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Barlow SemiBold"/>
      <p:regular r:id="rId8"/>
      <p:bold r:id="rId9"/>
      <p:italic r:id="rId10"/>
      <p:boldItalic r:id="rId11"/>
    </p:embeddedFont>
    <p:embeddedFont>
      <p:font typeface="Barlow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7zqnVeTVPRQwpvdFlrDz/Bn0H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BarlowSemiBold-boldItalic.fntdata"/><Relationship Id="rId10" Type="http://schemas.openxmlformats.org/officeDocument/2006/relationships/font" Target="fonts/BarlowSemiBold-italic.fntdata"/><Relationship Id="rId13" Type="http://schemas.openxmlformats.org/officeDocument/2006/relationships/font" Target="fonts/Barlow-bold.fntdata"/><Relationship Id="rId12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rlowSemiBold-bold.fntdata"/><Relationship Id="rId15" Type="http://schemas.openxmlformats.org/officeDocument/2006/relationships/font" Target="fonts/Barlow-boldItalic.fntdata"/><Relationship Id="rId14" Type="http://schemas.openxmlformats.org/officeDocument/2006/relationships/font" Target="fonts/Barlow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Barlow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2121e3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e32121e39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255" y="2395249"/>
            <a:ext cx="8143707" cy="4462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1578060" y="1197625"/>
            <a:ext cx="903587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30491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21394" r="0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30491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21394" r="0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241029" y="1343665"/>
            <a:ext cx="7668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Paradigmas de Linguagens de Programação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0" y="354931"/>
            <a:ext cx="121920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AT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IVIDADE 009:  ANEL DE PROCESSOS (CONC.)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71164" y="5876750"/>
            <a:ext cx="903178" cy="8455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54479" y="5090616"/>
            <a:ext cx="2748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Anna Alicia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Caio Andrade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Fabrizio Honda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José Jordan</a:t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</a:rPr>
              <a:t>- Vanessa Câmara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2121e39e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e32121e39e_0_13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e32121e39e_0_13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e32121e39e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000" y="1386975"/>
            <a:ext cx="5223825" cy="5090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3" name="Google Shape;103;ge32121e39e_0_13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DESCR</a:t>
            </a:r>
            <a:r>
              <a:rPr b="0" i="0" lang="pt-BR" sz="3800" u="none" cap="none" strike="noStrike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IÇÃO DA 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32121e39e_0_13"/>
          <p:cNvSpPr txBox="1"/>
          <p:nvPr/>
        </p:nvSpPr>
        <p:spPr>
          <a:xfrm>
            <a:off x="371671" y="2216631"/>
            <a:ext cx="10779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Rode esse programa em Erlang: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arlow"/>
              <a:buAutoNum type="arabicParenR"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Explique seu funcionamento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arlow"/>
              <a:buAutoNum type="arabicParenR"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Rode o programa com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100 processos e 100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1.000 processos e 1.000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10.000 processos e 1.000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100.000 processos e 10.000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Anote e apresente os tempos.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5" name="Google Shape;105;ge32121e39e_0_13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e32121e39e_0_13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e32121e39e_0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04055" y="6015226"/>
            <a:ext cx="855082" cy="75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30491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4">
            <a:alphaModFix/>
          </a:blip>
          <a:srcRect b="0" l="21394" r="0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30491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OBRIG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ADO PELA ATENÇÃO!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4">
            <a:alphaModFix/>
          </a:blip>
          <a:srcRect b="0" l="21394" r="0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 rotWithShape="1">
          <a:blip r:embed="rId5">
            <a:alphaModFix/>
          </a:blip>
          <a:srcRect b="8126" l="25766" r="26626" t="8127"/>
          <a:stretch/>
        </p:blipFill>
        <p:spPr>
          <a:xfrm>
            <a:off x="10892686" y="5790491"/>
            <a:ext cx="1004342" cy="98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652596" y="3078490"/>
            <a:ext cx="109828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do GitHub: </a:t>
            </a:r>
            <a:r>
              <a:rPr b="1" lang="pt-B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https://github.com/aliciamilani/DawkinsWeaselProgram</a:t>
            </a:r>
            <a:endParaRPr/>
          </a:p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2021-05-11T22:14:01Z</dcterms:created>
  <dc:creator>Fabrizio Honda</dc:creator>
</cp:coreProperties>
</file>