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SemiBold" panose="000007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vokZqHm3Kyz9EsJ+TgO62isnf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EDD415-40F1-4A40-A547-884DA7D32EA0}">
  <a:tblStyle styleId="{26EDD415-40F1-4A40-A547-884DA7D32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23eac0b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323eac0b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257c6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e27257c6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7257c6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27257c6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7257c6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27257c6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7257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27257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7257c6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27257c6c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7257c6c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27257c6c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7257c6c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27257c6c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255" y="2395249"/>
            <a:ext cx="8143707" cy="44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54479" y="5090616"/>
            <a:ext cx="2748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Anna Alicia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Caio Andrade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Fabrizio Honda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José Jordan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- Vanessa Câmara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578060" y="1197625"/>
            <a:ext cx="90358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Paradigmas de Linguagens de Programação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AT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IVIDADE 010:  MORTE POR CONCORRÊNCIA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71164" y="5876750"/>
            <a:ext cx="903178" cy="84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8"/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OBRIG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ADO PELA ATENÇÃO!</a:t>
            </a: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/>
          <p:cNvPicPr preferRelativeResize="0"/>
          <p:nvPr/>
        </p:nvPicPr>
        <p:blipFill rotWithShape="1">
          <a:blip r:embed="rId5">
            <a:alphaModFix/>
          </a:blip>
          <a:srcRect l="25766" t="8127" r="26626" b="8126"/>
          <a:stretch/>
        </p:blipFill>
        <p:spPr>
          <a:xfrm>
            <a:off x="10892686" y="5790491"/>
            <a:ext cx="1004342" cy="98319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652596" y="3078490"/>
            <a:ext cx="10982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pt-BR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do GitHub: </a:t>
            </a:r>
            <a:r>
              <a:rPr lang="pt-BR" sz="2700" b="1">
                <a:solidFill>
                  <a:schemeClr val="lt1"/>
                </a:solidFill>
              </a:rPr>
              <a:t>https://github.com/caioandrademota/programacao-concorrente</a:t>
            </a:r>
            <a:endParaRPr sz="1300"/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23eac0be_0_8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e323eac0be_0_88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e323eac0be_0_88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e323eac0be_0_88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DESCR</a:t>
            </a:r>
            <a:r>
              <a:rPr lang="pt-BR" sz="3800" b="0" i="0" u="none" strike="noStrike" cap="none">
                <a:solidFill>
                  <a:srgbClr val="FFFFF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IÇÃO DA ATIVIDADE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323eac0be_0_88"/>
          <p:cNvSpPr txBox="1"/>
          <p:nvPr/>
        </p:nvSpPr>
        <p:spPr>
          <a:xfrm>
            <a:off x="3167550" y="1804450"/>
            <a:ext cx="58569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Morte por Concorrência em Java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arlow"/>
              <a:buAutoNum type="arabicParenR"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Crie uma versão em Python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arlow"/>
              <a:buAutoNum type="arabicParenR"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Crie uma versão em Erlang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arlow"/>
              <a:buAutoNum type="arabicParenR"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Rode os 3 programas com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100 processos e 100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1.000 processos e 1.000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10.000 processos e 1.000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arlow"/>
              <a:buChar char="○"/>
            </a:pPr>
            <a:r>
              <a:rPr lang="pt-BR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100.000 processos e 10.000 mensagens</a:t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Anote e apresente os tempos.</a:t>
            </a:r>
            <a:endParaRPr sz="27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4" name="Google Shape;104;ge323eac0be_0_88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e323eac0be_0_88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e323eac0be_0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5575" y="5762610"/>
            <a:ext cx="652600" cy="57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e323eac0be_0_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248" y="6021263"/>
            <a:ext cx="652600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e323eac0be_0_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613" y="6021263"/>
            <a:ext cx="782276" cy="7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7257c6cf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e27257c6cf_0_1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e27257c6cf_0_1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e27257c6cf_0_1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VERSÃO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PYTHON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e27257c6cf_0_1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e27257c6cf_0_1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e27257c6cf_0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5575" y="5762610"/>
            <a:ext cx="652600" cy="57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e27257c6cf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248" y="6021263"/>
            <a:ext cx="652600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27257c6cf_0_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613" y="6021263"/>
            <a:ext cx="782276" cy="7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e27257c6cf_0_1"/>
          <p:cNvPicPr preferRelativeResize="0"/>
          <p:nvPr/>
        </p:nvPicPr>
        <p:blipFill rotWithShape="1">
          <a:blip r:embed="rId8">
            <a:alphaModFix/>
          </a:blip>
          <a:srcRect l="14294" t="8203" r="14337" b="15975"/>
          <a:stretch/>
        </p:blipFill>
        <p:spPr>
          <a:xfrm>
            <a:off x="4662038" y="1032025"/>
            <a:ext cx="2867913" cy="52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27257c6cf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ge27257c6cf_0_17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e27257c6cf_0_17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e27257c6cf_0_17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VERSÃO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ERLANG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e27257c6cf_0_17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e27257c6cf_0_17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e27257c6cf_0_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5575" y="5762610"/>
            <a:ext cx="652600" cy="57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e27257c6cf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248" y="6021263"/>
            <a:ext cx="652600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e27257c6cf_0_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613" y="6021263"/>
            <a:ext cx="782276" cy="7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e27257c6cf_0_17"/>
          <p:cNvPicPr preferRelativeResize="0"/>
          <p:nvPr/>
        </p:nvPicPr>
        <p:blipFill rotWithShape="1">
          <a:blip r:embed="rId8">
            <a:alphaModFix/>
          </a:blip>
          <a:srcRect l="8747" t="8395" r="8257" b="9374"/>
          <a:stretch/>
        </p:blipFill>
        <p:spPr>
          <a:xfrm>
            <a:off x="3394675" y="1108225"/>
            <a:ext cx="5402649" cy="56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27257c6cf_0_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ge27257c6cf_0_31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e27257c6cf_0_31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e27257c6cf_0_31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VERSÃ</a:t>
            </a:r>
            <a:r>
              <a:rPr lang="pt-BR" sz="3800" dirty="0">
                <a:solidFill>
                  <a:schemeClr val="bg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</a:t>
            </a: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JAVA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e27257c6cf_0_31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e27257c6cf_0_31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e27257c6cf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5575" y="5762610"/>
            <a:ext cx="652600" cy="57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27257c6cf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248" y="6021263"/>
            <a:ext cx="652600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e27257c6cf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613" y="6021263"/>
            <a:ext cx="782276" cy="78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e27257c6cf_0_31"/>
          <p:cNvPicPr preferRelativeResize="0"/>
          <p:nvPr/>
        </p:nvPicPr>
        <p:blipFill rotWithShape="1">
          <a:blip r:embed="rId8">
            <a:alphaModFix/>
          </a:blip>
          <a:srcRect l="10116" t="10549" r="10347" b="10542"/>
          <a:stretch/>
        </p:blipFill>
        <p:spPr>
          <a:xfrm>
            <a:off x="3478113" y="1125125"/>
            <a:ext cx="5235774" cy="54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7257c6cf_0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e27257c6cf_0_45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e27257c6cf_0_45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e27257c6cf_0_4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COMP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ARAÇÕES 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27257c6cf_0_45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e27257c6cf_0_45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e27257c6cf_0_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95575" y="5762610"/>
            <a:ext cx="652600" cy="57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e27257c6cf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248" y="6021263"/>
            <a:ext cx="652600" cy="65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e27257c6cf_0_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73613" y="6021263"/>
            <a:ext cx="782276" cy="782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ge27257c6cf_0_45"/>
          <p:cNvGraphicFramePr/>
          <p:nvPr/>
        </p:nvGraphicFramePr>
        <p:xfrm>
          <a:off x="598188" y="2838700"/>
          <a:ext cx="11216625" cy="1978305"/>
        </p:xfrm>
        <a:graphic>
          <a:graphicData uri="http://schemas.openxmlformats.org/drawingml/2006/table">
            <a:tbl>
              <a:tblPr>
                <a:noFill/>
                <a:tableStyleId>{26EDD415-40F1-4A40-A547-884DA7D32EA0}</a:tableStyleId>
              </a:tblPr>
              <a:tblGrid>
                <a:gridCol w="22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100p 100m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1.000p 1.000m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10.000p 1.000m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100.000p 10.000m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Python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108 ms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3,077 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31,990 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Indefinido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Java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0,126 ms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0,503 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4,139 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5 m 48,119 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 b="1">
                          <a:solidFill>
                            <a:schemeClr val="lt1"/>
                          </a:solidFill>
                        </a:rPr>
                        <a:t>Erlang</a:t>
                      </a:r>
                      <a:endParaRPr sz="19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9 ms / 0 ms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410 ms / 4 ms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3742 ms / 1 ms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</a:rPr>
                        <a:t>System Limit</a:t>
                      </a:r>
                      <a:endParaRPr sz="1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7257c6cf_0_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e27257c6cf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00" y="1702000"/>
            <a:ext cx="9125349" cy="2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e27257c6cf_0_60"/>
          <p:cNvPicPr preferRelativeResize="0"/>
          <p:nvPr/>
        </p:nvPicPr>
        <p:blipFill rotWithShape="1">
          <a:blip r:embed="rId4">
            <a:alphaModFix/>
          </a:blip>
          <a:srcRect r="3025"/>
          <a:stretch/>
        </p:blipFill>
        <p:spPr>
          <a:xfrm>
            <a:off x="1575700" y="3951400"/>
            <a:ext cx="9125350" cy="11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8;ge27257c6cf_0_17">
            <a:extLst>
              <a:ext uri="{FF2B5EF4-FFF2-40B4-BE49-F238E27FC236}">
                <a16:creationId xmlns:a16="http://schemas.microsoft.com/office/drawing/2014/main" id="{7CDA4912-D424-46BC-BD95-28FB9FCD786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e27257c6cf_0_60"/>
          <p:cNvPicPr preferRelativeResize="0"/>
          <p:nvPr/>
        </p:nvPicPr>
        <p:blipFill rotWithShape="1">
          <a:blip r:embed="rId6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8;ge27257c6cf_0_45">
            <a:extLst>
              <a:ext uri="{FF2B5EF4-FFF2-40B4-BE49-F238E27FC236}">
                <a16:creationId xmlns:a16="http://schemas.microsoft.com/office/drawing/2014/main" id="{8887899D-8D35-4F15-92F4-7BF14739AAD4}"/>
              </a:ext>
            </a:extLst>
          </p:cNvPr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PRINT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PYTHON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7257c6cf_0_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e27257c6cf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38" y="5187958"/>
            <a:ext cx="10131923" cy="114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e27257c6cf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038" y="3878517"/>
            <a:ext cx="10131922" cy="118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e27257c6cf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038" y="2662508"/>
            <a:ext cx="10131924" cy="113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e27257c6cf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0038" y="1446500"/>
            <a:ext cx="10131924" cy="113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ge27257c6cf_0_17">
            <a:extLst>
              <a:ext uri="{FF2B5EF4-FFF2-40B4-BE49-F238E27FC236}">
                <a16:creationId xmlns:a16="http://schemas.microsoft.com/office/drawing/2014/main" id="{7DC04206-45E1-44E7-9D53-6E8CF77E051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27257c6cf_0_67"/>
          <p:cNvPicPr preferRelativeResize="0"/>
          <p:nvPr/>
        </p:nvPicPr>
        <p:blipFill rotWithShape="1">
          <a:blip r:embed="rId8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58;ge27257c6cf_0_45">
            <a:extLst>
              <a:ext uri="{FF2B5EF4-FFF2-40B4-BE49-F238E27FC236}">
                <a16:creationId xmlns:a16="http://schemas.microsoft.com/office/drawing/2014/main" id="{7DBAFCFA-81B3-437C-9642-FDA825B57B07}"/>
              </a:ext>
            </a:extLst>
          </p:cNvPr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PRINT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JAVA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7257c6cf_0_7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e27257c6cf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488" y="4057541"/>
            <a:ext cx="4925010" cy="98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e27257c6cf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503" y="2786025"/>
            <a:ext cx="4925009" cy="100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e27257c6cf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500" y="1481100"/>
            <a:ext cx="4925000" cy="103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8;ge27257c6cf_0_17">
            <a:extLst>
              <a:ext uri="{FF2B5EF4-FFF2-40B4-BE49-F238E27FC236}">
                <a16:creationId xmlns:a16="http://schemas.microsoft.com/office/drawing/2014/main" id="{F84C439F-AF22-4256-BDAD-C74C086A936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e27257c6cf_0_76"/>
          <p:cNvPicPr preferRelativeResize="0"/>
          <p:nvPr/>
        </p:nvPicPr>
        <p:blipFill rotWithShape="1">
          <a:blip r:embed="rId7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8;ge27257c6cf_0_45">
            <a:extLst>
              <a:ext uri="{FF2B5EF4-FFF2-40B4-BE49-F238E27FC236}">
                <a16:creationId xmlns:a16="http://schemas.microsoft.com/office/drawing/2014/main" id="{AE78C7E9-F0FF-45B7-B9D8-D24DBD3EBDE3}"/>
              </a:ext>
            </a:extLst>
          </p:cNvPr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PRINT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ERLANG</a:t>
            </a:r>
            <a:endParaRPr lang="pt-BR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Arial</vt:lpstr>
      <vt:lpstr>Barlow SemiBold</vt:lpstr>
      <vt:lpstr>Barlow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Fabrizio Honda</dc:creator>
  <cp:lastModifiedBy>Fabrizio Honda</cp:lastModifiedBy>
  <cp:revision>1</cp:revision>
  <dcterms:created xsi:type="dcterms:W3CDTF">2021-05-11T22:14:01Z</dcterms:created>
  <dcterms:modified xsi:type="dcterms:W3CDTF">2021-06-30T23:47:46Z</dcterms:modified>
</cp:coreProperties>
</file>