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3d0cc5a3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3d0cc5a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3d0cc5a3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3d0cc5a3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3d0cc5a3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3d0cc5a3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3d0cc5a3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3d0cc5a3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3d0cc5a32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3d0cc5a32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3d0cc5a32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3d0cc5a32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3d0cc5a3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3d0cc5a3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d0cc5a32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d0cc5a32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5.jp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ordanJose/calculadora_erlang_process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Paradigmas de Linguagens de Programação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Concorrente - Calculadora Distribuída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63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98" y="1846575"/>
            <a:ext cx="1249525" cy="12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7174" y="1846563"/>
            <a:ext cx="1289812" cy="1289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8524" y="1846575"/>
            <a:ext cx="1289800" cy="1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9874" y="1846575"/>
            <a:ext cx="1289800" cy="12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605613" y="3198475"/>
            <a:ext cx="14505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540"/>
              <a:t>Anna Alícia Vasconcelos Milani</a:t>
            </a:r>
            <a:endParaRPr sz="1540"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2217175" y="3198475"/>
            <a:ext cx="14505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540"/>
              <a:t>Vanessa de Souza Câmara</a:t>
            </a:r>
            <a:endParaRPr sz="1540"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3768575" y="3247675"/>
            <a:ext cx="12897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540"/>
              <a:t>Caio Andrade Mota</a:t>
            </a:r>
            <a:endParaRPr sz="1540"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5239525" y="3198475"/>
            <a:ext cx="14505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540"/>
              <a:t>José Jordan Giordano Alcântara</a:t>
            </a:r>
            <a:endParaRPr sz="1540"/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6933088" y="3247675"/>
            <a:ext cx="14505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540"/>
              <a:t>Fabrizio Honda</a:t>
            </a:r>
            <a:endParaRPr sz="1540"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3450" y="1892726"/>
            <a:ext cx="1289800" cy="128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727650" y="58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da Calculadora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8854" l="4157" r="4668" t="8854"/>
          <a:stretch/>
        </p:blipFill>
        <p:spPr>
          <a:xfrm>
            <a:off x="1902085" y="2356750"/>
            <a:ext cx="4933140" cy="256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727650" y="1231325"/>
            <a:ext cx="7791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450"/>
              <a:buFont typeface="Raleway"/>
              <a:buChar char="●"/>
            </a:pPr>
            <a:r>
              <a:rPr lang="pt-BR" sz="1450">
                <a:solidFill>
                  <a:srgbClr val="2427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 código abaixo converte uma expressão em-ordem em uma expressão em pós-ordem em Erlang </a:t>
            </a:r>
            <a:endParaRPr sz="1450">
              <a:solidFill>
                <a:srgbClr val="2427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427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450"/>
              <a:buFont typeface="Raleway"/>
              <a:buChar char="●"/>
            </a:pPr>
            <a:r>
              <a:rPr lang="pt-BR" sz="1450">
                <a:solidFill>
                  <a:srgbClr val="2427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Ele retorna uma lista, para usá-la como um argumento na outra função (evaluate)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38" y="1123776"/>
            <a:ext cx="380992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163" y="152400"/>
            <a:ext cx="432568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287" y="661200"/>
            <a:ext cx="5185426" cy="416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050" y="407725"/>
            <a:ext cx="4093901" cy="432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58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Logs do código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988" y="1703150"/>
            <a:ext cx="286162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u="sng">
                <a:solidFill>
                  <a:schemeClr val="hlink"/>
                </a:solidFill>
                <a:hlinkClick r:id="rId3"/>
              </a:rPr>
              <a:t>https://github.com/JordanJose/calculadora_erlang_processos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