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5" r:id="rId16"/>
    <p:sldId id="274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7A833-EF46-40FE-9A4B-99C68EAB80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7F4CA3-2CB4-45D2-96C0-FCB5DDFFD952}">
      <dgm:prSet/>
      <dgm:spPr/>
      <dgm:t>
        <a:bodyPr/>
        <a:lstStyle/>
        <a:p>
          <a:pPr>
            <a:defRPr b="1"/>
          </a:pPr>
          <a:r>
            <a:rPr lang="de-DE" b="0" i="0"/>
            <a:t>notwendige Daten:</a:t>
          </a:r>
          <a:endParaRPr lang="en-US"/>
        </a:p>
      </dgm:t>
    </dgm:pt>
    <dgm:pt modelId="{D9FA10CC-B8D2-4D47-A7F8-C084421E556B}" type="parTrans" cxnId="{53805E38-D398-4373-A7DD-2B6ACDAF2E99}">
      <dgm:prSet/>
      <dgm:spPr/>
      <dgm:t>
        <a:bodyPr/>
        <a:lstStyle/>
        <a:p>
          <a:endParaRPr lang="en-US"/>
        </a:p>
      </dgm:t>
    </dgm:pt>
    <dgm:pt modelId="{B8F0FDCA-951E-45F7-8E9E-46741FB7D149}" type="sibTrans" cxnId="{53805E38-D398-4373-A7DD-2B6ACDAF2E99}">
      <dgm:prSet/>
      <dgm:spPr/>
      <dgm:t>
        <a:bodyPr/>
        <a:lstStyle/>
        <a:p>
          <a:endParaRPr lang="en-US"/>
        </a:p>
      </dgm:t>
    </dgm:pt>
    <dgm:pt modelId="{098847FC-8048-4120-A3CF-060F3C99E384}">
      <dgm:prSet/>
      <dgm:spPr/>
      <dgm:t>
        <a:bodyPr/>
        <a:lstStyle/>
        <a:p>
          <a:r>
            <a:rPr lang="de-DE" b="0" i="0"/>
            <a:t>Raumplan</a:t>
          </a:r>
          <a:endParaRPr lang="en-US"/>
        </a:p>
      </dgm:t>
    </dgm:pt>
    <dgm:pt modelId="{F08963AF-95C9-4DB4-8986-5A47C1F8624C}" type="parTrans" cxnId="{30F18D39-03F2-4A36-A757-A1AA25A49D9E}">
      <dgm:prSet/>
      <dgm:spPr/>
      <dgm:t>
        <a:bodyPr/>
        <a:lstStyle/>
        <a:p>
          <a:endParaRPr lang="en-US"/>
        </a:p>
      </dgm:t>
    </dgm:pt>
    <dgm:pt modelId="{872AE524-305D-40C5-9D8D-F44AC062867A}" type="sibTrans" cxnId="{30F18D39-03F2-4A36-A757-A1AA25A49D9E}">
      <dgm:prSet/>
      <dgm:spPr/>
      <dgm:t>
        <a:bodyPr/>
        <a:lstStyle/>
        <a:p>
          <a:endParaRPr lang="en-US"/>
        </a:p>
      </dgm:t>
    </dgm:pt>
    <dgm:pt modelId="{0F9F60A0-62A9-4351-A6DF-4202F5EA55D4}">
      <dgm:prSet/>
      <dgm:spPr/>
      <dgm:t>
        <a:bodyPr/>
        <a:lstStyle/>
        <a:p>
          <a:r>
            <a:rPr lang="de-DE" b="0" i="0" dirty="0"/>
            <a:t>Übersicht der zu installierenden Hardware</a:t>
          </a:r>
          <a:endParaRPr lang="en-US" dirty="0"/>
        </a:p>
      </dgm:t>
    </dgm:pt>
    <dgm:pt modelId="{F885D565-8B7A-4F9D-B003-2E144B1E6145}" type="parTrans" cxnId="{7CE0B3C9-FF05-4190-94A0-D1E44DFE790A}">
      <dgm:prSet/>
      <dgm:spPr/>
      <dgm:t>
        <a:bodyPr/>
        <a:lstStyle/>
        <a:p>
          <a:endParaRPr lang="en-US"/>
        </a:p>
      </dgm:t>
    </dgm:pt>
    <dgm:pt modelId="{4ED00FD9-BDF3-4B5F-9A6F-054320F35DBB}" type="sibTrans" cxnId="{7CE0B3C9-FF05-4190-94A0-D1E44DFE790A}">
      <dgm:prSet/>
      <dgm:spPr/>
      <dgm:t>
        <a:bodyPr/>
        <a:lstStyle/>
        <a:p>
          <a:endParaRPr lang="en-US"/>
        </a:p>
      </dgm:t>
    </dgm:pt>
    <dgm:pt modelId="{4568CF97-A0B6-44C1-914A-AE71210B1EDD}">
      <dgm:prSet/>
      <dgm:spPr/>
      <dgm:t>
        <a:bodyPr/>
        <a:lstStyle/>
        <a:p>
          <a:r>
            <a:rPr lang="de-DE" b="0" i="0"/>
            <a:t>Platzierung der zu installierenden Hardware</a:t>
          </a:r>
          <a:endParaRPr lang="en-US"/>
        </a:p>
      </dgm:t>
    </dgm:pt>
    <dgm:pt modelId="{CB6179B0-9D0C-4948-B0F7-AAE07F4DAFEF}" type="parTrans" cxnId="{5228B036-16AC-4414-AD34-3DADF51587C3}">
      <dgm:prSet/>
      <dgm:spPr/>
      <dgm:t>
        <a:bodyPr/>
        <a:lstStyle/>
        <a:p>
          <a:endParaRPr lang="en-US"/>
        </a:p>
      </dgm:t>
    </dgm:pt>
    <dgm:pt modelId="{69C8E7DE-7CE7-4FD3-821B-497A0C3BC7C7}" type="sibTrans" cxnId="{5228B036-16AC-4414-AD34-3DADF51587C3}">
      <dgm:prSet/>
      <dgm:spPr/>
      <dgm:t>
        <a:bodyPr/>
        <a:lstStyle/>
        <a:p>
          <a:endParaRPr lang="en-US"/>
        </a:p>
      </dgm:t>
    </dgm:pt>
    <dgm:pt modelId="{AC8041F8-0619-49C6-ACEA-4C929AEF75A9}">
      <dgm:prSet/>
      <dgm:spPr/>
      <dgm:t>
        <a:bodyPr/>
        <a:lstStyle/>
        <a:p>
          <a:pPr>
            <a:defRPr b="1"/>
          </a:pPr>
          <a:r>
            <a:rPr lang="en-US" b="0" i="0"/>
            <a:t>analysierte Datenformate:</a:t>
          </a:r>
          <a:endParaRPr lang="en-US"/>
        </a:p>
      </dgm:t>
    </dgm:pt>
    <dgm:pt modelId="{86A8AE9E-B252-4845-A59C-AE4CC8AE4681}" type="parTrans" cxnId="{D748EA4A-51A1-41C0-BE72-1D7E388921F2}">
      <dgm:prSet/>
      <dgm:spPr/>
      <dgm:t>
        <a:bodyPr/>
        <a:lstStyle/>
        <a:p>
          <a:endParaRPr lang="en-US"/>
        </a:p>
      </dgm:t>
    </dgm:pt>
    <dgm:pt modelId="{9F646DFC-D4BD-4B56-8799-B6E128FC060C}" type="sibTrans" cxnId="{D748EA4A-51A1-41C0-BE72-1D7E388921F2}">
      <dgm:prSet/>
      <dgm:spPr/>
      <dgm:t>
        <a:bodyPr/>
        <a:lstStyle/>
        <a:p>
          <a:endParaRPr lang="en-US"/>
        </a:p>
      </dgm:t>
    </dgm:pt>
    <dgm:pt modelId="{BAF45F37-B434-43B4-9AEA-6F6EC6A92EFB}">
      <dgm:prSet/>
      <dgm:spPr/>
      <dgm:t>
        <a:bodyPr/>
        <a:lstStyle/>
        <a:p>
          <a:r>
            <a:rPr lang="en-US" b="0" i="0" dirty="0"/>
            <a:t>.</a:t>
          </a:r>
          <a:r>
            <a:rPr lang="en-US" b="0" i="0" dirty="0" err="1"/>
            <a:t>ifc</a:t>
          </a:r>
          <a:endParaRPr lang="en-US" dirty="0"/>
        </a:p>
      </dgm:t>
    </dgm:pt>
    <dgm:pt modelId="{800B8E78-8F90-470B-B429-E1FD996B72EC}" type="parTrans" cxnId="{5D0FE02A-9C51-4F9D-9EEE-95171DECE4D0}">
      <dgm:prSet/>
      <dgm:spPr/>
      <dgm:t>
        <a:bodyPr/>
        <a:lstStyle/>
        <a:p>
          <a:endParaRPr lang="en-US"/>
        </a:p>
      </dgm:t>
    </dgm:pt>
    <dgm:pt modelId="{60918B0F-D769-4A6F-949E-15C8DD05871B}" type="sibTrans" cxnId="{5D0FE02A-9C51-4F9D-9EEE-95171DECE4D0}">
      <dgm:prSet/>
      <dgm:spPr/>
      <dgm:t>
        <a:bodyPr/>
        <a:lstStyle/>
        <a:p>
          <a:endParaRPr lang="en-US"/>
        </a:p>
      </dgm:t>
    </dgm:pt>
    <dgm:pt modelId="{6B4115DF-C874-44D9-A7EB-B7A7376ADABD}">
      <dgm:prSet/>
      <dgm:spPr/>
      <dgm:t>
        <a:bodyPr/>
        <a:lstStyle/>
        <a:p>
          <a:r>
            <a:rPr lang="en-US" b="0" i="0"/>
            <a:t>.rvt</a:t>
          </a:r>
          <a:endParaRPr lang="en-US"/>
        </a:p>
      </dgm:t>
    </dgm:pt>
    <dgm:pt modelId="{6D7FF427-3CEE-42D3-807C-9B3E5DD57D00}" type="parTrans" cxnId="{B2D32703-A512-4FA3-809D-671944B5A80E}">
      <dgm:prSet/>
      <dgm:spPr/>
      <dgm:t>
        <a:bodyPr/>
        <a:lstStyle/>
        <a:p>
          <a:endParaRPr lang="en-US"/>
        </a:p>
      </dgm:t>
    </dgm:pt>
    <dgm:pt modelId="{22C46738-896C-42A5-8AFD-A03CEDF32EC7}" type="sibTrans" cxnId="{B2D32703-A512-4FA3-809D-671944B5A80E}">
      <dgm:prSet/>
      <dgm:spPr/>
      <dgm:t>
        <a:bodyPr/>
        <a:lstStyle/>
        <a:p>
          <a:endParaRPr lang="en-US"/>
        </a:p>
      </dgm:t>
    </dgm:pt>
    <dgm:pt modelId="{D83A2607-8347-4E54-AE4B-9384B8DBAC9E}">
      <dgm:prSet/>
      <dgm:spPr/>
      <dgm:t>
        <a:bodyPr/>
        <a:lstStyle/>
        <a:p>
          <a:r>
            <a:rPr lang="en-US" b="0" i="0"/>
            <a:t>.x3d </a:t>
          </a:r>
          <a:endParaRPr lang="en-US"/>
        </a:p>
      </dgm:t>
    </dgm:pt>
    <dgm:pt modelId="{7A6F04F2-DB0A-4FC8-B830-D778C5C66948}" type="parTrans" cxnId="{F4201663-D43C-4C44-BFF0-6A20890153E7}">
      <dgm:prSet/>
      <dgm:spPr/>
      <dgm:t>
        <a:bodyPr/>
        <a:lstStyle/>
        <a:p>
          <a:endParaRPr lang="en-US"/>
        </a:p>
      </dgm:t>
    </dgm:pt>
    <dgm:pt modelId="{422C1402-5D34-4442-8585-C7E0C5CA96AF}" type="sibTrans" cxnId="{F4201663-D43C-4C44-BFF0-6A20890153E7}">
      <dgm:prSet/>
      <dgm:spPr/>
      <dgm:t>
        <a:bodyPr/>
        <a:lstStyle/>
        <a:p>
          <a:endParaRPr lang="en-US"/>
        </a:p>
      </dgm:t>
    </dgm:pt>
    <dgm:pt modelId="{6E038BCF-8251-4C45-BB8A-34E169DA9369}" type="pres">
      <dgm:prSet presAssocID="{8A57A833-EF46-40FE-9A4B-99C68EAB80EC}" presName="root" presStyleCnt="0">
        <dgm:presLayoutVars>
          <dgm:dir/>
          <dgm:resizeHandles val="exact"/>
        </dgm:presLayoutVars>
      </dgm:prSet>
      <dgm:spPr/>
    </dgm:pt>
    <dgm:pt modelId="{638B2546-995A-4399-9C53-735E3D98E55E}" type="pres">
      <dgm:prSet presAssocID="{0A7F4CA3-2CB4-45D2-96C0-FCB5DDFFD952}" presName="compNode" presStyleCnt="0"/>
      <dgm:spPr/>
    </dgm:pt>
    <dgm:pt modelId="{67FE68E0-612B-4A4D-AFF4-9BA9DAF77CDF}" type="pres">
      <dgm:prSet presAssocID="{0A7F4CA3-2CB4-45D2-96C0-FCB5DDFFD9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BDD3F3-1A97-4E4C-ADA2-7ACEE7EC2F24}" type="pres">
      <dgm:prSet presAssocID="{0A7F4CA3-2CB4-45D2-96C0-FCB5DDFFD952}" presName="iconSpace" presStyleCnt="0"/>
      <dgm:spPr/>
    </dgm:pt>
    <dgm:pt modelId="{0A8CB9EA-E099-4689-B464-702CF91B5FB7}" type="pres">
      <dgm:prSet presAssocID="{0A7F4CA3-2CB4-45D2-96C0-FCB5DDFFD952}" presName="parTx" presStyleLbl="revTx" presStyleIdx="0" presStyleCnt="4">
        <dgm:presLayoutVars>
          <dgm:chMax val="0"/>
          <dgm:chPref val="0"/>
        </dgm:presLayoutVars>
      </dgm:prSet>
      <dgm:spPr/>
    </dgm:pt>
    <dgm:pt modelId="{A7A46E05-7EDA-4BAD-A973-6997B469D158}" type="pres">
      <dgm:prSet presAssocID="{0A7F4CA3-2CB4-45D2-96C0-FCB5DDFFD952}" presName="txSpace" presStyleCnt="0"/>
      <dgm:spPr/>
    </dgm:pt>
    <dgm:pt modelId="{7621EB58-F078-489B-B37A-920AF0E76391}" type="pres">
      <dgm:prSet presAssocID="{0A7F4CA3-2CB4-45D2-96C0-FCB5DDFFD952}" presName="desTx" presStyleLbl="revTx" presStyleIdx="1" presStyleCnt="4">
        <dgm:presLayoutVars/>
      </dgm:prSet>
      <dgm:spPr/>
    </dgm:pt>
    <dgm:pt modelId="{9C8E8E21-F618-4B0A-B2C8-4114B367847E}" type="pres">
      <dgm:prSet presAssocID="{B8F0FDCA-951E-45F7-8E9E-46741FB7D149}" presName="sibTrans" presStyleCnt="0"/>
      <dgm:spPr/>
    </dgm:pt>
    <dgm:pt modelId="{39DB60FB-9DDC-4454-82B9-3CF9B5B10070}" type="pres">
      <dgm:prSet presAssocID="{AC8041F8-0619-49C6-ACEA-4C929AEF75A9}" presName="compNode" presStyleCnt="0"/>
      <dgm:spPr/>
    </dgm:pt>
    <dgm:pt modelId="{55FA1972-FC48-4CA0-A79D-81ADF423BCE6}" type="pres">
      <dgm:prSet presAssocID="{AC8041F8-0619-49C6-ACEA-4C929AEF75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606C7A-E653-4AFF-9839-8822BA67DCB9}" type="pres">
      <dgm:prSet presAssocID="{AC8041F8-0619-49C6-ACEA-4C929AEF75A9}" presName="iconSpace" presStyleCnt="0"/>
      <dgm:spPr/>
    </dgm:pt>
    <dgm:pt modelId="{F4223C11-3D47-44F7-82F0-C4E860C8B04D}" type="pres">
      <dgm:prSet presAssocID="{AC8041F8-0619-49C6-ACEA-4C929AEF75A9}" presName="parTx" presStyleLbl="revTx" presStyleIdx="2" presStyleCnt="4">
        <dgm:presLayoutVars>
          <dgm:chMax val="0"/>
          <dgm:chPref val="0"/>
        </dgm:presLayoutVars>
      </dgm:prSet>
      <dgm:spPr/>
    </dgm:pt>
    <dgm:pt modelId="{5C0C4EF2-D824-43F4-9D46-C3EC144F9214}" type="pres">
      <dgm:prSet presAssocID="{AC8041F8-0619-49C6-ACEA-4C929AEF75A9}" presName="txSpace" presStyleCnt="0"/>
      <dgm:spPr/>
    </dgm:pt>
    <dgm:pt modelId="{00483DD1-35EA-4C95-9E99-9A8EBBB8F2BB}" type="pres">
      <dgm:prSet presAssocID="{AC8041F8-0619-49C6-ACEA-4C929AEF75A9}" presName="desTx" presStyleLbl="revTx" presStyleIdx="3" presStyleCnt="4">
        <dgm:presLayoutVars/>
      </dgm:prSet>
      <dgm:spPr/>
    </dgm:pt>
  </dgm:ptLst>
  <dgm:cxnLst>
    <dgm:cxn modelId="{B2D32703-A512-4FA3-809D-671944B5A80E}" srcId="{AC8041F8-0619-49C6-ACEA-4C929AEF75A9}" destId="{6B4115DF-C874-44D9-A7EB-B7A7376ADABD}" srcOrd="1" destOrd="0" parTransId="{6D7FF427-3CEE-42D3-807C-9B3E5DD57D00}" sibTransId="{22C46738-896C-42A5-8AFD-A03CEDF32EC7}"/>
    <dgm:cxn modelId="{5D0FE02A-9C51-4F9D-9EEE-95171DECE4D0}" srcId="{AC8041F8-0619-49C6-ACEA-4C929AEF75A9}" destId="{BAF45F37-B434-43B4-9AEA-6F6EC6A92EFB}" srcOrd="0" destOrd="0" parTransId="{800B8E78-8F90-470B-B429-E1FD996B72EC}" sibTransId="{60918B0F-D769-4A6F-949E-15C8DD05871B}"/>
    <dgm:cxn modelId="{C0E25C30-1FD1-48D5-BCA4-1E9D61EC9B11}" type="presOf" srcId="{0F9F60A0-62A9-4351-A6DF-4202F5EA55D4}" destId="{7621EB58-F078-489B-B37A-920AF0E76391}" srcOrd="0" destOrd="1" presId="urn:microsoft.com/office/officeart/2018/5/layout/CenteredIconLabelDescriptionList"/>
    <dgm:cxn modelId="{5228B036-16AC-4414-AD34-3DADF51587C3}" srcId="{0A7F4CA3-2CB4-45D2-96C0-FCB5DDFFD952}" destId="{4568CF97-A0B6-44C1-914A-AE71210B1EDD}" srcOrd="2" destOrd="0" parTransId="{CB6179B0-9D0C-4948-B0F7-AAE07F4DAFEF}" sibTransId="{69C8E7DE-7CE7-4FD3-821B-497A0C3BC7C7}"/>
    <dgm:cxn modelId="{53805E38-D398-4373-A7DD-2B6ACDAF2E99}" srcId="{8A57A833-EF46-40FE-9A4B-99C68EAB80EC}" destId="{0A7F4CA3-2CB4-45D2-96C0-FCB5DDFFD952}" srcOrd="0" destOrd="0" parTransId="{D9FA10CC-B8D2-4D47-A7F8-C084421E556B}" sibTransId="{B8F0FDCA-951E-45F7-8E9E-46741FB7D149}"/>
    <dgm:cxn modelId="{30F18D39-03F2-4A36-A757-A1AA25A49D9E}" srcId="{0A7F4CA3-2CB4-45D2-96C0-FCB5DDFFD952}" destId="{098847FC-8048-4120-A3CF-060F3C99E384}" srcOrd="0" destOrd="0" parTransId="{F08963AF-95C9-4DB4-8986-5A47C1F8624C}" sibTransId="{872AE524-305D-40C5-9D8D-F44AC062867A}"/>
    <dgm:cxn modelId="{F4201663-D43C-4C44-BFF0-6A20890153E7}" srcId="{AC8041F8-0619-49C6-ACEA-4C929AEF75A9}" destId="{D83A2607-8347-4E54-AE4B-9384B8DBAC9E}" srcOrd="2" destOrd="0" parTransId="{7A6F04F2-DB0A-4FC8-B830-D778C5C66948}" sibTransId="{422C1402-5D34-4442-8585-C7E0C5CA96AF}"/>
    <dgm:cxn modelId="{4346874A-F580-4384-BAA2-7A0F7A8BAAD6}" type="presOf" srcId="{098847FC-8048-4120-A3CF-060F3C99E384}" destId="{7621EB58-F078-489B-B37A-920AF0E76391}" srcOrd="0" destOrd="0" presId="urn:microsoft.com/office/officeart/2018/5/layout/CenteredIconLabelDescriptionList"/>
    <dgm:cxn modelId="{D748EA4A-51A1-41C0-BE72-1D7E388921F2}" srcId="{8A57A833-EF46-40FE-9A4B-99C68EAB80EC}" destId="{AC8041F8-0619-49C6-ACEA-4C929AEF75A9}" srcOrd="1" destOrd="0" parTransId="{86A8AE9E-B252-4845-A59C-AE4CC8AE4681}" sibTransId="{9F646DFC-D4BD-4B56-8799-B6E128FC060C}"/>
    <dgm:cxn modelId="{AD839254-B772-40A4-9AA2-8F54DFAD3582}" type="presOf" srcId="{4568CF97-A0B6-44C1-914A-AE71210B1EDD}" destId="{7621EB58-F078-489B-B37A-920AF0E76391}" srcOrd="0" destOrd="2" presId="urn:microsoft.com/office/officeart/2018/5/layout/CenteredIconLabelDescriptionList"/>
    <dgm:cxn modelId="{35462279-D72D-4A51-AE26-FA5ED8C0B8F6}" type="presOf" srcId="{BAF45F37-B434-43B4-9AEA-6F6EC6A92EFB}" destId="{00483DD1-35EA-4C95-9E99-9A8EBBB8F2BB}" srcOrd="0" destOrd="0" presId="urn:microsoft.com/office/officeart/2018/5/layout/CenteredIconLabelDescriptionList"/>
    <dgm:cxn modelId="{7A7C0081-0F2E-4D84-8855-32780BC53AFB}" type="presOf" srcId="{8A57A833-EF46-40FE-9A4B-99C68EAB80EC}" destId="{6E038BCF-8251-4C45-BB8A-34E169DA9369}" srcOrd="0" destOrd="0" presId="urn:microsoft.com/office/officeart/2018/5/layout/CenteredIconLabelDescriptionList"/>
    <dgm:cxn modelId="{BFD0ECB0-DE38-4095-8AAE-A33F4AC9BD3B}" type="presOf" srcId="{D83A2607-8347-4E54-AE4B-9384B8DBAC9E}" destId="{00483DD1-35EA-4C95-9E99-9A8EBBB8F2BB}" srcOrd="0" destOrd="2" presId="urn:microsoft.com/office/officeart/2018/5/layout/CenteredIconLabelDescriptionList"/>
    <dgm:cxn modelId="{F782DDB9-5832-478C-95B8-DF303EC68669}" type="presOf" srcId="{AC8041F8-0619-49C6-ACEA-4C929AEF75A9}" destId="{F4223C11-3D47-44F7-82F0-C4E860C8B04D}" srcOrd="0" destOrd="0" presId="urn:microsoft.com/office/officeart/2018/5/layout/CenteredIconLabelDescriptionList"/>
    <dgm:cxn modelId="{7CE0B3C9-FF05-4190-94A0-D1E44DFE790A}" srcId="{0A7F4CA3-2CB4-45D2-96C0-FCB5DDFFD952}" destId="{0F9F60A0-62A9-4351-A6DF-4202F5EA55D4}" srcOrd="1" destOrd="0" parTransId="{F885D565-8B7A-4F9D-B003-2E144B1E6145}" sibTransId="{4ED00FD9-BDF3-4B5F-9A6F-054320F35DBB}"/>
    <dgm:cxn modelId="{67E68DCB-A748-4427-99A5-DA7E2BC52CBC}" type="presOf" srcId="{6B4115DF-C874-44D9-A7EB-B7A7376ADABD}" destId="{00483DD1-35EA-4C95-9E99-9A8EBBB8F2BB}" srcOrd="0" destOrd="1" presId="urn:microsoft.com/office/officeart/2018/5/layout/CenteredIconLabelDescriptionList"/>
    <dgm:cxn modelId="{D3582DD9-B043-4EB4-93A4-C171B5332677}" type="presOf" srcId="{0A7F4CA3-2CB4-45D2-96C0-FCB5DDFFD952}" destId="{0A8CB9EA-E099-4689-B464-702CF91B5FB7}" srcOrd="0" destOrd="0" presId="urn:microsoft.com/office/officeart/2018/5/layout/CenteredIconLabelDescriptionList"/>
    <dgm:cxn modelId="{8F76E1E0-6E11-407E-A3F2-4B834B74D40E}" type="presParOf" srcId="{6E038BCF-8251-4C45-BB8A-34E169DA9369}" destId="{638B2546-995A-4399-9C53-735E3D98E55E}" srcOrd="0" destOrd="0" presId="urn:microsoft.com/office/officeart/2018/5/layout/CenteredIconLabelDescriptionList"/>
    <dgm:cxn modelId="{4CB1720E-44A4-4E14-B5AE-0F8297FEC30B}" type="presParOf" srcId="{638B2546-995A-4399-9C53-735E3D98E55E}" destId="{67FE68E0-612B-4A4D-AFF4-9BA9DAF77CDF}" srcOrd="0" destOrd="0" presId="urn:microsoft.com/office/officeart/2018/5/layout/CenteredIconLabelDescriptionList"/>
    <dgm:cxn modelId="{6A727868-6B16-43E1-99C0-6C463A1CF084}" type="presParOf" srcId="{638B2546-995A-4399-9C53-735E3D98E55E}" destId="{7DBDD3F3-1A97-4E4C-ADA2-7ACEE7EC2F24}" srcOrd="1" destOrd="0" presId="urn:microsoft.com/office/officeart/2018/5/layout/CenteredIconLabelDescriptionList"/>
    <dgm:cxn modelId="{876ACBDC-17DC-4236-AD52-BA9F43DFF49D}" type="presParOf" srcId="{638B2546-995A-4399-9C53-735E3D98E55E}" destId="{0A8CB9EA-E099-4689-B464-702CF91B5FB7}" srcOrd="2" destOrd="0" presId="urn:microsoft.com/office/officeart/2018/5/layout/CenteredIconLabelDescriptionList"/>
    <dgm:cxn modelId="{08C4B558-772A-40E3-BF9F-86D35F85431A}" type="presParOf" srcId="{638B2546-995A-4399-9C53-735E3D98E55E}" destId="{A7A46E05-7EDA-4BAD-A973-6997B469D158}" srcOrd="3" destOrd="0" presId="urn:microsoft.com/office/officeart/2018/5/layout/CenteredIconLabelDescriptionList"/>
    <dgm:cxn modelId="{2400B819-304F-4466-A5B2-CFB6F9CE04DF}" type="presParOf" srcId="{638B2546-995A-4399-9C53-735E3D98E55E}" destId="{7621EB58-F078-489B-B37A-920AF0E76391}" srcOrd="4" destOrd="0" presId="urn:microsoft.com/office/officeart/2018/5/layout/CenteredIconLabelDescriptionList"/>
    <dgm:cxn modelId="{24E842EF-53DB-4DC2-90C1-21D9D4EB720B}" type="presParOf" srcId="{6E038BCF-8251-4C45-BB8A-34E169DA9369}" destId="{9C8E8E21-F618-4B0A-B2C8-4114B367847E}" srcOrd="1" destOrd="0" presId="urn:microsoft.com/office/officeart/2018/5/layout/CenteredIconLabelDescriptionList"/>
    <dgm:cxn modelId="{322F384F-6E0F-415E-A0D7-BC7B07D504C3}" type="presParOf" srcId="{6E038BCF-8251-4C45-BB8A-34E169DA9369}" destId="{39DB60FB-9DDC-4454-82B9-3CF9B5B10070}" srcOrd="2" destOrd="0" presId="urn:microsoft.com/office/officeart/2018/5/layout/CenteredIconLabelDescriptionList"/>
    <dgm:cxn modelId="{2C17B0A2-5908-4259-8E93-0137B9229734}" type="presParOf" srcId="{39DB60FB-9DDC-4454-82B9-3CF9B5B10070}" destId="{55FA1972-FC48-4CA0-A79D-81ADF423BCE6}" srcOrd="0" destOrd="0" presId="urn:microsoft.com/office/officeart/2018/5/layout/CenteredIconLabelDescriptionList"/>
    <dgm:cxn modelId="{75911FA1-5B76-4859-ADC8-A89A36F6A6C0}" type="presParOf" srcId="{39DB60FB-9DDC-4454-82B9-3CF9B5B10070}" destId="{B2606C7A-E653-4AFF-9839-8822BA67DCB9}" srcOrd="1" destOrd="0" presId="urn:microsoft.com/office/officeart/2018/5/layout/CenteredIconLabelDescriptionList"/>
    <dgm:cxn modelId="{0A3DD61E-FEEF-4EB8-9005-1E40A52491FC}" type="presParOf" srcId="{39DB60FB-9DDC-4454-82B9-3CF9B5B10070}" destId="{F4223C11-3D47-44F7-82F0-C4E860C8B04D}" srcOrd="2" destOrd="0" presId="urn:microsoft.com/office/officeart/2018/5/layout/CenteredIconLabelDescriptionList"/>
    <dgm:cxn modelId="{6910AD92-A366-4B48-B1B2-60159CBEEBB6}" type="presParOf" srcId="{39DB60FB-9DDC-4454-82B9-3CF9B5B10070}" destId="{5C0C4EF2-D824-43F4-9D46-C3EC144F9214}" srcOrd="3" destOrd="0" presId="urn:microsoft.com/office/officeart/2018/5/layout/CenteredIconLabelDescriptionList"/>
    <dgm:cxn modelId="{E672D041-83EA-402E-AAB0-9B108F8CC5CB}" type="presParOf" srcId="{39DB60FB-9DDC-4454-82B9-3CF9B5B10070}" destId="{00483DD1-35EA-4C95-9E99-9A8EBBB8F2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D1B85-47BE-41A2-AEB6-141F775BF84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60CEA7-ED36-4057-BFD5-F1C8031F4CCC}">
      <dgm:prSet/>
      <dgm:spPr/>
      <dgm:t>
        <a:bodyPr/>
        <a:lstStyle/>
        <a:p>
          <a:r>
            <a:rPr lang="de-DE" b="0" i="0"/>
            <a:t>Nutzer:</a:t>
          </a:r>
          <a:endParaRPr lang="en-US"/>
        </a:p>
      </dgm:t>
    </dgm:pt>
    <dgm:pt modelId="{16385003-7741-40F4-87B4-CD9E13D45E3E}" type="parTrans" cxnId="{9ED3CB62-5D43-49FA-BFE4-4DCAD2164A85}">
      <dgm:prSet/>
      <dgm:spPr/>
      <dgm:t>
        <a:bodyPr/>
        <a:lstStyle/>
        <a:p>
          <a:endParaRPr lang="en-US"/>
        </a:p>
      </dgm:t>
    </dgm:pt>
    <dgm:pt modelId="{949F27EF-5BB7-4801-805B-292E0BE5EF58}" type="sibTrans" cxnId="{9ED3CB62-5D43-49FA-BFE4-4DCAD2164A85}">
      <dgm:prSet/>
      <dgm:spPr/>
      <dgm:t>
        <a:bodyPr/>
        <a:lstStyle/>
        <a:p>
          <a:endParaRPr lang="en-US"/>
        </a:p>
      </dgm:t>
    </dgm:pt>
    <dgm:pt modelId="{CCD8C2EF-6F67-4272-8F2A-F033B97C3B4B}">
      <dgm:prSet/>
      <dgm:spPr/>
      <dgm:t>
        <a:bodyPr/>
        <a:lstStyle/>
        <a:p>
          <a:r>
            <a:rPr lang="de-DE" b="0" i="0"/>
            <a:t>Einkauf</a:t>
          </a:r>
          <a:endParaRPr lang="en-US"/>
        </a:p>
      </dgm:t>
    </dgm:pt>
    <dgm:pt modelId="{2A217259-D9C1-4AD7-9D35-ED1F0D14BDB7}" type="parTrans" cxnId="{BA531F14-B300-4E7C-AB7E-923446264DBC}">
      <dgm:prSet/>
      <dgm:spPr/>
      <dgm:t>
        <a:bodyPr/>
        <a:lstStyle/>
        <a:p>
          <a:endParaRPr lang="en-US"/>
        </a:p>
      </dgm:t>
    </dgm:pt>
    <dgm:pt modelId="{FDDBB779-77BD-41FF-A4FD-7F474894F0F9}" type="sibTrans" cxnId="{BA531F14-B300-4E7C-AB7E-923446264DBC}">
      <dgm:prSet/>
      <dgm:spPr/>
      <dgm:t>
        <a:bodyPr/>
        <a:lstStyle/>
        <a:p>
          <a:endParaRPr lang="en-US"/>
        </a:p>
      </dgm:t>
    </dgm:pt>
    <dgm:pt modelId="{7BC8F12D-CEDD-4054-9465-B4692343FCA0}">
      <dgm:prSet/>
      <dgm:spPr/>
      <dgm:t>
        <a:bodyPr/>
        <a:lstStyle/>
        <a:p>
          <a:r>
            <a:rPr lang="de-DE" b="0" i="0"/>
            <a:t>Verkauf</a:t>
          </a:r>
          <a:endParaRPr lang="en-US"/>
        </a:p>
      </dgm:t>
    </dgm:pt>
    <dgm:pt modelId="{175E0C82-BE2F-454B-B11B-F3E04C91DD65}" type="parTrans" cxnId="{0DAA42EF-8CBE-443C-9B93-6C8A45D0075F}">
      <dgm:prSet/>
      <dgm:spPr/>
      <dgm:t>
        <a:bodyPr/>
        <a:lstStyle/>
        <a:p>
          <a:endParaRPr lang="en-US"/>
        </a:p>
      </dgm:t>
    </dgm:pt>
    <dgm:pt modelId="{F4CB1F17-B9F6-49BE-9948-8D6BF43FF703}" type="sibTrans" cxnId="{0DAA42EF-8CBE-443C-9B93-6C8A45D0075F}">
      <dgm:prSet/>
      <dgm:spPr/>
      <dgm:t>
        <a:bodyPr/>
        <a:lstStyle/>
        <a:p>
          <a:endParaRPr lang="en-US"/>
        </a:p>
      </dgm:t>
    </dgm:pt>
    <dgm:pt modelId="{7732A687-BDFA-431E-AB71-ADDE14250597}">
      <dgm:prSet/>
      <dgm:spPr/>
      <dgm:t>
        <a:bodyPr/>
        <a:lstStyle/>
        <a:p>
          <a:r>
            <a:rPr lang="de-DE" b="0" i="0"/>
            <a:t>Innendienst</a:t>
          </a:r>
          <a:endParaRPr lang="en-US"/>
        </a:p>
      </dgm:t>
    </dgm:pt>
    <dgm:pt modelId="{44C93B9F-DAA6-4C48-A450-33056EE9B328}" type="parTrans" cxnId="{356FBA3D-CE6D-4F8C-A6E7-4A9AFDE73B66}">
      <dgm:prSet/>
      <dgm:spPr/>
      <dgm:t>
        <a:bodyPr/>
        <a:lstStyle/>
        <a:p>
          <a:endParaRPr lang="en-US"/>
        </a:p>
      </dgm:t>
    </dgm:pt>
    <dgm:pt modelId="{1B3E928C-A124-4CDF-9EA6-63DAF64BC7EF}" type="sibTrans" cxnId="{356FBA3D-CE6D-4F8C-A6E7-4A9AFDE73B66}">
      <dgm:prSet/>
      <dgm:spPr/>
      <dgm:t>
        <a:bodyPr/>
        <a:lstStyle/>
        <a:p>
          <a:endParaRPr lang="en-US"/>
        </a:p>
      </dgm:t>
    </dgm:pt>
    <dgm:pt modelId="{D6A40CB9-A86C-4927-B13F-C92192E6246A}">
      <dgm:prSet/>
      <dgm:spPr/>
      <dgm:t>
        <a:bodyPr/>
        <a:lstStyle/>
        <a:p>
          <a:r>
            <a:rPr lang="de-DE" b="0" i="0"/>
            <a:t>Außendienst</a:t>
          </a:r>
          <a:endParaRPr lang="en-US"/>
        </a:p>
      </dgm:t>
    </dgm:pt>
    <dgm:pt modelId="{36C795A0-AA0D-44B2-BA4E-A980D686E63C}" type="parTrans" cxnId="{E4B4FF4B-2F92-4A7E-B2AF-06D7BBA80721}">
      <dgm:prSet/>
      <dgm:spPr/>
      <dgm:t>
        <a:bodyPr/>
        <a:lstStyle/>
        <a:p>
          <a:endParaRPr lang="en-US"/>
        </a:p>
      </dgm:t>
    </dgm:pt>
    <dgm:pt modelId="{B24B80E1-87AA-4E57-A9BB-77EF569423EE}" type="sibTrans" cxnId="{E4B4FF4B-2F92-4A7E-B2AF-06D7BBA80721}">
      <dgm:prSet/>
      <dgm:spPr/>
      <dgm:t>
        <a:bodyPr/>
        <a:lstStyle/>
        <a:p>
          <a:endParaRPr lang="en-US"/>
        </a:p>
      </dgm:t>
    </dgm:pt>
    <dgm:pt modelId="{1D39015F-E54E-415D-8453-8342E74C7DEA}">
      <dgm:prSet/>
      <dgm:spPr/>
      <dgm:t>
        <a:bodyPr/>
        <a:lstStyle/>
        <a:p>
          <a:r>
            <a:rPr lang="de-DE" b="0" i="0"/>
            <a:t>Admin</a:t>
          </a:r>
          <a:endParaRPr lang="en-US"/>
        </a:p>
      </dgm:t>
    </dgm:pt>
    <dgm:pt modelId="{BCD6F69E-B359-446C-AE9C-839EC67501F9}" type="parTrans" cxnId="{A70CCEAC-EFBA-4FD3-A135-53550D32D353}">
      <dgm:prSet/>
      <dgm:spPr/>
      <dgm:t>
        <a:bodyPr/>
        <a:lstStyle/>
        <a:p>
          <a:endParaRPr lang="en-US"/>
        </a:p>
      </dgm:t>
    </dgm:pt>
    <dgm:pt modelId="{2F3186B6-A15B-4AF9-902B-101C35D50ACD}" type="sibTrans" cxnId="{A70CCEAC-EFBA-4FD3-A135-53550D32D353}">
      <dgm:prSet/>
      <dgm:spPr/>
      <dgm:t>
        <a:bodyPr/>
        <a:lstStyle/>
        <a:p>
          <a:endParaRPr lang="en-US"/>
        </a:p>
      </dgm:t>
    </dgm:pt>
    <dgm:pt modelId="{7674A884-7F1B-43EC-83C7-EAEDA4366C63}">
      <dgm:prSet/>
      <dgm:spPr/>
      <dgm:t>
        <a:bodyPr/>
        <a:lstStyle/>
        <a:p>
          <a:r>
            <a:rPr lang="en-US" b="0" i="0"/>
            <a:t>Umsetzung:</a:t>
          </a:r>
          <a:endParaRPr lang="en-US"/>
        </a:p>
      </dgm:t>
    </dgm:pt>
    <dgm:pt modelId="{43D03E57-CF66-4460-B7F8-66B60E74BB8F}" type="parTrans" cxnId="{662B7D8F-BF18-4973-BFD1-19F257E6B94B}">
      <dgm:prSet/>
      <dgm:spPr/>
      <dgm:t>
        <a:bodyPr/>
        <a:lstStyle/>
        <a:p>
          <a:endParaRPr lang="en-US"/>
        </a:p>
      </dgm:t>
    </dgm:pt>
    <dgm:pt modelId="{A366008C-EDD7-4EEA-9658-6364DA378C85}" type="sibTrans" cxnId="{662B7D8F-BF18-4973-BFD1-19F257E6B94B}">
      <dgm:prSet/>
      <dgm:spPr/>
      <dgm:t>
        <a:bodyPr/>
        <a:lstStyle/>
        <a:p>
          <a:endParaRPr lang="en-US"/>
        </a:p>
      </dgm:t>
    </dgm:pt>
    <dgm:pt modelId="{AD6759D1-6DD8-4ED9-89B2-95703AD16C71}">
      <dgm:prSet/>
      <dgm:spPr/>
      <dgm:t>
        <a:bodyPr/>
        <a:lstStyle/>
        <a:p>
          <a:r>
            <a:rPr lang="en-US" b="0" i="0" dirty="0"/>
            <a:t>SQLite (Browser)</a:t>
          </a:r>
          <a:endParaRPr lang="en-US" dirty="0"/>
        </a:p>
      </dgm:t>
    </dgm:pt>
    <dgm:pt modelId="{C344BB3F-0AD2-4C38-8F6B-8A82D24FA741}" type="parTrans" cxnId="{A4DADD94-913E-4665-8777-22CFD8EBAFE5}">
      <dgm:prSet/>
      <dgm:spPr/>
      <dgm:t>
        <a:bodyPr/>
        <a:lstStyle/>
        <a:p>
          <a:endParaRPr lang="en-US"/>
        </a:p>
      </dgm:t>
    </dgm:pt>
    <dgm:pt modelId="{D559561A-891A-42FF-8EF1-F6A2F6945103}" type="sibTrans" cxnId="{A4DADD94-913E-4665-8777-22CFD8EBAFE5}">
      <dgm:prSet/>
      <dgm:spPr/>
      <dgm:t>
        <a:bodyPr/>
        <a:lstStyle/>
        <a:p>
          <a:endParaRPr lang="en-US"/>
        </a:p>
      </dgm:t>
    </dgm:pt>
    <dgm:pt modelId="{A4AD4AAD-091E-44B7-831A-82DA88B96B33}">
      <dgm:prSet/>
      <dgm:spPr/>
      <dgm:t>
        <a:bodyPr/>
        <a:lstStyle/>
        <a:p>
          <a:r>
            <a:rPr lang="de-DE" dirty="0"/>
            <a:t>C - Aufrufe</a:t>
          </a:r>
          <a:endParaRPr lang="en-US" dirty="0"/>
        </a:p>
      </dgm:t>
    </dgm:pt>
    <dgm:pt modelId="{B3E4CC65-7C01-4A90-B76B-936E3618FA2F}" type="parTrans" cxnId="{FBC9BF87-7263-475E-9EC4-EDFF88B2A9C1}">
      <dgm:prSet/>
      <dgm:spPr/>
      <dgm:t>
        <a:bodyPr/>
        <a:lstStyle/>
        <a:p>
          <a:endParaRPr lang="en-US"/>
        </a:p>
      </dgm:t>
    </dgm:pt>
    <dgm:pt modelId="{67A4F3E5-2F72-4691-A55B-03B3101FDAA1}" type="sibTrans" cxnId="{FBC9BF87-7263-475E-9EC4-EDFF88B2A9C1}">
      <dgm:prSet/>
      <dgm:spPr/>
      <dgm:t>
        <a:bodyPr/>
        <a:lstStyle/>
        <a:p>
          <a:endParaRPr lang="en-US"/>
        </a:p>
      </dgm:t>
    </dgm:pt>
    <dgm:pt modelId="{D99AC7C6-FF02-437F-8E05-608102DA3312}" type="pres">
      <dgm:prSet presAssocID="{3A1D1B85-47BE-41A2-AEB6-141F775BF846}" presName="linear" presStyleCnt="0">
        <dgm:presLayoutVars>
          <dgm:dir/>
          <dgm:animLvl val="lvl"/>
          <dgm:resizeHandles val="exact"/>
        </dgm:presLayoutVars>
      </dgm:prSet>
      <dgm:spPr/>
    </dgm:pt>
    <dgm:pt modelId="{8B8B2015-9185-4DE2-B6DC-D6D0756D8A26}" type="pres">
      <dgm:prSet presAssocID="{4660CEA7-ED36-4057-BFD5-F1C8031F4CCC}" presName="parentLin" presStyleCnt="0"/>
      <dgm:spPr/>
    </dgm:pt>
    <dgm:pt modelId="{E152A7F3-7F3F-4AE0-AE28-7D4156777CE2}" type="pres">
      <dgm:prSet presAssocID="{4660CEA7-ED36-4057-BFD5-F1C8031F4CCC}" presName="parentLeftMargin" presStyleLbl="node1" presStyleIdx="0" presStyleCnt="2"/>
      <dgm:spPr/>
    </dgm:pt>
    <dgm:pt modelId="{3E7FB060-F51E-41BD-AF0A-D1C35C29EF60}" type="pres">
      <dgm:prSet presAssocID="{4660CEA7-ED36-4057-BFD5-F1C8031F4C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4889B8-B74F-4EC2-9781-FE76145566EE}" type="pres">
      <dgm:prSet presAssocID="{4660CEA7-ED36-4057-BFD5-F1C8031F4CCC}" presName="negativeSpace" presStyleCnt="0"/>
      <dgm:spPr/>
    </dgm:pt>
    <dgm:pt modelId="{BACAAD4E-4DD3-4039-ABFE-821504D4D0DE}" type="pres">
      <dgm:prSet presAssocID="{4660CEA7-ED36-4057-BFD5-F1C8031F4CCC}" presName="childText" presStyleLbl="conFgAcc1" presStyleIdx="0" presStyleCnt="2" custLinFactNeighborX="-13654" custLinFactNeighborY="-15082">
        <dgm:presLayoutVars>
          <dgm:bulletEnabled val="1"/>
        </dgm:presLayoutVars>
      </dgm:prSet>
      <dgm:spPr/>
    </dgm:pt>
    <dgm:pt modelId="{FD791D97-A477-4772-8AF5-B6D50D6D056A}" type="pres">
      <dgm:prSet presAssocID="{949F27EF-5BB7-4801-805B-292E0BE5EF58}" presName="spaceBetweenRectangles" presStyleCnt="0"/>
      <dgm:spPr/>
    </dgm:pt>
    <dgm:pt modelId="{DEF8F7A9-034E-4F92-AD11-BBE843B54725}" type="pres">
      <dgm:prSet presAssocID="{7674A884-7F1B-43EC-83C7-EAEDA4366C63}" presName="parentLin" presStyleCnt="0"/>
      <dgm:spPr/>
    </dgm:pt>
    <dgm:pt modelId="{F4E33F2C-67A0-48C0-86F4-893E68D11108}" type="pres">
      <dgm:prSet presAssocID="{7674A884-7F1B-43EC-83C7-EAEDA4366C63}" presName="parentLeftMargin" presStyleLbl="node1" presStyleIdx="0" presStyleCnt="2"/>
      <dgm:spPr/>
    </dgm:pt>
    <dgm:pt modelId="{2AEEAA95-D7A6-4464-A3C3-56A1EA8E1207}" type="pres">
      <dgm:prSet presAssocID="{7674A884-7F1B-43EC-83C7-EAEDA4366C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E6ED2D-8B7A-4C52-BB1D-2682CFCDBABB}" type="pres">
      <dgm:prSet presAssocID="{7674A884-7F1B-43EC-83C7-EAEDA4366C63}" presName="negativeSpace" presStyleCnt="0"/>
      <dgm:spPr/>
    </dgm:pt>
    <dgm:pt modelId="{C243DD09-CC94-402B-A9C4-8198CD921FE7}" type="pres">
      <dgm:prSet presAssocID="{7674A884-7F1B-43EC-83C7-EAEDA4366C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A8FD04-0BED-4FF5-B944-0720E90F0472}" type="presOf" srcId="{3A1D1B85-47BE-41A2-AEB6-141F775BF846}" destId="{D99AC7C6-FF02-437F-8E05-608102DA3312}" srcOrd="0" destOrd="0" presId="urn:microsoft.com/office/officeart/2005/8/layout/list1"/>
    <dgm:cxn modelId="{BA531F14-B300-4E7C-AB7E-923446264DBC}" srcId="{4660CEA7-ED36-4057-BFD5-F1C8031F4CCC}" destId="{CCD8C2EF-6F67-4272-8F2A-F033B97C3B4B}" srcOrd="0" destOrd="0" parTransId="{2A217259-D9C1-4AD7-9D35-ED1F0D14BDB7}" sibTransId="{FDDBB779-77BD-41FF-A4FD-7F474894F0F9}"/>
    <dgm:cxn modelId="{98DC0324-A1D7-4C0E-B8D5-CB6A4CB51081}" type="presOf" srcId="{7732A687-BDFA-431E-AB71-ADDE14250597}" destId="{BACAAD4E-4DD3-4039-ABFE-821504D4D0DE}" srcOrd="0" destOrd="2" presId="urn:microsoft.com/office/officeart/2005/8/layout/list1"/>
    <dgm:cxn modelId="{5CA9CF2C-2494-451F-8D3D-19D3D49A7CD2}" type="presOf" srcId="{A4AD4AAD-091E-44B7-831A-82DA88B96B33}" destId="{C243DD09-CC94-402B-A9C4-8198CD921FE7}" srcOrd="0" destOrd="1" presId="urn:microsoft.com/office/officeart/2005/8/layout/list1"/>
    <dgm:cxn modelId="{0F4E8C3A-F88D-41EB-829C-C95859A96FA7}" type="presOf" srcId="{AD6759D1-6DD8-4ED9-89B2-95703AD16C71}" destId="{C243DD09-CC94-402B-A9C4-8198CD921FE7}" srcOrd="0" destOrd="0" presId="urn:microsoft.com/office/officeart/2005/8/layout/list1"/>
    <dgm:cxn modelId="{356FBA3D-CE6D-4F8C-A6E7-4A9AFDE73B66}" srcId="{4660CEA7-ED36-4057-BFD5-F1C8031F4CCC}" destId="{7732A687-BDFA-431E-AB71-ADDE14250597}" srcOrd="2" destOrd="0" parTransId="{44C93B9F-DAA6-4C48-A450-33056EE9B328}" sibTransId="{1B3E928C-A124-4CDF-9EA6-63DAF64BC7EF}"/>
    <dgm:cxn modelId="{60F3473E-46DB-4C34-9C2C-057622FDA67A}" type="presOf" srcId="{7BC8F12D-CEDD-4054-9465-B4692343FCA0}" destId="{BACAAD4E-4DD3-4039-ABFE-821504D4D0DE}" srcOrd="0" destOrd="1" presId="urn:microsoft.com/office/officeart/2005/8/layout/list1"/>
    <dgm:cxn modelId="{DD34D95F-17B5-4CA6-9917-2206E71DA6AE}" type="presOf" srcId="{7674A884-7F1B-43EC-83C7-EAEDA4366C63}" destId="{F4E33F2C-67A0-48C0-86F4-893E68D11108}" srcOrd="0" destOrd="0" presId="urn:microsoft.com/office/officeart/2005/8/layout/list1"/>
    <dgm:cxn modelId="{9ED3CB62-5D43-49FA-BFE4-4DCAD2164A85}" srcId="{3A1D1B85-47BE-41A2-AEB6-141F775BF846}" destId="{4660CEA7-ED36-4057-BFD5-F1C8031F4CCC}" srcOrd="0" destOrd="0" parTransId="{16385003-7741-40F4-87B4-CD9E13D45E3E}" sibTransId="{949F27EF-5BB7-4801-805B-292E0BE5EF58}"/>
    <dgm:cxn modelId="{E4B4FF4B-2F92-4A7E-B2AF-06D7BBA80721}" srcId="{4660CEA7-ED36-4057-BFD5-F1C8031F4CCC}" destId="{D6A40CB9-A86C-4927-B13F-C92192E6246A}" srcOrd="3" destOrd="0" parTransId="{36C795A0-AA0D-44B2-BA4E-A980D686E63C}" sibTransId="{B24B80E1-87AA-4E57-A9BB-77EF569423EE}"/>
    <dgm:cxn modelId="{F79D314D-332C-4AB7-8316-B3F505EF4358}" type="presOf" srcId="{CCD8C2EF-6F67-4272-8F2A-F033B97C3B4B}" destId="{BACAAD4E-4DD3-4039-ABFE-821504D4D0DE}" srcOrd="0" destOrd="0" presId="urn:microsoft.com/office/officeart/2005/8/layout/list1"/>
    <dgm:cxn modelId="{FBC9BF87-7263-475E-9EC4-EDFF88B2A9C1}" srcId="{7674A884-7F1B-43EC-83C7-EAEDA4366C63}" destId="{A4AD4AAD-091E-44B7-831A-82DA88B96B33}" srcOrd="1" destOrd="0" parTransId="{B3E4CC65-7C01-4A90-B76B-936E3618FA2F}" sibTransId="{67A4F3E5-2F72-4691-A55B-03B3101FDAA1}"/>
    <dgm:cxn modelId="{662B7D8F-BF18-4973-BFD1-19F257E6B94B}" srcId="{3A1D1B85-47BE-41A2-AEB6-141F775BF846}" destId="{7674A884-7F1B-43EC-83C7-EAEDA4366C63}" srcOrd="1" destOrd="0" parTransId="{43D03E57-CF66-4460-B7F8-66B60E74BB8F}" sibTransId="{A366008C-EDD7-4EEA-9658-6364DA378C85}"/>
    <dgm:cxn modelId="{A4DADD94-913E-4665-8777-22CFD8EBAFE5}" srcId="{7674A884-7F1B-43EC-83C7-EAEDA4366C63}" destId="{AD6759D1-6DD8-4ED9-89B2-95703AD16C71}" srcOrd="0" destOrd="0" parTransId="{C344BB3F-0AD2-4C38-8F6B-8A82D24FA741}" sibTransId="{D559561A-891A-42FF-8EF1-F6A2F6945103}"/>
    <dgm:cxn modelId="{30D2C6A2-7031-4566-8539-56086DE2286D}" type="presOf" srcId="{4660CEA7-ED36-4057-BFD5-F1C8031F4CCC}" destId="{3E7FB060-F51E-41BD-AF0A-D1C35C29EF60}" srcOrd="1" destOrd="0" presId="urn:microsoft.com/office/officeart/2005/8/layout/list1"/>
    <dgm:cxn modelId="{A70CCEAC-EFBA-4FD3-A135-53550D32D353}" srcId="{4660CEA7-ED36-4057-BFD5-F1C8031F4CCC}" destId="{1D39015F-E54E-415D-8453-8342E74C7DEA}" srcOrd="4" destOrd="0" parTransId="{BCD6F69E-B359-446C-AE9C-839EC67501F9}" sibTransId="{2F3186B6-A15B-4AF9-902B-101C35D50ACD}"/>
    <dgm:cxn modelId="{4F497FC7-32A2-4154-89A0-A001F2DB6C20}" type="presOf" srcId="{7674A884-7F1B-43EC-83C7-EAEDA4366C63}" destId="{2AEEAA95-D7A6-4464-A3C3-56A1EA8E1207}" srcOrd="1" destOrd="0" presId="urn:microsoft.com/office/officeart/2005/8/layout/list1"/>
    <dgm:cxn modelId="{37CDD3C8-3E94-4BDF-B4B9-DEAEEF8E1BC8}" type="presOf" srcId="{4660CEA7-ED36-4057-BFD5-F1C8031F4CCC}" destId="{E152A7F3-7F3F-4AE0-AE28-7D4156777CE2}" srcOrd="0" destOrd="0" presId="urn:microsoft.com/office/officeart/2005/8/layout/list1"/>
    <dgm:cxn modelId="{AFBF2DE0-E047-4E91-B203-773A7FA77BAA}" type="presOf" srcId="{1D39015F-E54E-415D-8453-8342E74C7DEA}" destId="{BACAAD4E-4DD3-4039-ABFE-821504D4D0DE}" srcOrd="0" destOrd="4" presId="urn:microsoft.com/office/officeart/2005/8/layout/list1"/>
    <dgm:cxn modelId="{427B3EEF-3CA6-4C11-A175-971F55F3768C}" type="presOf" srcId="{D6A40CB9-A86C-4927-B13F-C92192E6246A}" destId="{BACAAD4E-4DD3-4039-ABFE-821504D4D0DE}" srcOrd="0" destOrd="3" presId="urn:microsoft.com/office/officeart/2005/8/layout/list1"/>
    <dgm:cxn modelId="{0DAA42EF-8CBE-443C-9B93-6C8A45D0075F}" srcId="{4660CEA7-ED36-4057-BFD5-F1C8031F4CCC}" destId="{7BC8F12D-CEDD-4054-9465-B4692343FCA0}" srcOrd="1" destOrd="0" parTransId="{175E0C82-BE2F-454B-B11B-F3E04C91DD65}" sibTransId="{F4CB1F17-B9F6-49BE-9948-8D6BF43FF703}"/>
    <dgm:cxn modelId="{72C3A1CA-9214-487D-8C4D-7E0D1C4847FA}" type="presParOf" srcId="{D99AC7C6-FF02-437F-8E05-608102DA3312}" destId="{8B8B2015-9185-4DE2-B6DC-D6D0756D8A26}" srcOrd="0" destOrd="0" presId="urn:microsoft.com/office/officeart/2005/8/layout/list1"/>
    <dgm:cxn modelId="{4AFD5760-3A9B-4059-AF6B-2E814BA93116}" type="presParOf" srcId="{8B8B2015-9185-4DE2-B6DC-D6D0756D8A26}" destId="{E152A7F3-7F3F-4AE0-AE28-7D4156777CE2}" srcOrd="0" destOrd="0" presId="urn:microsoft.com/office/officeart/2005/8/layout/list1"/>
    <dgm:cxn modelId="{F825A356-C4FE-4BF9-ABA8-A2F11CBD81D6}" type="presParOf" srcId="{8B8B2015-9185-4DE2-B6DC-D6D0756D8A26}" destId="{3E7FB060-F51E-41BD-AF0A-D1C35C29EF60}" srcOrd="1" destOrd="0" presId="urn:microsoft.com/office/officeart/2005/8/layout/list1"/>
    <dgm:cxn modelId="{FF03780F-2E29-417B-8908-D3BB2200CD0D}" type="presParOf" srcId="{D99AC7C6-FF02-437F-8E05-608102DA3312}" destId="{CE4889B8-B74F-4EC2-9781-FE76145566EE}" srcOrd="1" destOrd="0" presId="urn:microsoft.com/office/officeart/2005/8/layout/list1"/>
    <dgm:cxn modelId="{6DF3A51A-A5C8-4944-B716-209ADDA3E3EA}" type="presParOf" srcId="{D99AC7C6-FF02-437F-8E05-608102DA3312}" destId="{BACAAD4E-4DD3-4039-ABFE-821504D4D0DE}" srcOrd="2" destOrd="0" presId="urn:microsoft.com/office/officeart/2005/8/layout/list1"/>
    <dgm:cxn modelId="{DBB0D227-C19F-4F52-8C29-DF5D14FEEE49}" type="presParOf" srcId="{D99AC7C6-FF02-437F-8E05-608102DA3312}" destId="{FD791D97-A477-4772-8AF5-B6D50D6D056A}" srcOrd="3" destOrd="0" presId="urn:microsoft.com/office/officeart/2005/8/layout/list1"/>
    <dgm:cxn modelId="{62A69850-1B0F-4E30-BBFD-3634B48FE58F}" type="presParOf" srcId="{D99AC7C6-FF02-437F-8E05-608102DA3312}" destId="{DEF8F7A9-034E-4F92-AD11-BBE843B54725}" srcOrd="4" destOrd="0" presId="urn:microsoft.com/office/officeart/2005/8/layout/list1"/>
    <dgm:cxn modelId="{5BDE1EE2-F252-4D20-8191-5840B107D21A}" type="presParOf" srcId="{DEF8F7A9-034E-4F92-AD11-BBE843B54725}" destId="{F4E33F2C-67A0-48C0-86F4-893E68D11108}" srcOrd="0" destOrd="0" presId="urn:microsoft.com/office/officeart/2005/8/layout/list1"/>
    <dgm:cxn modelId="{74DFE6EC-FF05-4618-ADE1-F28858F0A1BD}" type="presParOf" srcId="{DEF8F7A9-034E-4F92-AD11-BBE843B54725}" destId="{2AEEAA95-D7A6-4464-A3C3-56A1EA8E1207}" srcOrd="1" destOrd="0" presId="urn:microsoft.com/office/officeart/2005/8/layout/list1"/>
    <dgm:cxn modelId="{995A4A50-5281-4802-8DC5-9C3EE48BCFE9}" type="presParOf" srcId="{D99AC7C6-FF02-437F-8E05-608102DA3312}" destId="{5AE6ED2D-8B7A-4C52-BB1D-2682CFCDBABB}" srcOrd="5" destOrd="0" presId="urn:microsoft.com/office/officeart/2005/8/layout/list1"/>
    <dgm:cxn modelId="{0D1FF24B-1F40-4924-A2B0-64E561972E79}" type="presParOf" srcId="{D99AC7C6-FF02-437F-8E05-608102DA3312}" destId="{C243DD09-CC94-402B-A9C4-8198CD921F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B914D-9CBB-4DC2-81A5-71BC374CA6E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E6F049E-E8B1-4A2B-BB18-219B428E0CF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i="0" dirty="0" err="1"/>
            <a:t>Analyse</a:t>
          </a:r>
          <a:r>
            <a:rPr lang="en-US" sz="2400" b="1" i="0" dirty="0"/>
            <a:t> </a:t>
          </a:r>
          <a:r>
            <a:rPr lang="en-US" sz="2400" b="1" i="0" dirty="0" err="1"/>
            <a:t>Anforderung</a:t>
          </a:r>
          <a:endParaRPr lang="en-US" sz="1600" b="1" dirty="0"/>
        </a:p>
      </dgm:t>
    </dgm:pt>
    <dgm:pt modelId="{8B04CB9E-C58E-45F5-B4E0-72C5898C0C8D}" type="parTrans" cxnId="{933F6063-2F64-44A8-8BFB-47BE0B7D9D94}">
      <dgm:prSet/>
      <dgm:spPr/>
      <dgm:t>
        <a:bodyPr/>
        <a:lstStyle/>
        <a:p>
          <a:endParaRPr lang="en-US"/>
        </a:p>
      </dgm:t>
    </dgm:pt>
    <dgm:pt modelId="{041A88DC-1DCF-4654-A96B-5E44C457D2F6}" type="sibTrans" cxnId="{933F6063-2F64-44A8-8BFB-47BE0B7D9D94}">
      <dgm:prSet/>
      <dgm:spPr/>
      <dgm:t>
        <a:bodyPr/>
        <a:lstStyle/>
        <a:p>
          <a:endParaRPr lang="en-US"/>
        </a:p>
      </dgm:t>
    </dgm:pt>
    <dgm:pt modelId="{22438F41-6965-4AEC-896F-9AD1B978AD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Phase 1</a:t>
          </a:r>
          <a:endParaRPr lang="en-US" sz="2000" dirty="0"/>
        </a:p>
      </dgm:t>
    </dgm:pt>
    <dgm:pt modelId="{140EC722-9330-4202-9349-DEA742B2AD1E}" type="parTrans" cxnId="{294D103A-CE4A-4227-AF5A-ACBF7CECA253}">
      <dgm:prSet/>
      <dgm:spPr/>
      <dgm:t>
        <a:bodyPr/>
        <a:lstStyle/>
        <a:p>
          <a:endParaRPr lang="en-US"/>
        </a:p>
      </dgm:t>
    </dgm:pt>
    <dgm:pt modelId="{43447801-0053-4C82-BB24-650D3E3E0BD8}" type="sibTrans" cxnId="{294D103A-CE4A-4227-AF5A-ACBF7CECA253}">
      <dgm:prSet/>
      <dgm:spPr/>
      <dgm:t>
        <a:bodyPr/>
        <a:lstStyle/>
        <a:p>
          <a:endParaRPr lang="en-US"/>
        </a:p>
      </dgm:t>
    </dgm:pt>
    <dgm:pt modelId="{E055CA79-70FD-451E-8451-8A86C25568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2</a:t>
          </a:r>
          <a:endParaRPr lang="en-US" sz="2000"/>
        </a:p>
      </dgm:t>
    </dgm:pt>
    <dgm:pt modelId="{300A6FA7-000D-477C-99B5-6CC7DC22EBA7}" type="parTrans" cxnId="{28DFE740-EE4E-44DE-8202-4AB61599CA43}">
      <dgm:prSet/>
      <dgm:spPr/>
      <dgm:t>
        <a:bodyPr/>
        <a:lstStyle/>
        <a:p>
          <a:endParaRPr lang="en-US"/>
        </a:p>
      </dgm:t>
    </dgm:pt>
    <dgm:pt modelId="{3D946F4E-1C34-404D-B0E5-090ABBCD133E}" type="sibTrans" cxnId="{28DFE740-EE4E-44DE-8202-4AB61599CA43}">
      <dgm:prSet/>
      <dgm:spPr/>
      <dgm:t>
        <a:bodyPr/>
        <a:lstStyle/>
        <a:p>
          <a:endParaRPr lang="en-US"/>
        </a:p>
      </dgm:t>
    </dgm:pt>
    <dgm:pt modelId="{C22D879C-9392-48DE-9BB7-6C432082C9D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i="0" dirty="0" err="1"/>
            <a:t>Analyse</a:t>
          </a:r>
          <a:r>
            <a:rPr lang="en-US" sz="2400" b="1" i="0" dirty="0"/>
            <a:t> und </a:t>
          </a:r>
          <a:r>
            <a:rPr lang="en-US" sz="2400" b="1" i="0" dirty="0" err="1"/>
            <a:t>Entwurf</a:t>
          </a:r>
          <a:endParaRPr lang="en-US" sz="2400" b="1" dirty="0"/>
        </a:p>
      </dgm:t>
    </dgm:pt>
    <dgm:pt modelId="{74EE3E97-3AC2-4A11-BBDA-C6DA437CFA82}" type="parTrans" cxnId="{7DBA1BA5-6E66-4173-A272-39E9CDAD3F51}">
      <dgm:prSet/>
      <dgm:spPr/>
      <dgm:t>
        <a:bodyPr/>
        <a:lstStyle/>
        <a:p>
          <a:endParaRPr lang="en-US"/>
        </a:p>
      </dgm:t>
    </dgm:pt>
    <dgm:pt modelId="{FCCA649D-AC4A-4C54-9D74-ACB5CAE06398}" type="sibTrans" cxnId="{7DBA1BA5-6E66-4173-A272-39E9CDAD3F51}">
      <dgm:prSet/>
      <dgm:spPr/>
      <dgm:t>
        <a:bodyPr/>
        <a:lstStyle/>
        <a:p>
          <a:endParaRPr lang="en-US"/>
        </a:p>
      </dgm:t>
    </dgm:pt>
    <dgm:pt modelId="{1C20654C-6E28-4B14-A0C0-D27E849D3C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Phase 3 - 5</a:t>
          </a:r>
          <a:endParaRPr lang="en-US" sz="2000" dirty="0"/>
        </a:p>
      </dgm:t>
    </dgm:pt>
    <dgm:pt modelId="{04A8BB78-0558-4489-B295-4FD330363080}" type="parTrans" cxnId="{986D7788-BE0D-4D0D-9BF2-CE1322B53035}">
      <dgm:prSet/>
      <dgm:spPr/>
      <dgm:t>
        <a:bodyPr/>
        <a:lstStyle/>
        <a:p>
          <a:endParaRPr lang="en-US"/>
        </a:p>
      </dgm:t>
    </dgm:pt>
    <dgm:pt modelId="{5C106E81-BBA1-4E58-94C2-C67AF7CCFE0A}" type="sibTrans" cxnId="{986D7788-BE0D-4D0D-9BF2-CE1322B53035}">
      <dgm:prSet/>
      <dgm:spPr/>
      <dgm:t>
        <a:bodyPr/>
        <a:lstStyle/>
        <a:p>
          <a:endParaRPr lang="en-US"/>
        </a:p>
      </dgm:t>
    </dgm:pt>
    <dgm:pt modelId="{A5E37D46-0059-420D-8C21-E94FA2D38E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7</a:t>
          </a:r>
          <a:endParaRPr lang="en-US" sz="2000"/>
        </a:p>
      </dgm:t>
    </dgm:pt>
    <dgm:pt modelId="{5CE7F480-4D56-403E-A330-EB86910A4DEE}" type="parTrans" cxnId="{A48C335C-F7D4-480C-B17A-3C1BBA43D76F}">
      <dgm:prSet/>
      <dgm:spPr/>
      <dgm:t>
        <a:bodyPr/>
        <a:lstStyle/>
        <a:p>
          <a:endParaRPr lang="en-US"/>
        </a:p>
      </dgm:t>
    </dgm:pt>
    <dgm:pt modelId="{CB0890FA-D833-449D-AF47-DCD6AA30EE2F}" type="sibTrans" cxnId="{A48C335C-F7D4-480C-B17A-3C1BBA43D76F}">
      <dgm:prSet/>
      <dgm:spPr/>
      <dgm:t>
        <a:bodyPr/>
        <a:lstStyle/>
        <a:p>
          <a:endParaRPr lang="en-US"/>
        </a:p>
      </dgm:t>
    </dgm:pt>
    <dgm:pt modelId="{1DD4C612-B393-4F7E-8111-4442D4499C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8</a:t>
          </a:r>
          <a:endParaRPr lang="en-US" sz="2000"/>
        </a:p>
      </dgm:t>
    </dgm:pt>
    <dgm:pt modelId="{B95CF6D2-E7AF-41BE-A870-4F7A6EBC18FD}" type="parTrans" cxnId="{FA19DD17-BC9F-4CA1-B13B-0CA8BDBB26AE}">
      <dgm:prSet/>
      <dgm:spPr/>
      <dgm:t>
        <a:bodyPr/>
        <a:lstStyle/>
        <a:p>
          <a:endParaRPr lang="en-US"/>
        </a:p>
      </dgm:t>
    </dgm:pt>
    <dgm:pt modelId="{84F24D0D-F719-46D3-A03D-079BCECE81CD}" type="sibTrans" cxnId="{FA19DD17-BC9F-4CA1-B13B-0CA8BDBB26AE}">
      <dgm:prSet/>
      <dgm:spPr/>
      <dgm:t>
        <a:bodyPr/>
        <a:lstStyle/>
        <a:p>
          <a:endParaRPr lang="en-US"/>
        </a:p>
      </dgm:t>
    </dgm:pt>
    <dgm:pt modelId="{57AB5527-EAB5-4F10-B7FC-ADE3ECC663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10</a:t>
          </a:r>
          <a:endParaRPr lang="en-US" sz="2000"/>
        </a:p>
      </dgm:t>
    </dgm:pt>
    <dgm:pt modelId="{A5865C08-387B-4ED3-9DCE-D3FECB08D60A}" type="parTrans" cxnId="{44A59A44-75CE-4480-8670-61DDFAD0B6D2}">
      <dgm:prSet/>
      <dgm:spPr/>
      <dgm:t>
        <a:bodyPr/>
        <a:lstStyle/>
        <a:p>
          <a:endParaRPr lang="en-US"/>
        </a:p>
      </dgm:t>
    </dgm:pt>
    <dgm:pt modelId="{33394BF6-CFDA-44C8-8F13-D8FDF0B5C22D}" type="sibTrans" cxnId="{44A59A44-75CE-4480-8670-61DDFAD0B6D2}">
      <dgm:prSet/>
      <dgm:spPr/>
      <dgm:t>
        <a:bodyPr/>
        <a:lstStyle/>
        <a:p>
          <a:endParaRPr lang="en-US"/>
        </a:p>
      </dgm:t>
    </dgm:pt>
    <dgm:pt modelId="{303F9BB9-D2F4-42B5-9248-5531BF85566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i="0" dirty="0" err="1"/>
            <a:t>Implemen-tierung</a:t>
          </a:r>
          <a:endParaRPr lang="en-US" sz="2000" b="1" dirty="0"/>
        </a:p>
      </dgm:t>
    </dgm:pt>
    <dgm:pt modelId="{A04BAC2A-7923-4565-B30C-F9041CCF93FF}" type="parTrans" cxnId="{960FAE5A-A1B3-42D7-B774-A5B3218ECC0B}">
      <dgm:prSet/>
      <dgm:spPr/>
      <dgm:t>
        <a:bodyPr/>
        <a:lstStyle/>
        <a:p>
          <a:endParaRPr lang="en-US"/>
        </a:p>
      </dgm:t>
    </dgm:pt>
    <dgm:pt modelId="{13F7B5F3-D904-4A9A-BE35-77FD61E78160}" type="sibTrans" cxnId="{960FAE5A-A1B3-42D7-B774-A5B3218ECC0B}">
      <dgm:prSet/>
      <dgm:spPr/>
      <dgm:t>
        <a:bodyPr/>
        <a:lstStyle/>
        <a:p>
          <a:endParaRPr lang="en-US"/>
        </a:p>
      </dgm:t>
    </dgm:pt>
    <dgm:pt modelId="{24C45408-C9C3-4794-B8A8-E005B37C95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6</a:t>
          </a:r>
          <a:endParaRPr lang="en-US" sz="2000"/>
        </a:p>
      </dgm:t>
    </dgm:pt>
    <dgm:pt modelId="{13BFC2B2-D2C9-4828-B217-882C2808BA70}" type="parTrans" cxnId="{D8C8C4B1-CDC9-478A-81AF-BDD4D24D49CB}">
      <dgm:prSet/>
      <dgm:spPr/>
      <dgm:t>
        <a:bodyPr/>
        <a:lstStyle/>
        <a:p>
          <a:endParaRPr lang="en-US"/>
        </a:p>
      </dgm:t>
    </dgm:pt>
    <dgm:pt modelId="{58F28610-BEA1-4067-9517-900FAD48B38D}" type="sibTrans" cxnId="{D8C8C4B1-CDC9-478A-81AF-BDD4D24D49CB}">
      <dgm:prSet/>
      <dgm:spPr/>
      <dgm:t>
        <a:bodyPr/>
        <a:lstStyle/>
        <a:p>
          <a:endParaRPr lang="en-US"/>
        </a:p>
      </dgm:t>
    </dgm:pt>
    <dgm:pt modelId="{02C91537-7FA0-4F01-8A15-B376E9623C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Phase 9</a:t>
          </a:r>
          <a:endParaRPr lang="en-US" sz="2000" dirty="0"/>
        </a:p>
      </dgm:t>
    </dgm:pt>
    <dgm:pt modelId="{813736AB-52BD-4364-BA3C-ED585685AF1B}" type="parTrans" cxnId="{8A408D3B-2396-4504-8CE5-922E0BA7BC82}">
      <dgm:prSet/>
      <dgm:spPr/>
      <dgm:t>
        <a:bodyPr/>
        <a:lstStyle/>
        <a:p>
          <a:endParaRPr lang="en-US"/>
        </a:p>
      </dgm:t>
    </dgm:pt>
    <dgm:pt modelId="{1C604C26-48B0-4C77-91EE-6B053A594CC4}" type="sibTrans" cxnId="{8A408D3B-2396-4504-8CE5-922E0BA7BC82}">
      <dgm:prSet/>
      <dgm:spPr/>
      <dgm:t>
        <a:bodyPr/>
        <a:lstStyle/>
        <a:p>
          <a:endParaRPr lang="en-US"/>
        </a:p>
      </dgm:t>
    </dgm:pt>
    <dgm:pt modelId="{F2676110-E318-4DBD-AEC7-E81B172069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11</a:t>
          </a:r>
          <a:endParaRPr lang="en-US" sz="2000"/>
        </a:p>
      </dgm:t>
    </dgm:pt>
    <dgm:pt modelId="{0CFB318E-F168-4B48-B6BF-EC665024E113}" type="parTrans" cxnId="{5EC16619-F72E-40D6-A3BA-83B88EE4250E}">
      <dgm:prSet/>
      <dgm:spPr/>
      <dgm:t>
        <a:bodyPr/>
        <a:lstStyle/>
        <a:p>
          <a:endParaRPr lang="en-US"/>
        </a:p>
      </dgm:t>
    </dgm:pt>
    <dgm:pt modelId="{D249F78E-28AE-4BA5-9047-8AF3887946DF}" type="sibTrans" cxnId="{5EC16619-F72E-40D6-A3BA-83B88EE4250E}">
      <dgm:prSet/>
      <dgm:spPr/>
      <dgm:t>
        <a:bodyPr/>
        <a:lstStyle/>
        <a:p>
          <a:endParaRPr lang="en-US"/>
        </a:p>
      </dgm:t>
    </dgm:pt>
    <dgm:pt modelId="{A380AC79-7D58-4820-A19F-527D9EDA785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i="0" dirty="0"/>
            <a:t>Test</a:t>
          </a:r>
          <a:endParaRPr lang="en-US" sz="2400" b="1" dirty="0"/>
        </a:p>
      </dgm:t>
    </dgm:pt>
    <dgm:pt modelId="{A0D2BF84-D41E-4892-AA25-90D9AA0F8D73}" type="parTrans" cxnId="{A5C8080A-5773-489F-B385-A1D30E46A3A8}">
      <dgm:prSet/>
      <dgm:spPr/>
      <dgm:t>
        <a:bodyPr/>
        <a:lstStyle/>
        <a:p>
          <a:endParaRPr lang="en-US"/>
        </a:p>
      </dgm:t>
    </dgm:pt>
    <dgm:pt modelId="{3BABFE55-3A1E-4CBA-8E00-59C012D1F49A}" type="sibTrans" cxnId="{A5C8080A-5773-489F-B385-A1D30E46A3A8}">
      <dgm:prSet/>
      <dgm:spPr/>
      <dgm:t>
        <a:bodyPr/>
        <a:lstStyle/>
        <a:p>
          <a:endParaRPr lang="en-US"/>
        </a:p>
      </dgm:t>
    </dgm:pt>
    <dgm:pt modelId="{B4D7FCA6-4847-400E-A63E-E893F76324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12</a:t>
          </a:r>
          <a:endParaRPr lang="en-US" sz="2000"/>
        </a:p>
      </dgm:t>
    </dgm:pt>
    <dgm:pt modelId="{CFA64978-0CAB-4D84-90F1-05C61BFD9F53}" type="parTrans" cxnId="{749D88B4-128A-4C92-B8A2-6260DBA74FDE}">
      <dgm:prSet/>
      <dgm:spPr/>
      <dgm:t>
        <a:bodyPr/>
        <a:lstStyle/>
        <a:p>
          <a:endParaRPr lang="en-US"/>
        </a:p>
      </dgm:t>
    </dgm:pt>
    <dgm:pt modelId="{66F7198B-2DB3-473A-BD6B-36622056462A}" type="sibTrans" cxnId="{749D88B4-128A-4C92-B8A2-6260DBA74FDE}">
      <dgm:prSet/>
      <dgm:spPr/>
      <dgm:t>
        <a:bodyPr/>
        <a:lstStyle/>
        <a:p>
          <a:endParaRPr lang="en-US"/>
        </a:p>
      </dgm:t>
    </dgm:pt>
    <dgm:pt modelId="{332C874C-11B9-4EDA-B09D-C90DFF74FB6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i="0" dirty="0" err="1"/>
            <a:t>Auslieferung</a:t>
          </a:r>
          <a:endParaRPr lang="en-US" sz="2400" b="1" dirty="0"/>
        </a:p>
      </dgm:t>
    </dgm:pt>
    <dgm:pt modelId="{E3EA9E18-66D8-4373-B131-7D847EFD0906}" type="parTrans" cxnId="{3C7C692B-1883-49A0-8817-C77837E04C3B}">
      <dgm:prSet/>
      <dgm:spPr/>
      <dgm:t>
        <a:bodyPr/>
        <a:lstStyle/>
        <a:p>
          <a:endParaRPr lang="en-US"/>
        </a:p>
      </dgm:t>
    </dgm:pt>
    <dgm:pt modelId="{B3C51604-3D7C-4ECD-879B-3F904AB12E85}" type="sibTrans" cxnId="{3C7C692B-1883-49A0-8817-C77837E04C3B}">
      <dgm:prSet/>
      <dgm:spPr/>
      <dgm:t>
        <a:bodyPr/>
        <a:lstStyle/>
        <a:p>
          <a:endParaRPr lang="en-US"/>
        </a:p>
      </dgm:t>
    </dgm:pt>
    <dgm:pt modelId="{DC6A3D3B-D917-4DCB-9539-E577C816F0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/>
            <a:t>Phase 13</a:t>
          </a:r>
          <a:endParaRPr lang="en-US" sz="2000"/>
        </a:p>
      </dgm:t>
    </dgm:pt>
    <dgm:pt modelId="{B33D7A19-D933-435D-B21E-EBF1DD4DE26C}" type="parTrans" cxnId="{A1ECDFD8-CB04-4A28-AF5F-DC08D90A884B}">
      <dgm:prSet/>
      <dgm:spPr/>
      <dgm:t>
        <a:bodyPr/>
        <a:lstStyle/>
        <a:p>
          <a:endParaRPr lang="en-US"/>
        </a:p>
      </dgm:t>
    </dgm:pt>
    <dgm:pt modelId="{E97CD8E1-E202-44FC-B0FB-160FEBBFE3B4}" type="sibTrans" cxnId="{A1ECDFD8-CB04-4A28-AF5F-DC08D90A884B}">
      <dgm:prSet/>
      <dgm:spPr/>
      <dgm:t>
        <a:bodyPr/>
        <a:lstStyle/>
        <a:p>
          <a:endParaRPr lang="en-US"/>
        </a:p>
      </dgm:t>
    </dgm:pt>
    <dgm:pt modelId="{59A67D50-60F2-4926-BB30-A061DA561735}" type="pres">
      <dgm:prSet presAssocID="{DEBB914D-9CBB-4DC2-81A5-71BC374CA6E8}" presName="root" presStyleCnt="0">
        <dgm:presLayoutVars>
          <dgm:dir/>
          <dgm:resizeHandles val="exact"/>
        </dgm:presLayoutVars>
      </dgm:prSet>
      <dgm:spPr/>
    </dgm:pt>
    <dgm:pt modelId="{F3B9FA26-96E5-4300-84D3-476EC946E0BD}" type="pres">
      <dgm:prSet presAssocID="{9E6F049E-E8B1-4A2B-BB18-219B428E0CFA}" presName="compNode" presStyleCnt="0"/>
      <dgm:spPr/>
    </dgm:pt>
    <dgm:pt modelId="{8D7217CD-6A87-4BC7-9A8A-26473FDFD8A8}" type="pres">
      <dgm:prSet presAssocID="{9E6F049E-E8B1-4A2B-BB18-219B428E0CFA}" presName="iconRect" presStyleLbl="node1" presStyleIdx="0" presStyleCnt="5" custLinFactNeighborY="-383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80262A-75D3-4EC3-9224-EA9132F8B3A9}" type="pres">
      <dgm:prSet presAssocID="{9E6F049E-E8B1-4A2B-BB18-219B428E0CFA}" presName="iconSpace" presStyleCnt="0"/>
      <dgm:spPr/>
    </dgm:pt>
    <dgm:pt modelId="{76E96801-1E68-4DFC-A0F2-4C0DDB152EDE}" type="pres">
      <dgm:prSet presAssocID="{9E6F049E-E8B1-4A2B-BB18-219B428E0CFA}" presName="parTx" presStyleLbl="revTx" presStyleIdx="0" presStyleCnt="10" custLinFactNeighborY="-50513">
        <dgm:presLayoutVars>
          <dgm:chMax val="0"/>
          <dgm:chPref val="0"/>
        </dgm:presLayoutVars>
      </dgm:prSet>
      <dgm:spPr/>
    </dgm:pt>
    <dgm:pt modelId="{FBCF22CC-2DE0-4236-ACFB-E0E1B3B5F41F}" type="pres">
      <dgm:prSet presAssocID="{9E6F049E-E8B1-4A2B-BB18-219B428E0CFA}" presName="txSpace" presStyleCnt="0"/>
      <dgm:spPr/>
    </dgm:pt>
    <dgm:pt modelId="{D56E104B-8843-4817-AAA1-BC4B858FD69A}" type="pres">
      <dgm:prSet presAssocID="{9E6F049E-E8B1-4A2B-BB18-219B428E0CFA}" presName="desTx" presStyleLbl="revTx" presStyleIdx="1" presStyleCnt="10" custLinFactNeighborY="-12924">
        <dgm:presLayoutVars/>
      </dgm:prSet>
      <dgm:spPr/>
    </dgm:pt>
    <dgm:pt modelId="{DE1E6D48-9B2D-4A43-AC42-BC3D13B427FC}" type="pres">
      <dgm:prSet presAssocID="{041A88DC-1DCF-4654-A96B-5E44C457D2F6}" presName="sibTrans" presStyleCnt="0"/>
      <dgm:spPr/>
    </dgm:pt>
    <dgm:pt modelId="{4C316079-A762-4F57-A885-9911A7362D0E}" type="pres">
      <dgm:prSet presAssocID="{C22D879C-9392-48DE-9BB7-6C432082C9DD}" presName="compNode" presStyleCnt="0"/>
      <dgm:spPr/>
    </dgm:pt>
    <dgm:pt modelId="{A5AF614E-39E0-494F-BBC0-52572FF69CD8}" type="pres">
      <dgm:prSet presAssocID="{C22D879C-9392-48DE-9BB7-6C432082C9DD}" presName="iconRect" presStyleLbl="node1" presStyleIdx="1" presStyleCnt="5" custLinFactX="135404" custLinFactNeighborX="200000" custLinFactNeighborY="-383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40E0F42-DD27-4C92-B196-D382DFCD5546}" type="pres">
      <dgm:prSet presAssocID="{C22D879C-9392-48DE-9BB7-6C432082C9DD}" presName="iconSpace" presStyleCnt="0"/>
      <dgm:spPr/>
    </dgm:pt>
    <dgm:pt modelId="{7294E120-8B6E-44EE-9167-3C46179202A4}" type="pres">
      <dgm:prSet presAssocID="{C22D879C-9392-48DE-9BB7-6C432082C9DD}" presName="parTx" presStyleLbl="revTx" presStyleIdx="2" presStyleCnt="10" custLinFactNeighborY="-50513">
        <dgm:presLayoutVars>
          <dgm:chMax val="0"/>
          <dgm:chPref val="0"/>
        </dgm:presLayoutVars>
      </dgm:prSet>
      <dgm:spPr/>
    </dgm:pt>
    <dgm:pt modelId="{54EC2A18-727C-4233-9588-5A0FB7FE8EE9}" type="pres">
      <dgm:prSet presAssocID="{C22D879C-9392-48DE-9BB7-6C432082C9DD}" presName="txSpace" presStyleCnt="0"/>
      <dgm:spPr/>
    </dgm:pt>
    <dgm:pt modelId="{DB54F501-83AF-4496-BA3D-B1D474B1F81D}" type="pres">
      <dgm:prSet presAssocID="{C22D879C-9392-48DE-9BB7-6C432082C9DD}" presName="desTx" presStyleLbl="revTx" presStyleIdx="3" presStyleCnt="10" custLinFactNeighborY="-12924">
        <dgm:presLayoutVars/>
      </dgm:prSet>
      <dgm:spPr/>
    </dgm:pt>
    <dgm:pt modelId="{61A62204-4381-49BB-968A-7BAE1B06CDE7}" type="pres">
      <dgm:prSet presAssocID="{FCCA649D-AC4A-4C54-9D74-ACB5CAE06398}" presName="sibTrans" presStyleCnt="0"/>
      <dgm:spPr/>
    </dgm:pt>
    <dgm:pt modelId="{253EFFFD-D9F2-4582-8639-263E934B5B6D}" type="pres">
      <dgm:prSet presAssocID="{303F9BB9-D2F4-42B5-9248-5531BF855666}" presName="compNode" presStyleCnt="0"/>
      <dgm:spPr/>
    </dgm:pt>
    <dgm:pt modelId="{6C957838-5653-44B5-B237-91819B344210}" type="pres">
      <dgm:prSet presAssocID="{303F9BB9-D2F4-42B5-9248-5531BF855666}" presName="iconRect" presStyleLbl="node1" presStyleIdx="2" presStyleCnt="5" custLinFactX="-135566" custLinFactNeighborX="-200000" custLinFactNeighborY="-383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3EDC1EB-ADC0-44FC-95C7-6C45F5E15602}" type="pres">
      <dgm:prSet presAssocID="{303F9BB9-D2F4-42B5-9248-5531BF855666}" presName="iconSpace" presStyleCnt="0"/>
      <dgm:spPr/>
    </dgm:pt>
    <dgm:pt modelId="{D4B004E5-C58E-49B3-BAC7-A6BA7D814B4C}" type="pres">
      <dgm:prSet presAssocID="{303F9BB9-D2F4-42B5-9248-5531BF855666}" presName="parTx" presStyleLbl="revTx" presStyleIdx="4" presStyleCnt="10" custLinFactNeighborY="-50513">
        <dgm:presLayoutVars>
          <dgm:chMax val="0"/>
          <dgm:chPref val="0"/>
        </dgm:presLayoutVars>
      </dgm:prSet>
      <dgm:spPr/>
    </dgm:pt>
    <dgm:pt modelId="{EECC8CC6-09A3-4F35-8CB8-70EB217A471C}" type="pres">
      <dgm:prSet presAssocID="{303F9BB9-D2F4-42B5-9248-5531BF855666}" presName="txSpace" presStyleCnt="0"/>
      <dgm:spPr/>
    </dgm:pt>
    <dgm:pt modelId="{5A6003F7-8704-4428-9A59-992458018C3A}" type="pres">
      <dgm:prSet presAssocID="{303F9BB9-D2F4-42B5-9248-5531BF855666}" presName="desTx" presStyleLbl="revTx" presStyleIdx="5" presStyleCnt="10" custLinFactNeighborY="-12924">
        <dgm:presLayoutVars/>
      </dgm:prSet>
      <dgm:spPr/>
    </dgm:pt>
    <dgm:pt modelId="{3D5D1413-A525-4F30-9215-20D305F166AA}" type="pres">
      <dgm:prSet presAssocID="{13F7B5F3-D904-4A9A-BE35-77FD61E78160}" presName="sibTrans" presStyleCnt="0"/>
      <dgm:spPr/>
    </dgm:pt>
    <dgm:pt modelId="{9A430D68-B79C-40FF-B2C5-007D49E768E4}" type="pres">
      <dgm:prSet presAssocID="{A380AC79-7D58-4820-A19F-527D9EDA7859}" presName="compNode" presStyleCnt="0"/>
      <dgm:spPr/>
    </dgm:pt>
    <dgm:pt modelId="{BB27D2D5-0D75-45C9-8F34-E8503DB703FF}" type="pres">
      <dgm:prSet presAssocID="{A380AC79-7D58-4820-A19F-527D9EDA7859}" presName="iconRect" presStyleLbl="node1" presStyleIdx="3" presStyleCnt="5" custLinFactNeighborY="-3838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C26103B-1770-48A4-BE7B-F5387C205A0E}" type="pres">
      <dgm:prSet presAssocID="{A380AC79-7D58-4820-A19F-527D9EDA7859}" presName="iconSpace" presStyleCnt="0"/>
      <dgm:spPr/>
    </dgm:pt>
    <dgm:pt modelId="{D1D9C540-C53F-46AA-8AD0-8F983A12B754}" type="pres">
      <dgm:prSet presAssocID="{A380AC79-7D58-4820-A19F-527D9EDA7859}" presName="parTx" presStyleLbl="revTx" presStyleIdx="6" presStyleCnt="10" custLinFactNeighborY="-50513">
        <dgm:presLayoutVars>
          <dgm:chMax val="0"/>
          <dgm:chPref val="0"/>
        </dgm:presLayoutVars>
      </dgm:prSet>
      <dgm:spPr/>
    </dgm:pt>
    <dgm:pt modelId="{0A44F43C-A78F-45F7-BA04-32E3DC289BEC}" type="pres">
      <dgm:prSet presAssocID="{A380AC79-7D58-4820-A19F-527D9EDA7859}" presName="txSpace" presStyleCnt="0"/>
      <dgm:spPr/>
    </dgm:pt>
    <dgm:pt modelId="{294F6AF8-BCE3-45ED-97F0-BF1FAD9E6B35}" type="pres">
      <dgm:prSet presAssocID="{A380AC79-7D58-4820-A19F-527D9EDA7859}" presName="desTx" presStyleLbl="revTx" presStyleIdx="7" presStyleCnt="10" custLinFactNeighborY="-12924">
        <dgm:presLayoutVars/>
      </dgm:prSet>
      <dgm:spPr/>
    </dgm:pt>
    <dgm:pt modelId="{AB55F161-2DCA-4DB2-A711-DED016AB6729}" type="pres">
      <dgm:prSet presAssocID="{3BABFE55-3A1E-4CBA-8E00-59C012D1F49A}" presName="sibTrans" presStyleCnt="0"/>
      <dgm:spPr/>
    </dgm:pt>
    <dgm:pt modelId="{7F112C27-DBE9-4A63-BC6B-B7DC2DD159D5}" type="pres">
      <dgm:prSet presAssocID="{332C874C-11B9-4EDA-B09D-C90DFF74FB64}" presName="compNode" presStyleCnt="0"/>
      <dgm:spPr/>
    </dgm:pt>
    <dgm:pt modelId="{B2A5DBAC-C262-4E05-8CE5-ECBD00A59AE7}" type="pres">
      <dgm:prSet presAssocID="{332C874C-11B9-4EDA-B09D-C90DFF74FB64}" presName="iconRect" presStyleLbl="node1" presStyleIdx="4" presStyleCnt="5" custLinFactNeighborY="-3838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FAEB384-5772-42A0-9366-F2F763D2AFEC}" type="pres">
      <dgm:prSet presAssocID="{332C874C-11B9-4EDA-B09D-C90DFF74FB64}" presName="iconSpace" presStyleCnt="0"/>
      <dgm:spPr/>
    </dgm:pt>
    <dgm:pt modelId="{14EBC7E6-2C23-4AAD-8621-DA7E6178813E}" type="pres">
      <dgm:prSet presAssocID="{332C874C-11B9-4EDA-B09D-C90DFF74FB64}" presName="parTx" presStyleLbl="revTx" presStyleIdx="8" presStyleCnt="10" custLinFactNeighborY="-50513">
        <dgm:presLayoutVars>
          <dgm:chMax val="0"/>
          <dgm:chPref val="0"/>
        </dgm:presLayoutVars>
      </dgm:prSet>
      <dgm:spPr/>
    </dgm:pt>
    <dgm:pt modelId="{E585A5DC-C533-41D3-BC96-B46ED6D35078}" type="pres">
      <dgm:prSet presAssocID="{332C874C-11B9-4EDA-B09D-C90DFF74FB64}" presName="txSpace" presStyleCnt="0"/>
      <dgm:spPr/>
    </dgm:pt>
    <dgm:pt modelId="{79A9B043-90FC-4491-B924-22B589AFF5E1}" type="pres">
      <dgm:prSet presAssocID="{332C874C-11B9-4EDA-B09D-C90DFF74FB64}" presName="desTx" presStyleLbl="revTx" presStyleIdx="9" presStyleCnt="10" custLinFactNeighborY="-12924">
        <dgm:presLayoutVars/>
      </dgm:prSet>
      <dgm:spPr/>
    </dgm:pt>
  </dgm:ptLst>
  <dgm:cxnLst>
    <dgm:cxn modelId="{A5C8080A-5773-489F-B385-A1D30E46A3A8}" srcId="{DEBB914D-9CBB-4DC2-81A5-71BC374CA6E8}" destId="{A380AC79-7D58-4820-A19F-527D9EDA7859}" srcOrd="3" destOrd="0" parTransId="{A0D2BF84-D41E-4892-AA25-90D9AA0F8D73}" sibTransId="{3BABFE55-3A1E-4CBA-8E00-59C012D1F49A}"/>
    <dgm:cxn modelId="{FA19DD17-BC9F-4CA1-B13B-0CA8BDBB26AE}" srcId="{C22D879C-9392-48DE-9BB7-6C432082C9DD}" destId="{1DD4C612-B393-4F7E-8111-4442D4499CF8}" srcOrd="2" destOrd="0" parTransId="{B95CF6D2-E7AF-41BE-A870-4F7A6EBC18FD}" sibTransId="{84F24D0D-F719-46D3-A03D-079BCECE81CD}"/>
    <dgm:cxn modelId="{5EC16619-F72E-40D6-A3BA-83B88EE4250E}" srcId="{303F9BB9-D2F4-42B5-9248-5531BF855666}" destId="{F2676110-E318-4DBD-AEC7-E81B17206974}" srcOrd="2" destOrd="0" parTransId="{0CFB318E-F168-4B48-B6BF-EC665024E113}" sibTransId="{D249F78E-28AE-4BA5-9047-8AF3887946DF}"/>
    <dgm:cxn modelId="{BA1FA423-8ACC-4B8D-B29A-7E06936EA772}" type="presOf" srcId="{A380AC79-7D58-4820-A19F-527D9EDA7859}" destId="{D1D9C540-C53F-46AA-8AD0-8F983A12B754}" srcOrd="0" destOrd="0" presId="urn:microsoft.com/office/officeart/2018/5/layout/CenteredIconLabelDescriptionList"/>
    <dgm:cxn modelId="{3C7C692B-1883-49A0-8817-C77837E04C3B}" srcId="{DEBB914D-9CBB-4DC2-81A5-71BC374CA6E8}" destId="{332C874C-11B9-4EDA-B09D-C90DFF74FB64}" srcOrd="4" destOrd="0" parTransId="{E3EA9E18-66D8-4373-B131-7D847EFD0906}" sibTransId="{B3C51604-3D7C-4ECD-879B-3F904AB12E85}"/>
    <dgm:cxn modelId="{3F00D12D-75C1-4B1E-BDD1-8167AAB44AD9}" type="presOf" srcId="{DEBB914D-9CBB-4DC2-81A5-71BC374CA6E8}" destId="{59A67D50-60F2-4926-BB30-A061DA561735}" srcOrd="0" destOrd="0" presId="urn:microsoft.com/office/officeart/2018/5/layout/CenteredIconLabelDescriptionList"/>
    <dgm:cxn modelId="{294D103A-CE4A-4227-AF5A-ACBF7CECA253}" srcId="{9E6F049E-E8B1-4A2B-BB18-219B428E0CFA}" destId="{22438F41-6965-4AEC-896F-9AD1B978ADB8}" srcOrd="0" destOrd="0" parTransId="{140EC722-9330-4202-9349-DEA742B2AD1E}" sibTransId="{43447801-0053-4C82-BB24-650D3E3E0BD8}"/>
    <dgm:cxn modelId="{6C628B3B-CC79-4D23-8CFD-1AB02B9B88FB}" type="presOf" srcId="{02C91537-7FA0-4F01-8A15-B376E9623CFB}" destId="{5A6003F7-8704-4428-9A59-992458018C3A}" srcOrd="0" destOrd="1" presId="urn:microsoft.com/office/officeart/2018/5/layout/CenteredIconLabelDescriptionList"/>
    <dgm:cxn modelId="{8A408D3B-2396-4504-8CE5-922E0BA7BC82}" srcId="{303F9BB9-D2F4-42B5-9248-5531BF855666}" destId="{02C91537-7FA0-4F01-8A15-B376E9623CFB}" srcOrd="1" destOrd="0" parTransId="{813736AB-52BD-4364-BA3C-ED585685AF1B}" sibTransId="{1C604C26-48B0-4C77-91EE-6B053A594CC4}"/>
    <dgm:cxn modelId="{113AE53D-23B4-4E26-AD54-031FC311A950}" type="presOf" srcId="{22438F41-6965-4AEC-896F-9AD1B978ADB8}" destId="{D56E104B-8843-4817-AAA1-BC4B858FD69A}" srcOrd="0" destOrd="0" presId="urn:microsoft.com/office/officeart/2018/5/layout/CenteredIconLabelDescriptionList"/>
    <dgm:cxn modelId="{28DFE740-EE4E-44DE-8202-4AB61599CA43}" srcId="{9E6F049E-E8B1-4A2B-BB18-219B428E0CFA}" destId="{E055CA79-70FD-451E-8451-8A86C255684E}" srcOrd="1" destOrd="0" parTransId="{300A6FA7-000D-477C-99B5-6CC7DC22EBA7}" sibTransId="{3D946F4E-1C34-404D-B0E5-090ABBCD133E}"/>
    <dgm:cxn modelId="{A48C335C-F7D4-480C-B17A-3C1BBA43D76F}" srcId="{C22D879C-9392-48DE-9BB7-6C432082C9DD}" destId="{A5E37D46-0059-420D-8C21-E94FA2D38E3B}" srcOrd="1" destOrd="0" parTransId="{5CE7F480-4D56-403E-A330-EB86910A4DEE}" sibTransId="{CB0890FA-D833-449D-AF47-DCD6AA30EE2F}"/>
    <dgm:cxn modelId="{933F6063-2F64-44A8-8BFB-47BE0B7D9D94}" srcId="{DEBB914D-9CBB-4DC2-81A5-71BC374CA6E8}" destId="{9E6F049E-E8B1-4A2B-BB18-219B428E0CFA}" srcOrd="0" destOrd="0" parTransId="{8B04CB9E-C58E-45F5-B4E0-72C5898C0C8D}" sibTransId="{041A88DC-1DCF-4654-A96B-5E44C457D2F6}"/>
    <dgm:cxn modelId="{44A59A44-75CE-4480-8670-61DDFAD0B6D2}" srcId="{C22D879C-9392-48DE-9BB7-6C432082C9DD}" destId="{57AB5527-EAB5-4F10-B7FC-ADE3ECC66371}" srcOrd="3" destOrd="0" parTransId="{A5865C08-387B-4ED3-9DCE-D3FECB08D60A}" sibTransId="{33394BF6-CFDA-44C8-8F13-D8FDF0B5C22D}"/>
    <dgm:cxn modelId="{C0B7C566-E0D8-4FFE-B694-06F5C49F0960}" type="presOf" srcId="{DC6A3D3B-D917-4DCB-9539-E577C816F085}" destId="{79A9B043-90FC-4491-B924-22B589AFF5E1}" srcOrd="0" destOrd="0" presId="urn:microsoft.com/office/officeart/2018/5/layout/CenteredIconLabelDescriptionList"/>
    <dgm:cxn modelId="{6625EE71-52CF-4358-9347-B6B6C55D8560}" type="presOf" srcId="{57AB5527-EAB5-4F10-B7FC-ADE3ECC66371}" destId="{DB54F501-83AF-4496-BA3D-B1D474B1F81D}" srcOrd="0" destOrd="3" presId="urn:microsoft.com/office/officeart/2018/5/layout/CenteredIconLabelDescriptionList"/>
    <dgm:cxn modelId="{30EAB479-4547-4992-AC22-5407AB5E5CD3}" type="presOf" srcId="{F2676110-E318-4DBD-AEC7-E81B17206974}" destId="{5A6003F7-8704-4428-9A59-992458018C3A}" srcOrd="0" destOrd="2" presId="urn:microsoft.com/office/officeart/2018/5/layout/CenteredIconLabelDescriptionList"/>
    <dgm:cxn modelId="{E9B3F959-0A69-425F-B038-25A8BA55AA56}" type="presOf" srcId="{332C874C-11B9-4EDA-B09D-C90DFF74FB64}" destId="{14EBC7E6-2C23-4AAD-8621-DA7E6178813E}" srcOrd="0" destOrd="0" presId="urn:microsoft.com/office/officeart/2018/5/layout/CenteredIconLabelDescriptionList"/>
    <dgm:cxn modelId="{960FAE5A-A1B3-42D7-B774-A5B3218ECC0B}" srcId="{DEBB914D-9CBB-4DC2-81A5-71BC374CA6E8}" destId="{303F9BB9-D2F4-42B5-9248-5531BF855666}" srcOrd="2" destOrd="0" parTransId="{A04BAC2A-7923-4565-B30C-F9041CCF93FF}" sibTransId="{13F7B5F3-D904-4A9A-BE35-77FD61E78160}"/>
    <dgm:cxn modelId="{986D7788-BE0D-4D0D-9BF2-CE1322B53035}" srcId="{C22D879C-9392-48DE-9BB7-6C432082C9DD}" destId="{1C20654C-6E28-4B14-A0C0-D27E849D3C98}" srcOrd="0" destOrd="0" parTransId="{04A8BB78-0558-4489-B295-4FD330363080}" sibTransId="{5C106E81-BBA1-4E58-94C2-C67AF7CCFE0A}"/>
    <dgm:cxn modelId="{3A0ADC9A-89CD-40C3-AFC7-077CDD98CF05}" type="presOf" srcId="{303F9BB9-D2F4-42B5-9248-5531BF855666}" destId="{D4B004E5-C58E-49B3-BAC7-A6BA7D814B4C}" srcOrd="0" destOrd="0" presId="urn:microsoft.com/office/officeart/2018/5/layout/CenteredIconLabelDescriptionList"/>
    <dgm:cxn modelId="{E2AE52A1-5907-4BD0-A307-C968AC9728DD}" type="presOf" srcId="{B4D7FCA6-4847-400E-A63E-E893F763241E}" destId="{294F6AF8-BCE3-45ED-97F0-BF1FAD9E6B35}" srcOrd="0" destOrd="0" presId="urn:microsoft.com/office/officeart/2018/5/layout/CenteredIconLabelDescriptionList"/>
    <dgm:cxn modelId="{4FE9F6A2-BED3-462D-8B4A-E4ED659FE7E1}" type="presOf" srcId="{9E6F049E-E8B1-4A2B-BB18-219B428E0CFA}" destId="{76E96801-1E68-4DFC-A0F2-4C0DDB152EDE}" srcOrd="0" destOrd="0" presId="urn:microsoft.com/office/officeart/2018/5/layout/CenteredIconLabelDescriptionList"/>
    <dgm:cxn modelId="{7DBA1BA5-6E66-4173-A272-39E9CDAD3F51}" srcId="{DEBB914D-9CBB-4DC2-81A5-71BC374CA6E8}" destId="{C22D879C-9392-48DE-9BB7-6C432082C9DD}" srcOrd="1" destOrd="0" parTransId="{74EE3E97-3AC2-4A11-BBDA-C6DA437CFA82}" sibTransId="{FCCA649D-AC4A-4C54-9D74-ACB5CAE06398}"/>
    <dgm:cxn modelId="{6AC856AA-0080-4937-9434-855CC05E68BE}" type="presOf" srcId="{A5E37D46-0059-420D-8C21-E94FA2D38E3B}" destId="{DB54F501-83AF-4496-BA3D-B1D474B1F81D}" srcOrd="0" destOrd="1" presId="urn:microsoft.com/office/officeart/2018/5/layout/CenteredIconLabelDescriptionList"/>
    <dgm:cxn modelId="{D8C8C4B1-CDC9-478A-81AF-BDD4D24D49CB}" srcId="{303F9BB9-D2F4-42B5-9248-5531BF855666}" destId="{24C45408-C9C3-4794-B8A8-E005B37C9524}" srcOrd="0" destOrd="0" parTransId="{13BFC2B2-D2C9-4828-B217-882C2808BA70}" sibTransId="{58F28610-BEA1-4067-9517-900FAD48B38D}"/>
    <dgm:cxn modelId="{749D88B4-128A-4C92-B8A2-6260DBA74FDE}" srcId="{A380AC79-7D58-4820-A19F-527D9EDA7859}" destId="{B4D7FCA6-4847-400E-A63E-E893F763241E}" srcOrd="0" destOrd="0" parTransId="{CFA64978-0CAB-4D84-90F1-05C61BFD9F53}" sibTransId="{66F7198B-2DB3-473A-BD6B-36622056462A}"/>
    <dgm:cxn modelId="{272C71D5-7E6B-42DB-BFB0-DD101615A8B8}" type="presOf" srcId="{E055CA79-70FD-451E-8451-8A86C255684E}" destId="{D56E104B-8843-4817-AAA1-BC4B858FD69A}" srcOrd="0" destOrd="1" presId="urn:microsoft.com/office/officeart/2018/5/layout/CenteredIconLabelDescriptionList"/>
    <dgm:cxn modelId="{A1ECDFD8-CB04-4A28-AF5F-DC08D90A884B}" srcId="{332C874C-11B9-4EDA-B09D-C90DFF74FB64}" destId="{DC6A3D3B-D917-4DCB-9539-E577C816F085}" srcOrd="0" destOrd="0" parTransId="{B33D7A19-D933-435D-B21E-EBF1DD4DE26C}" sibTransId="{E97CD8E1-E202-44FC-B0FB-160FEBBFE3B4}"/>
    <dgm:cxn modelId="{ADAE5DDC-D4BE-4781-B4A8-C7236017D17E}" type="presOf" srcId="{1C20654C-6E28-4B14-A0C0-D27E849D3C98}" destId="{DB54F501-83AF-4496-BA3D-B1D474B1F81D}" srcOrd="0" destOrd="0" presId="urn:microsoft.com/office/officeart/2018/5/layout/CenteredIconLabelDescriptionList"/>
    <dgm:cxn modelId="{A53D48DF-F0ED-4F9F-8A79-1083DA2551CA}" type="presOf" srcId="{24C45408-C9C3-4794-B8A8-E005B37C9524}" destId="{5A6003F7-8704-4428-9A59-992458018C3A}" srcOrd="0" destOrd="0" presId="urn:microsoft.com/office/officeart/2018/5/layout/CenteredIconLabelDescriptionList"/>
    <dgm:cxn modelId="{2AE2E3F1-313D-423F-BCC5-05074C2710C8}" type="presOf" srcId="{C22D879C-9392-48DE-9BB7-6C432082C9DD}" destId="{7294E120-8B6E-44EE-9167-3C46179202A4}" srcOrd="0" destOrd="0" presId="urn:microsoft.com/office/officeart/2018/5/layout/CenteredIconLabelDescriptionList"/>
    <dgm:cxn modelId="{870367FA-8EC0-4821-86D4-11AC079207A8}" type="presOf" srcId="{1DD4C612-B393-4F7E-8111-4442D4499CF8}" destId="{DB54F501-83AF-4496-BA3D-B1D474B1F81D}" srcOrd="0" destOrd="2" presId="urn:microsoft.com/office/officeart/2018/5/layout/CenteredIconLabelDescriptionList"/>
    <dgm:cxn modelId="{1BA350C5-ACB5-452B-AA08-8109EA9C8F7D}" type="presParOf" srcId="{59A67D50-60F2-4926-BB30-A061DA561735}" destId="{F3B9FA26-96E5-4300-84D3-476EC946E0BD}" srcOrd="0" destOrd="0" presId="urn:microsoft.com/office/officeart/2018/5/layout/CenteredIconLabelDescriptionList"/>
    <dgm:cxn modelId="{731F6756-80BD-4854-AE36-535874904731}" type="presParOf" srcId="{F3B9FA26-96E5-4300-84D3-476EC946E0BD}" destId="{8D7217CD-6A87-4BC7-9A8A-26473FDFD8A8}" srcOrd="0" destOrd="0" presId="urn:microsoft.com/office/officeart/2018/5/layout/CenteredIconLabelDescriptionList"/>
    <dgm:cxn modelId="{566E1E7A-3B65-40C2-808B-2C1293DF1945}" type="presParOf" srcId="{F3B9FA26-96E5-4300-84D3-476EC946E0BD}" destId="{FC80262A-75D3-4EC3-9224-EA9132F8B3A9}" srcOrd="1" destOrd="0" presId="urn:microsoft.com/office/officeart/2018/5/layout/CenteredIconLabelDescriptionList"/>
    <dgm:cxn modelId="{A99121D7-26DF-42A3-A7F0-1DF2AA105D09}" type="presParOf" srcId="{F3B9FA26-96E5-4300-84D3-476EC946E0BD}" destId="{76E96801-1E68-4DFC-A0F2-4C0DDB152EDE}" srcOrd="2" destOrd="0" presId="urn:microsoft.com/office/officeart/2018/5/layout/CenteredIconLabelDescriptionList"/>
    <dgm:cxn modelId="{160AA57F-2EF6-4479-9962-5CA86054971F}" type="presParOf" srcId="{F3B9FA26-96E5-4300-84D3-476EC946E0BD}" destId="{FBCF22CC-2DE0-4236-ACFB-E0E1B3B5F41F}" srcOrd="3" destOrd="0" presId="urn:microsoft.com/office/officeart/2018/5/layout/CenteredIconLabelDescriptionList"/>
    <dgm:cxn modelId="{F0DEE2AA-9283-4286-82F3-E9894978E197}" type="presParOf" srcId="{F3B9FA26-96E5-4300-84D3-476EC946E0BD}" destId="{D56E104B-8843-4817-AAA1-BC4B858FD69A}" srcOrd="4" destOrd="0" presId="urn:microsoft.com/office/officeart/2018/5/layout/CenteredIconLabelDescriptionList"/>
    <dgm:cxn modelId="{904D0087-5C88-4EEA-8882-BA2EEF9614F1}" type="presParOf" srcId="{59A67D50-60F2-4926-BB30-A061DA561735}" destId="{DE1E6D48-9B2D-4A43-AC42-BC3D13B427FC}" srcOrd="1" destOrd="0" presId="urn:microsoft.com/office/officeart/2018/5/layout/CenteredIconLabelDescriptionList"/>
    <dgm:cxn modelId="{4C9BAE15-B3B1-485B-9CE8-60268548CEC9}" type="presParOf" srcId="{59A67D50-60F2-4926-BB30-A061DA561735}" destId="{4C316079-A762-4F57-A885-9911A7362D0E}" srcOrd="2" destOrd="0" presId="urn:microsoft.com/office/officeart/2018/5/layout/CenteredIconLabelDescriptionList"/>
    <dgm:cxn modelId="{C692FCE5-73C3-4E42-8697-36C7129E1A3C}" type="presParOf" srcId="{4C316079-A762-4F57-A885-9911A7362D0E}" destId="{A5AF614E-39E0-494F-BBC0-52572FF69CD8}" srcOrd="0" destOrd="0" presId="urn:microsoft.com/office/officeart/2018/5/layout/CenteredIconLabelDescriptionList"/>
    <dgm:cxn modelId="{CE9B8552-6422-451B-8F87-3208CBE6C0D0}" type="presParOf" srcId="{4C316079-A762-4F57-A885-9911A7362D0E}" destId="{640E0F42-DD27-4C92-B196-D382DFCD5546}" srcOrd="1" destOrd="0" presId="urn:microsoft.com/office/officeart/2018/5/layout/CenteredIconLabelDescriptionList"/>
    <dgm:cxn modelId="{2A8701FF-7174-4220-BC25-1372B7AF6A92}" type="presParOf" srcId="{4C316079-A762-4F57-A885-9911A7362D0E}" destId="{7294E120-8B6E-44EE-9167-3C46179202A4}" srcOrd="2" destOrd="0" presId="urn:microsoft.com/office/officeart/2018/5/layout/CenteredIconLabelDescriptionList"/>
    <dgm:cxn modelId="{202E090D-9B2A-46B0-BD9F-C5E0FA817B89}" type="presParOf" srcId="{4C316079-A762-4F57-A885-9911A7362D0E}" destId="{54EC2A18-727C-4233-9588-5A0FB7FE8EE9}" srcOrd="3" destOrd="0" presId="urn:microsoft.com/office/officeart/2018/5/layout/CenteredIconLabelDescriptionList"/>
    <dgm:cxn modelId="{C483D00C-0D0A-43EF-A592-461ECF25DAE3}" type="presParOf" srcId="{4C316079-A762-4F57-A885-9911A7362D0E}" destId="{DB54F501-83AF-4496-BA3D-B1D474B1F81D}" srcOrd="4" destOrd="0" presId="urn:microsoft.com/office/officeart/2018/5/layout/CenteredIconLabelDescriptionList"/>
    <dgm:cxn modelId="{0DC5FD9F-279B-4B43-82AE-3642E8527D02}" type="presParOf" srcId="{59A67D50-60F2-4926-BB30-A061DA561735}" destId="{61A62204-4381-49BB-968A-7BAE1B06CDE7}" srcOrd="3" destOrd="0" presId="urn:microsoft.com/office/officeart/2018/5/layout/CenteredIconLabelDescriptionList"/>
    <dgm:cxn modelId="{491556B7-5B87-4750-993B-184E4E8F58AC}" type="presParOf" srcId="{59A67D50-60F2-4926-BB30-A061DA561735}" destId="{253EFFFD-D9F2-4582-8639-263E934B5B6D}" srcOrd="4" destOrd="0" presId="urn:microsoft.com/office/officeart/2018/5/layout/CenteredIconLabelDescriptionList"/>
    <dgm:cxn modelId="{528D15FB-23C7-4C1A-8B5D-D3AF860501FD}" type="presParOf" srcId="{253EFFFD-D9F2-4582-8639-263E934B5B6D}" destId="{6C957838-5653-44B5-B237-91819B344210}" srcOrd="0" destOrd="0" presId="urn:microsoft.com/office/officeart/2018/5/layout/CenteredIconLabelDescriptionList"/>
    <dgm:cxn modelId="{7DD479D2-988E-42F8-8AB5-03AA35732F4E}" type="presParOf" srcId="{253EFFFD-D9F2-4582-8639-263E934B5B6D}" destId="{B3EDC1EB-ADC0-44FC-95C7-6C45F5E15602}" srcOrd="1" destOrd="0" presId="urn:microsoft.com/office/officeart/2018/5/layout/CenteredIconLabelDescriptionList"/>
    <dgm:cxn modelId="{AF704F9A-E631-43E0-B3AA-2A346BBC597F}" type="presParOf" srcId="{253EFFFD-D9F2-4582-8639-263E934B5B6D}" destId="{D4B004E5-C58E-49B3-BAC7-A6BA7D814B4C}" srcOrd="2" destOrd="0" presId="urn:microsoft.com/office/officeart/2018/5/layout/CenteredIconLabelDescriptionList"/>
    <dgm:cxn modelId="{41C633AC-50A2-4397-A051-A911DF133580}" type="presParOf" srcId="{253EFFFD-D9F2-4582-8639-263E934B5B6D}" destId="{EECC8CC6-09A3-4F35-8CB8-70EB217A471C}" srcOrd="3" destOrd="0" presId="urn:microsoft.com/office/officeart/2018/5/layout/CenteredIconLabelDescriptionList"/>
    <dgm:cxn modelId="{1401B43E-1F8A-4100-96BC-36227DFD512B}" type="presParOf" srcId="{253EFFFD-D9F2-4582-8639-263E934B5B6D}" destId="{5A6003F7-8704-4428-9A59-992458018C3A}" srcOrd="4" destOrd="0" presId="urn:microsoft.com/office/officeart/2018/5/layout/CenteredIconLabelDescriptionList"/>
    <dgm:cxn modelId="{CDC32174-6BD3-4E2A-B263-5F10E32ACA35}" type="presParOf" srcId="{59A67D50-60F2-4926-BB30-A061DA561735}" destId="{3D5D1413-A525-4F30-9215-20D305F166AA}" srcOrd="5" destOrd="0" presId="urn:microsoft.com/office/officeart/2018/5/layout/CenteredIconLabelDescriptionList"/>
    <dgm:cxn modelId="{56DE9E30-882F-4482-B07C-8E6403F3DEB1}" type="presParOf" srcId="{59A67D50-60F2-4926-BB30-A061DA561735}" destId="{9A430D68-B79C-40FF-B2C5-007D49E768E4}" srcOrd="6" destOrd="0" presId="urn:microsoft.com/office/officeart/2018/5/layout/CenteredIconLabelDescriptionList"/>
    <dgm:cxn modelId="{CCB623FE-C897-421A-9A54-6A80E1C39106}" type="presParOf" srcId="{9A430D68-B79C-40FF-B2C5-007D49E768E4}" destId="{BB27D2D5-0D75-45C9-8F34-E8503DB703FF}" srcOrd="0" destOrd="0" presId="urn:microsoft.com/office/officeart/2018/5/layout/CenteredIconLabelDescriptionList"/>
    <dgm:cxn modelId="{B113BCA0-20A9-44EF-BFAE-FFF2D9000DA0}" type="presParOf" srcId="{9A430D68-B79C-40FF-B2C5-007D49E768E4}" destId="{BC26103B-1770-48A4-BE7B-F5387C205A0E}" srcOrd="1" destOrd="0" presId="urn:microsoft.com/office/officeart/2018/5/layout/CenteredIconLabelDescriptionList"/>
    <dgm:cxn modelId="{02D8D771-8B5C-4626-AE33-140649E03FF2}" type="presParOf" srcId="{9A430D68-B79C-40FF-B2C5-007D49E768E4}" destId="{D1D9C540-C53F-46AA-8AD0-8F983A12B754}" srcOrd="2" destOrd="0" presId="urn:microsoft.com/office/officeart/2018/5/layout/CenteredIconLabelDescriptionList"/>
    <dgm:cxn modelId="{30797821-36C8-470B-938F-F13B0F9E0603}" type="presParOf" srcId="{9A430D68-B79C-40FF-B2C5-007D49E768E4}" destId="{0A44F43C-A78F-45F7-BA04-32E3DC289BEC}" srcOrd="3" destOrd="0" presId="urn:microsoft.com/office/officeart/2018/5/layout/CenteredIconLabelDescriptionList"/>
    <dgm:cxn modelId="{97C5505A-FCE7-41C2-8AF3-7D7D3887220B}" type="presParOf" srcId="{9A430D68-B79C-40FF-B2C5-007D49E768E4}" destId="{294F6AF8-BCE3-45ED-97F0-BF1FAD9E6B35}" srcOrd="4" destOrd="0" presId="urn:microsoft.com/office/officeart/2018/5/layout/CenteredIconLabelDescriptionList"/>
    <dgm:cxn modelId="{3FBC887B-E758-4FF0-8260-612EE3BF9D9A}" type="presParOf" srcId="{59A67D50-60F2-4926-BB30-A061DA561735}" destId="{AB55F161-2DCA-4DB2-A711-DED016AB6729}" srcOrd="7" destOrd="0" presId="urn:microsoft.com/office/officeart/2018/5/layout/CenteredIconLabelDescriptionList"/>
    <dgm:cxn modelId="{8E6B8E2F-F840-4BC1-AE32-A3A56C8CC7F6}" type="presParOf" srcId="{59A67D50-60F2-4926-BB30-A061DA561735}" destId="{7F112C27-DBE9-4A63-BC6B-B7DC2DD159D5}" srcOrd="8" destOrd="0" presId="urn:microsoft.com/office/officeart/2018/5/layout/CenteredIconLabelDescriptionList"/>
    <dgm:cxn modelId="{09C4D650-3298-40BE-9788-73A696A583A8}" type="presParOf" srcId="{7F112C27-DBE9-4A63-BC6B-B7DC2DD159D5}" destId="{B2A5DBAC-C262-4E05-8CE5-ECBD00A59AE7}" srcOrd="0" destOrd="0" presId="urn:microsoft.com/office/officeart/2018/5/layout/CenteredIconLabelDescriptionList"/>
    <dgm:cxn modelId="{8661D4D5-CF3F-4D24-B7E4-5AC8300A0B01}" type="presParOf" srcId="{7F112C27-DBE9-4A63-BC6B-B7DC2DD159D5}" destId="{6FAEB384-5772-42A0-9366-F2F763D2AFEC}" srcOrd="1" destOrd="0" presId="urn:microsoft.com/office/officeart/2018/5/layout/CenteredIconLabelDescriptionList"/>
    <dgm:cxn modelId="{3C803A57-8888-43E6-B4AF-F7FAE09BA934}" type="presParOf" srcId="{7F112C27-DBE9-4A63-BC6B-B7DC2DD159D5}" destId="{14EBC7E6-2C23-4AAD-8621-DA7E6178813E}" srcOrd="2" destOrd="0" presId="urn:microsoft.com/office/officeart/2018/5/layout/CenteredIconLabelDescriptionList"/>
    <dgm:cxn modelId="{8B0E9EDC-5CE9-46F3-AF49-8B46F07AFE00}" type="presParOf" srcId="{7F112C27-DBE9-4A63-BC6B-B7DC2DD159D5}" destId="{E585A5DC-C533-41D3-BC96-B46ED6D35078}" srcOrd="3" destOrd="0" presId="urn:microsoft.com/office/officeart/2018/5/layout/CenteredIconLabelDescriptionList"/>
    <dgm:cxn modelId="{9143D7F7-B500-447F-8603-0A3FE1B2F487}" type="presParOf" srcId="{7F112C27-DBE9-4A63-BC6B-B7DC2DD159D5}" destId="{79A9B043-90FC-4491-B924-22B589AFF5E1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DE095-7B8E-4864-A0EB-E7B5E39239F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1DCF08-3286-41A5-B048-E8DA5CAF973F}">
      <dgm:prSet custT="1"/>
      <dgm:spPr/>
      <dgm:t>
        <a:bodyPr/>
        <a:lstStyle/>
        <a:p>
          <a:r>
            <a:rPr lang="de-DE" sz="3600" b="0" i="0" dirty="0"/>
            <a:t>Vorgehensmodell:</a:t>
          </a:r>
          <a:endParaRPr lang="en-US" sz="4000" dirty="0"/>
        </a:p>
      </dgm:t>
    </dgm:pt>
    <dgm:pt modelId="{4EEE61B3-A98B-41D4-B2D8-F9F1ACB5D49F}" type="parTrans" cxnId="{DC1A907A-5A8D-4639-AA32-A2AD02C0B55B}">
      <dgm:prSet/>
      <dgm:spPr/>
      <dgm:t>
        <a:bodyPr/>
        <a:lstStyle/>
        <a:p>
          <a:endParaRPr lang="en-US"/>
        </a:p>
      </dgm:t>
    </dgm:pt>
    <dgm:pt modelId="{94B548EE-5FFC-4AEC-B62D-49D14373EA73}" type="sibTrans" cxnId="{DC1A907A-5A8D-4639-AA32-A2AD02C0B55B}">
      <dgm:prSet/>
      <dgm:spPr/>
      <dgm:t>
        <a:bodyPr/>
        <a:lstStyle/>
        <a:p>
          <a:endParaRPr lang="en-US"/>
        </a:p>
      </dgm:t>
    </dgm:pt>
    <dgm:pt modelId="{6CBE9E7D-9714-4556-8745-60AE39953015}">
      <dgm:prSet custT="1"/>
      <dgm:spPr/>
      <dgm:t>
        <a:bodyPr/>
        <a:lstStyle/>
        <a:p>
          <a:r>
            <a:rPr lang="de-DE" sz="3600" b="0" i="0" dirty="0"/>
            <a:t>Zeitplan:</a:t>
          </a:r>
          <a:r>
            <a:rPr lang="de-DE" sz="4000" b="0" i="0" dirty="0"/>
            <a:t> </a:t>
          </a:r>
          <a:endParaRPr lang="en-US" sz="4000" dirty="0"/>
        </a:p>
      </dgm:t>
    </dgm:pt>
    <dgm:pt modelId="{98E0D0C7-062E-430F-BE7E-7143AC41276E}" type="parTrans" cxnId="{C7BF79A4-686B-4E20-BF5D-BEAA3C930FE7}">
      <dgm:prSet/>
      <dgm:spPr/>
      <dgm:t>
        <a:bodyPr/>
        <a:lstStyle/>
        <a:p>
          <a:endParaRPr lang="en-US"/>
        </a:p>
      </dgm:t>
    </dgm:pt>
    <dgm:pt modelId="{38B8ED27-5BE6-4BFE-A4A9-2B0AD2EE1992}" type="sibTrans" cxnId="{C7BF79A4-686B-4E20-BF5D-BEAA3C930FE7}">
      <dgm:prSet/>
      <dgm:spPr/>
      <dgm:t>
        <a:bodyPr/>
        <a:lstStyle/>
        <a:p>
          <a:endParaRPr lang="en-US"/>
        </a:p>
      </dgm:t>
    </dgm:pt>
    <dgm:pt modelId="{C9230A58-B5C2-400C-8A84-88C86CA8C584}">
      <dgm:prSet custT="1"/>
      <dgm:spPr/>
      <dgm:t>
        <a:bodyPr/>
        <a:lstStyle/>
        <a:p>
          <a:endParaRPr lang="en-US" sz="3000" dirty="0"/>
        </a:p>
      </dgm:t>
    </dgm:pt>
    <dgm:pt modelId="{FCAA76FB-2048-4918-A398-10D095CA3B43}" type="parTrans" cxnId="{454A57E5-6DBC-461C-8D27-9B21D3BF81F0}">
      <dgm:prSet/>
      <dgm:spPr/>
      <dgm:t>
        <a:bodyPr/>
        <a:lstStyle/>
        <a:p>
          <a:endParaRPr lang="en-US"/>
        </a:p>
      </dgm:t>
    </dgm:pt>
    <dgm:pt modelId="{1A0F4DA4-E2D5-4B4F-9DB3-A1EF6B9D7B23}" type="sibTrans" cxnId="{454A57E5-6DBC-461C-8D27-9B21D3BF81F0}">
      <dgm:prSet/>
      <dgm:spPr/>
      <dgm:t>
        <a:bodyPr/>
        <a:lstStyle/>
        <a:p>
          <a:endParaRPr lang="en-US"/>
        </a:p>
      </dgm:t>
    </dgm:pt>
    <dgm:pt modelId="{B04111FA-274C-4649-9BF7-D50B30B726BA}">
      <dgm:prSet custT="1"/>
      <dgm:spPr/>
      <dgm:t>
        <a:bodyPr/>
        <a:lstStyle/>
        <a:p>
          <a:r>
            <a:rPr lang="de-DE" sz="3000" b="0" i="0" dirty="0"/>
            <a:t>Kanban</a:t>
          </a:r>
          <a:endParaRPr lang="en-US" sz="3000" dirty="0"/>
        </a:p>
      </dgm:t>
    </dgm:pt>
    <dgm:pt modelId="{87BD795F-ECEC-469A-925B-E8513C6BE104}" type="parTrans" cxnId="{CDD23DBD-61DF-4919-817F-44BB04C2DD60}">
      <dgm:prSet/>
      <dgm:spPr/>
      <dgm:t>
        <a:bodyPr/>
        <a:lstStyle/>
        <a:p>
          <a:endParaRPr lang="en-US"/>
        </a:p>
      </dgm:t>
    </dgm:pt>
    <dgm:pt modelId="{7FD238BF-74D2-4BC3-ABCF-4DE099ACC920}" type="sibTrans" cxnId="{CDD23DBD-61DF-4919-817F-44BB04C2DD60}">
      <dgm:prSet/>
      <dgm:spPr/>
      <dgm:t>
        <a:bodyPr/>
        <a:lstStyle/>
        <a:p>
          <a:endParaRPr lang="en-US"/>
        </a:p>
      </dgm:t>
    </dgm:pt>
    <dgm:pt modelId="{24BE5DB2-038F-4669-BC7E-08FAA7A9AEF6}" type="pres">
      <dgm:prSet presAssocID="{8D6DE095-7B8E-4864-A0EB-E7B5E39239F6}" presName="linear" presStyleCnt="0">
        <dgm:presLayoutVars>
          <dgm:animLvl val="lvl"/>
          <dgm:resizeHandles val="exact"/>
        </dgm:presLayoutVars>
      </dgm:prSet>
      <dgm:spPr/>
    </dgm:pt>
    <dgm:pt modelId="{60F83771-78C8-426F-8638-022634332AE6}" type="pres">
      <dgm:prSet presAssocID="{BE1DCF08-3286-41A5-B048-E8DA5CAF97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98DBB4-ECC5-4CBF-9BBA-DF60852D9E58}" type="pres">
      <dgm:prSet presAssocID="{BE1DCF08-3286-41A5-B048-E8DA5CAF973F}" presName="childText" presStyleLbl="revTx" presStyleIdx="0" presStyleCnt="1">
        <dgm:presLayoutVars>
          <dgm:bulletEnabled val="1"/>
        </dgm:presLayoutVars>
      </dgm:prSet>
      <dgm:spPr/>
    </dgm:pt>
    <dgm:pt modelId="{C2C67D23-80DC-46FB-800B-1878617CBF07}" type="pres">
      <dgm:prSet presAssocID="{6CBE9E7D-9714-4556-8745-60AE39953015}" presName="parentText" presStyleLbl="node1" presStyleIdx="1" presStyleCnt="2" custLinFactNeighborX="-26886" custLinFactNeighborY="11701">
        <dgm:presLayoutVars>
          <dgm:chMax val="0"/>
          <dgm:bulletEnabled val="1"/>
        </dgm:presLayoutVars>
      </dgm:prSet>
      <dgm:spPr/>
    </dgm:pt>
  </dgm:ptLst>
  <dgm:cxnLst>
    <dgm:cxn modelId="{861D110D-7914-462B-A4DF-7C0C8E50FF17}" type="presOf" srcId="{BE1DCF08-3286-41A5-B048-E8DA5CAF973F}" destId="{60F83771-78C8-426F-8638-022634332AE6}" srcOrd="0" destOrd="0" presId="urn:microsoft.com/office/officeart/2005/8/layout/vList2"/>
    <dgm:cxn modelId="{3E30E63B-A27F-48B7-9923-039004A8F624}" type="presOf" srcId="{C9230A58-B5C2-400C-8A84-88C86CA8C584}" destId="{BA98DBB4-ECC5-4CBF-9BBA-DF60852D9E58}" srcOrd="0" destOrd="1" presId="urn:microsoft.com/office/officeart/2005/8/layout/vList2"/>
    <dgm:cxn modelId="{67D1D965-D792-45D8-921E-EB4D3F04E5D1}" type="presOf" srcId="{6CBE9E7D-9714-4556-8745-60AE39953015}" destId="{C2C67D23-80DC-46FB-800B-1878617CBF07}" srcOrd="0" destOrd="0" presId="urn:microsoft.com/office/officeart/2005/8/layout/vList2"/>
    <dgm:cxn modelId="{DC1A907A-5A8D-4639-AA32-A2AD02C0B55B}" srcId="{8D6DE095-7B8E-4864-A0EB-E7B5E39239F6}" destId="{BE1DCF08-3286-41A5-B048-E8DA5CAF973F}" srcOrd="0" destOrd="0" parTransId="{4EEE61B3-A98B-41D4-B2D8-F9F1ACB5D49F}" sibTransId="{94B548EE-5FFC-4AEC-B62D-49D14373EA73}"/>
    <dgm:cxn modelId="{C7BF79A4-686B-4E20-BF5D-BEAA3C930FE7}" srcId="{8D6DE095-7B8E-4864-A0EB-E7B5E39239F6}" destId="{6CBE9E7D-9714-4556-8745-60AE39953015}" srcOrd="1" destOrd="0" parTransId="{98E0D0C7-062E-430F-BE7E-7143AC41276E}" sibTransId="{38B8ED27-5BE6-4BFE-A4A9-2B0AD2EE1992}"/>
    <dgm:cxn modelId="{CDD23DBD-61DF-4919-817F-44BB04C2DD60}" srcId="{BE1DCF08-3286-41A5-B048-E8DA5CAF973F}" destId="{B04111FA-274C-4649-9BF7-D50B30B726BA}" srcOrd="0" destOrd="0" parTransId="{87BD795F-ECEC-469A-925B-E8513C6BE104}" sibTransId="{7FD238BF-74D2-4BC3-ABCF-4DE099ACC920}"/>
    <dgm:cxn modelId="{9BC507CF-2B11-45EF-8F17-A22DFE8E8257}" type="presOf" srcId="{8D6DE095-7B8E-4864-A0EB-E7B5E39239F6}" destId="{24BE5DB2-038F-4669-BC7E-08FAA7A9AEF6}" srcOrd="0" destOrd="0" presId="urn:microsoft.com/office/officeart/2005/8/layout/vList2"/>
    <dgm:cxn modelId="{454A57E5-6DBC-461C-8D27-9B21D3BF81F0}" srcId="{BE1DCF08-3286-41A5-B048-E8DA5CAF973F}" destId="{C9230A58-B5C2-400C-8A84-88C86CA8C584}" srcOrd="1" destOrd="0" parTransId="{FCAA76FB-2048-4918-A398-10D095CA3B43}" sibTransId="{1A0F4DA4-E2D5-4B4F-9DB3-A1EF6B9D7B23}"/>
    <dgm:cxn modelId="{08CBE7F9-CEC1-408E-9928-0234111B63AC}" type="presOf" srcId="{B04111FA-274C-4649-9BF7-D50B30B726BA}" destId="{BA98DBB4-ECC5-4CBF-9BBA-DF60852D9E58}" srcOrd="0" destOrd="0" presId="urn:microsoft.com/office/officeart/2005/8/layout/vList2"/>
    <dgm:cxn modelId="{D8F6B723-F07C-4C81-83B6-26BFB0A95B1B}" type="presParOf" srcId="{24BE5DB2-038F-4669-BC7E-08FAA7A9AEF6}" destId="{60F83771-78C8-426F-8638-022634332AE6}" srcOrd="0" destOrd="0" presId="urn:microsoft.com/office/officeart/2005/8/layout/vList2"/>
    <dgm:cxn modelId="{852C5B41-AD16-45EB-B385-3A2AEA3376AF}" type="presParOf" srcId="{24BE5DB2-038F-4669-BC7E-08FAA7A9AEF6}" destId="{BA98DBB4-ECC5-4CBF-9BBA-DF60852D9E58}" srcOrd="1" destOrd="0" presId="urn:microsoft.com/office/officeart/2005/8/layout/vList2"/>
    <dgm:cxn modelId="{30928D6F-8D77-44F7-87B6-41E3419D917B}" type="presParOf" srcId="{24BE5DB2-038F-4669-BC7E-08FAA7A9AEF6}" destId="{C2C67D23-80DC-46FB-800B-1878617CBF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E68E0-612B-4A4D-AFF4-9BA9DAF77CDF}">
      <dsp:nvSpPr>
        <dsp:cNvPr id="0" name=""/>
        <dsp:cNvSpPr/>
      </dsp:nvSpPr>
      <dsp:spPr>
        <a:xfrm>
          <a:off x="1408176" y="1276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CB9EA-E099-4689-B464-702CF91B5FB7}">
      <dsp:nvSpPr>
        <dsp:cNvPr id="0" name=""/>
        <dsp:cNvSpPr/>
      </dsp:nvSpPr>
      <dsp:spPr>
        <a:xfrm>
          <a:off x="4176" y="18026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600" b="0" i="0" kern="1200"/>
            <a:t>notwendige Daten:</a:t>
          </a:r>
          <a:endParaRPr lang="en-US" sz="2600" kern="1200"/>
        </a:p>
      </dsp:txBody>
      <dsp:txXfrm>
        <a:off x="4176" y="1802675"/>
        <a:ext cx="4320000" cy="648000"/>
      </dsp:txXfrm>
    </dsp:sp>
    <dsp:sp modelId="{7621EB58-F078-489B-B37A-920AF0E76391}">
      <dsp:nvSpPr>
        <dsp:cNvPr id="0" name=""/>
        <dsp:cNvSpPr/>
      </dsp:nvSpPr>
      <dsp:spPr>
        <a:xfrm>
          <a:off x="4176" y="2526504"/>
          <a:ext cx="4320000" cy="1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Raumplan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Übersicht der zu installierenden Hardware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Platzierung der zu installierenden Hardware</a:t>
          </a:r>
          <a:endParaRPr lang="en-US" sz="1700" kern="1200"/>
        </a:p>
      </dsp:txBody>
      <dsp:txXfrm>
        <a:off x="4176" y="2526504"/>
        <a:ext cx="4320000" cy="1392556"/>
      </dsp:txXfrm>
    </dsp:sp>
    <dsp:sp modelId="{55FA1972-FC48-4CA0-A79D-81ADF423BCE6}">
      <dsp:nvSpPr>
        <dsp:cNvPr id="0" name=""/>
        <dsp:cNvSpPr/>
      </dsp:nvSpPr>
      <dsp:spPr>
        <a:xfrm>
          <a:off x="6484176" y="1276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23C11-3D47-44F7-82F0-C4E860C8B04D}">
      <dsp:nvSpPr>
        <dsp:cNvPr id="0" name=""/>
        <dsp:cNvSpPr/>
      </dsp:nvSpPr>
      <dsp:spPr>
        <a:xfrm>
          <a:off x="5080176" y="18026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i="0" kern="1200"/>
            <a:t>analysierte Datenformate:</a:t>
          </a:r>
          <a:endParaRPr lang="en-US" sz="2600" kern="1200"/>
        </a:p>
      </dsp:txBody>
      <dsp:txXfrm>
        <a:off x="5080176" y="1802675"/>
        <a:ext cx="4320000" cy="648000"/>
      </dsp:txXfrm>
    </dsp:sp>
    <dsp:sp modelId="{00483DD1-35EA-4C95-9E99-9A8EBBB8F2BB}">
      <dsp:nvSpPr>
        <dsp:cNvPr id="0" name=""/>
        <dsp:cNvSpPr/>
      </dsp:nvSpPr>
      <dsp:spPr>
        <a:xfrm>
          <a:off x="5080176" y="2526504"/>
          <a:ext cx="4320000" cy="1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.</a:t>
          </a:r>
          <a:r>
            <a:rPr lang="en-US" sz="1700" b="0" i="0" kern="1200" dirty="0" err="1"/>
            <a:t>ifc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.rvt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.x3d </a:t>
          </a:r>
          <a:endParaRPr lang="en-US" sz="1700" kern="1200"/>
        </a:p>
      </dsp:txBody>
      <dsp:txXfrm>
        <a:off x="5080176" y="2526504"/>
        <a:ext cx="4320000" cy="1392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AAD4E-4DD3-4039-ABFE-821504D4D0DE}">
      <dsp:nvSpPr>
        <dsp:cNvPr id="0" name=""/>
        <dsp:cNvSpPr/>
      </dsp:nvSpPr>
      <dsp:spPr>
        <a:xfrm>
          <a:off x="0" y="337582"/>
          <a:ext cx="6496050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58216" rIns="50416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kern="1200"/>
            <a:t>Einkauf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kern="1200"/>
            <a:t>Verkauf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kern="1200"/>
            <a:t>Innendienst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kern="1200"/>
            <a:t>Außendienst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kern="1200"/>
            <a:t>Admin</a:t>
          </a:r>
          <a:endParaRPr lang="en-US" sz="2200" kern="1200"/>
        </a:p>
      </dsp:txBody>
      <dsp:txXfrm>
        <a:off x="0" y="337582"/>
        <a:ext cx="6496050" cy="2425500"/>
      </dsp:txXfrm>
    </dsp:sp>
    <dsp:sp modelId="{3E7FB060-F51E-41BD-AF0A-D1C35C29EF60}">
      <dsp:nvSpPr>
        <dsp:cNvPr id="0" name=""/>
        <dsp:cNvSpPr/>
      </dsp:nvSpPr>
      <dsp:spPr>
        <a:xfrm>
          <a:off x="324802" y="30780"/>
          <a:ext cx="4547235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/>
            <a:t>Nutzer:</a:t>
          </a:r>
          <a:endParaRPr lang="en-US" sz="2200" kern="1200"/>
        </a:p>
      </dsp:txBody>
      <dsp:txXfrm>
        <a:off x="356505" y="62483"/>
        <a:ext cx="4483829" cy="586034"/>
      </dsp:txXfrm>
    </dsp:sp>
    <dsp:sp modelId="{C243DD09-CC94-402B-A9C4-8198CD921FE7}">
      <dsp:nvSpPr>
        <dsp:cNvPr id="0" name=""/>
        <dsp:cNvSpPr/>
      </dsp:nvSpPr>
      <dsp:spPr>
        <a:xfrm>
          <a:off x="0" y="3224520"/>
          <a:ext cx="6496050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58216" rIns="50416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SQLite (Browser)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C - Aufrufe</a:t>
          </a:r>
          <a:endParaRPr lang="en-US" sz="2200" kern="1200" dirty="0"/>
        </a:p>
      </dsp:txBody>
      <dsp:txXfrm>
        <a:off x="0" y="3224520"/>
        <a:ext cx="6496050" cy="1316699"/>
      </dsp:txXfrm>
    </dsp:sp>
    <dsp:sp modelId="{2AEEAA95-D7A6-4464-A3C3-56A1EA8E1207}">
      <dsp:nvSpPr>
        <dsp:cNvPr id="0" name=""/>
        <dsp:cNvSpPr/>
      </dsp:nvSpPr>
      <dsp:spPr>
        <a:xfrm>
          <a:off x="324802" y="2899800"/>
          <a:ext cx="4547235" cy="649440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98000"/>
                <a:lumMod val="114000"/>
              </a:schemeClr>
            </a:gs>
            <a:gs pos="100000">
              <a:schemeClr val="accent2">
                <a:hueOff val="958067"/>
                <a:satOff val="-5475"/>
                <a:lumOff val="529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Umsetzung:</a:t>
          </a:r>
          <a:endParaRPr lang="en-US" sz="2200" kern="1200"/>
        </a:p>
      </dsp:txBody>
      <dsp:txXfrm>
        <a:off x="356505" y="2931503"/>
        <a:ext cx="448382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217CD-6A87-4BC7-9A8A-26473FDFD8A8}">
      <dsp:nvSpPr>
        <dsp:cNvPr id="0" name=""/>
        <dsp:cNvSpPr/>
      </dsp:nvSpPr>
      <dsp:spPr>
        <a:xfrm>
          <a:off x="626885" y="96686"/>
          <a:ext cx="668229" cy="668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96801-1E68-4DFC-A0F2-4C0DDB152EDE}">
      <dsp:nvSpPr>
        <dsp:cNvPr id="0" name=""/>
        <dsp:cNvSpPr/>
      </dsp:nvSpPr>
      <dsp:spPr>
        <a:xfrm>
          <a:off x="6386" y="779623"/>
          <a:ext cx="1909227" cy="75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 err="1"/>
            <a:t>Analyse</a:t>
          </a:r>
          <a:r>
            <a:rPr lang="en-US" sz="2400" b="1" i="0" kern="1200" dirty="0"/>
            <a:t> </a:t>
          </a:r>
          <a:r>
            <a:rPr lang="en-US" sz="2400" b="1" i="0" kern="1200" dirty="0" err="1"/>
            <a:t>Anforderung</a:t>
          </a:r>
          <a:endParaRPr lang="en-US" sz="1600" b="1" kern="1200" dirty="0"/>
        </a:p>
      </dsp:txBody>
      <dsp:txXfrm>
        <a:off x="6386" y="779623"/>
        <a:ext cx="1909227" cy="751758"/>
      </dsp:txXfrm>
    </dsp:sp>
    <dsp:sp modelId="{D56E104B-8843-4817-AAA1-BC4B858FD69A}">
      <dsp:nvSpPr>
        <dsp:cNvPr id="0" name=""/>
        <dsp:cNvSpPr/>
      </dsp:nvSpPr>
      <dsp:spPr>
        <a:xfrm>
          <a:off x="6386" y="1770301"/>
          <a:ext cx="1909227" cy="1586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Phase 1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2</a:t>
          </a:r>
          <a:endParaRPr lang="en-US" sz="2000" kern="1200"/>
        </a:p>
      </dsp:txBody>
      <dsp:txXfrm>
        <a:off x="6386" y="1770301"/>
        <a:ext cx="1909227" cy="1586029"/>
      </dsp:txXfrm>
    </dsp:sp>
    <dsp:sp modelId="{A5AF614E-39E0-494F-BBC0-52572FF69CD8}">
      <dsp:nvSpPr>
        <dsp:cNvPr id="0" name=""/>
        <dsp:cNvSpPr/>
      </dsp:nvSpPr>
      <dsp:spPr>
        <a:xfrm>
          <a:off x="5111496" y="96686"/>
          <a:ext cx="668229" cy="668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4E120-8B6E-44EE-9167-3C46179202A4}">
      <dsp:nvSpPr>
        <dsp:cNvPr id="0" name=""/>
        <dsp:cNvSpPr/>
      </dsp:nvSpPr>
      <dsp:spPr>
        <a:xfrm>
          <a:off x="2249729" y="779623"/>
          <a:ext cx="1909227" cy="75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 err="1"/>
            <a:t>Analyse</a:t>
          </a:r>
          <a:r>
            <a:rPr lang="en-US" sz="2400" b="1" i="0" kern="1200" dirty="0"/>
            <a:t> und </a:t>
          </a:r>
          <a:r>
            <a:rPr lang="en-US" sz="2400" b="1" i="0" kern="1200" dirty="0" err="1"/>
            <a:t>Entwurf</a:t>
          </a:r>
          <a:endParaRPr lang="en-US" sz="2400" b="1" kern="1200" dirty="0"/>
        </a:p>
      </dsp:txBody>
      <dsp:txXfrm>
        <a:off x="2249729" y="779623"/>
        <a:ext cx="1909227" cy="751758"/>
      </dsp:txXfrm>
    </dsp:sp>
    <dsp:sp modelId="{DB54F501-83AF-4496-BA3D-B1D474B1F81D}">
      <dsp:nvSpPr>
        <dsp:cNvPr id="0" name=""/>
        <dsp:cNvSpPr/>
      </dsp:nvSpPr>
      <dsp:spPr>
        <a:xfrm>
          <a:off x="2249729" y="1770301"/>
          <a:ext cx="1909227" cy="1586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Phase 3 - 5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7</a:t>
          </a:r>
          <a:endParaRPr lang="en-US" sz="2000" kern="120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8</a:t>
          </a:r>
          <a:endParaRPr lang="en-US" sz="2000" kern="120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10</a:t>
          </a:r>
          <a:endParaRPr lang="en-US" sz="2000" kern="1200"/>
        </a:p>
      </dsp:txBody>
      <dsp:txXfrm>
        <a:off x="2249729" y="1770301"/>
        <a:ext cx="1909227" cy="1586029"/>
      </dsp:txXfrm>
    </dsp:sp>
    <dsp:sp modelId="{6C957838-5653-44B5-B237-91819B344210}">
      <dsp:nvSpPr>
        <dsp:cNvPr id="0" name=""/>
        <dsp:cNvSpPr/>
      </dsp:nvSpPr>
      <dsp:spPr>
        <a:xfrm>
          <a:off x="2871218" y="96686"/>
          <a:ext cx="668229" cy="668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004E5-C58E-49B3-BAC7-A6BA7D814B4C}">
      <dsp:nvSpPr>
        <dsp:cNvPr id="0" name=""/>
        <dsp:cNvSpPr/>
      </dsp:nvSpPr>
      <dsp:spPr>
        <a:xfrm>
          <a:off x="4493071" y="779623"/>
          <a:ext cx="1909227" cy="75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 err="1"/>
            <a:t>Implemen-tierung</a:t>
          </a:r>
          <a:endParaRPr lang="en-US" sz="2000" b="1" kern="1200" dirty="0"/>
        </a:p>
      </dsp:txBody>
      <dsp:txXfrm>
        <a:off x="4493071" y="779623"/>
        <a:ext cx="1909227" cy="751758"/>
      </dsp:txXfrm>
    </dsp:sp>
    <dsp:sp modelId="{5A6003F7-8704-4428-9A59-992458018C3A}">
      <dsp:nvSpPr>
        <dsp:cNvPr id="0" name=""/>
        <dsp:cNvSpPr/>
      </dsp:nvSpPr>
      <dsp:spPr>
        <a:xfrm>
          <a:off x="4493071" y="1770301"/>
          <a:ext cx="1909227" cy="1586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6</a:t>
          </a:r>
          <a:endParaRPr lang="en-US" sz="2000" kern="120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Phase 9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11</a:t>
          </a:r>
          <a:endParaRPr lang="en-US" sz="2000" kern="1200"/>
        </a:p>
      </dsp:txBody>
      <dsp:txXfrm>
        <a:off x="4493071" y="1770301"/>
        <a:ext cx="1909227" cy="1586029"/>
      </dsp:txXfrm>
    </dsp:sp>
    <dsp:sp modelId="{BB27D2D5-0D75-45C9-8F34-E8503DB703FF}">
      <dsp:nvSpPr>
        <dsp:cNvPr id="0" name=""/>
        <dsp:cNvSpPr/>
      </dsp:nvSpPr>
      <dsp:spPr>
        <a:xfrm>
          <a:off x="7356912" y="96686"/>
          <a:ext cx="668229" cy="6682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9C540-C53F-46AA-8AD0-8F983A12B754}">
      <dsp:nvSpPr>
        <dsp:cNvPr id="0" name=""/>
        <dsp:cNvSpPr/>
      </dsp:nvSpPr>
      <dsp:spPr>
        <a:xfrm>
          <a:off x="6736413" y="779623"/>
          <a:ext cx="1909227" cy="75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/>
            <a:t>Test</a:t>
          </a:r>
          <a:endParaRPr lang="en-US" sz="2400" b="1" kern="1200" dirty="0"/>
        </a:p>
      </dsp:txBody>
      <dsp:txXfrm>
        <a:off x="6736413" y="779623"/>
        <a:ext cx="1909227" cy="751758"/>
      </dsp:txXfrm>
    </dsp:sp>
    <dsp:sp modelId="{294F6AF8-BCE3-45ED-97F0-BF1FAD9E6B35}">
      <dsp:nvSpPr>
        <dsp:cNvPr id="0" name=""/>
        <dsp:cNvSpPr/>
      </dsp:nvSpPr>
      <dsp:spPr>
        <a:xfrm>
          <a:off x="6736413" y="1770301"/>
          <a:ext cx="1909227" cy="1586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12</a:t>
          </a:r>
          <a:endParaRPr lang="en-US" sz="2000" kern="1200"/>
        </a:p>
      </dsp:txBody>
      <dsp:txXfrm>
        <a:off x="6736413" y="1770301"/>
        <a:ext cx="1909227" cy="1586029"/>
      </dsp:txXfrm>
    </dsp:sp>
    <dsp:sp modelId="{B2A5DBAC-C262-4E05-8CE5-ECBD00A59AE7}">
      <dsp:nvSpPr>
        <dsp:cNvPr id="0" name=""/>
        <dsp:cNvSpPr/>
      </dsp:nvSpPr>
      <dsp:spPr>
        <a:xfrm>
          <a:off x="9600254" y="96686"/>
          <a:ext cx="668229" cy="6682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BC7E6-2C23-4AAD-8621-DA7E6178813E}">
      <dsp:nvSpPr>
        <dsp:cNvPr id="0" name=""/>
        <dsp:cNvSpPr/>
      </dsp:nvSpPr>
      <dsp:spPr>
        <a:xfrm>
          <a:off x="8979755" y="779623"/>
          <a:ext cx="1909227" cy="75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 err="1"/>
            <a:t>Auslieferung</a:t>
          </a:r>
          <a:endParaRPr lang="en-US" sz="2400" b="1" kern="1200" dirty="0"/>
        </a:p>
      </dsp:txBody>
      <dsp:txXfrm>
        <a:off x="8979755" y="779623"/>
        <a:ext cx="1909227" cy="751758"/>
      </dsp:txXfrm>
    </dsp:sp>
    <dsp:sp modelId="{79A9B043-90FC-4491-B924-22B589AFF5E1}">
      <dsp:nvSpPr>
        <dsp:cNvPr id="0" name=""/>
        <dsp:cNvSpPr/>
      </dsp:nvSpPr>
      <dsp:spPr>
        <a:xfrm>
          <a:off x="8979755" y="1770301"/>
          <a:ext cx="1909227" cy="1586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Phase 13</a:t>
          </a:r>
          <a:endParaRPr lang="en-US" sz="2000" kern="1200"/>
        </a:p>
      </dsp:txBody>
      <dsp:txXfrm>
        <a:off x="8979755" y="1770301"/>
        <a:ext cx="1909227" cy="1586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83771-78C8-426F-8638-022634332AE6}">
      <dsp:nvSpPr>
        <dsp:cNvPr id="0" name=""/>
        <dsp:cNvSpPr/>
      </dsp:nvSpPr>
      <dsp:spPr>
        <a:xfrm>
          <a:off x="0" y="2565"/>
          <a:ext cx="6495847" cy="8416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 dirty="0"/>
            <a:t>Vorgehensmodell:</a:t>
          </a:r>
          <a:endParaRPr lang="en-US" sz="4000" kern="1200" dirty="0"/>
        </a:p>
      </dsp:txBody>
      <dsp:txXfrm>
        <a:off x="41086" y="43651"/>
        <a:ext cx="6413675" cy="759474"/>
      </dsp:txXfrm>
    </dsp:sp>
    <dsp:sp modelId="{BA98DBB4-ECC5-4CBF-9BBA-DF60852D9E58}">
      <dsp:nvSpPr>
        <dsp:cNvPr id="0" name=""/>
        <dsp:cNvSpPr/>
      </dsp:nvSpPr>
      <dsp:spPr>
        <a:xfrm>
          <a:off x="0" y="844211"/>
          <a:ext cx="6495847" cy="90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3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000" b="0" i="0" kern="1200" dirty="0"/>
            <a:t>Kanban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844211"/>
        <a:ext cx="6495847" cy="901489"/>
      </dsp:txXfrm>
    </dsp:sp>
    <dsp:sp modelId="{C2C67D23-80DC-46FB-800B-1878617CBF07}">
      <dsp:nvSpPr>
        <dsp:cNvPr id="0" name=""/>
        <dsp:cNvSpPr/>
      </dsp:nvSpPr>
      <dsp:spPr>
        <a:xfrm>
          <a:off x="0" y="1748266"/>
          <a:ext cx="6495847" cy="841646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98000"/>
                <a:lumMod val="114000"/>
              </a:schemeClr>
            </a:gs>
            <a:gs pos="100000">
              <a:schemeClr val="accent2">
                <a:hueOff val="958067"/>
                <a:satOff val="-5475"/>
                <a:lumOff val="529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 dirty="0"/>
            <a:t>Zeitplan:</a:t>
          </a:r>
          <a:r>
            <a:rPr lang="de-DE" sz="4000" b="0" i="0" kern="1200" dirty="0"/>
            <a:t> </a:t>
          </a:r>
          <a:endParaRPr lang="en-US" sz="4000" kern="1200" dirty="0"/>
        </a:p>
      </dsp:txBody>
      <dsp:txXfrm>
        <a:off x="41086" y="1789352"/>
        <a:ext cx="6413675" cy="759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7BC3F4-07FB-5A2C-343C-B31FD79878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2BFD57-2F87-8932-0C80-3CE20DB906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B3693-07FF-43C0-B770-26527C317ED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9622C2-3F77-B3C4-37B0-8FD30EE97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BB3836-7E5A-3072-19BA-6408D29707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469E-CF96-4CD8-8508-86997CB05B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03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F39E1-165E-EF47-A1C8-7C0D29814C58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B7DF-BB38-5247-85AB-951DBC58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774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42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4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08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9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61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7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Erklärung:</a:t>
            </a:r>
          </a:p>
          <a:p>
            <a:r>
              <a:rPr lang="de-DE" dirty="0"/>
              <a:t>Frage: warum 3 verschiedene Datenformate analysieren und dann </a:t>
            </a:r>
            <a:r>
              <a:rPr lang="de-DE" dirty="0" err="1"/>
              <a:t>pdf</a:t>
            </a:r>
            <a:r>
              <a:rPr lang="de-DE" dirty="0"/>
              <a:t> als Datenformat nehmen?????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6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61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B7DF-BB38-5247-85AB-951DBC581DE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2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8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33979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91945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15679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7047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7749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41681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5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19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10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59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19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3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0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15.05.2023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Natalie Jurtz, Waldemar Pavelev  -  Wasserfallmodell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15.05.2023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Natalie Jurtz, Waldemar Pavelev  -  Wasserfallmodell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3C5B-0240-E94F-874E-F700FDC39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3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0F768-49F1-7656-E274-9025592A5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IT-Systemhaus-Software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994A26-27A0-255C-A67A-F4E2D77BC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Von Natalie Jurtz, Daniel Kühnel, Max Ullmann, Christian Winterlich, Fabian Wunsch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C1B74-BDF7-3D31-B9B7-3E3AE506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5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F195-6BAB-4F05-AF5B-ACC2C3FD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Projektdurchführung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Phase 7 – Erstellung IT-Sicherheitskonzept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24BC-9B39-4EF5-BD33-481B8A68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10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1CCBB6-46C5-4D5F-B82B-5709B458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6" y="1853248"/>
            <a:ext cx="7181850" cy="3924300"/>
          </a:xfrm>
          <a:prstGeom prst="rect">
            <a:avLst/>
          </a:prstGeom>
        </p:spPr>
      </p:pic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B0F6A9B5-9E6C-4930-9DF8-8A675535C817}"/>
              </a:ext>
            </a:extLst>
          </p:cNvPr>
          <p:cNvSpPr txBox="1">
            <a:spLocks/>
          </p:cNvSpPr>
          <p:nvPr/>
        </p:nvSpPr>
        <p:spPr>
          <a:xfrm>
            <a:off x="640080" y="6099048"/>
            <a:ext cx="5459085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Natalie Jurtz, Daniel Kühnel, Max Ullmann, Christian Winterlich,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IT-Systemhaus-Software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DC5CBC60-749B-4901-918F-88AA580D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395733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F8A06-6396-9629-CEC6-087E47F1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>
                <a:solidFill>
                  <a:schemeClr val="bg2"/>
                </a:solidFill>
              </a:rPr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100" dirty="0">
                <a:solidFill>
                  <a:srgbClr val="EBEBEB"/>
                </a:solidFill>
              </a:rPr>
              <a:t>Phase 8 – Überführung Datenquellen</a:t>
            </a:r>
            <a:endParaRPr lang="de-DE" sz="3300" dirty="0">
              <a:solidFill>
                <a:srgbClr val="EBEBEB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7C60B-E894-5ECF-7FD5-A992A76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de-DE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9A202-F90B-83B4-172D-5298E60C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070BD12-39FC-4B0C-AA4A-7DEBEF14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096001"/>
            <a:ext cx="5459085" cy="53340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Natalie Jurtz, Daniel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Kühnel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Max Ullmann, Christian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Winterlich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IT-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Systemhaus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-Software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E36909CC-E19C-4999-9B0A-89C63603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30.06.2023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D4CF05-5E50-496B-99BC-7EB1552B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40" y="2286162"/>
            <a:ext cx="9339308" cy="33855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3208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25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27AA-2537-4790-A921-C41889F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6F3C5B-0240-E94F-874E-F700FDC39B0C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558C1-B30A-4635-9E34-0E7626F31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97" y="648250"/>
            <a:ext cx="9595217" cy="3070468"/>
          </a:xfrm>
          <a:prstGeom prst="rect">
            <a:avLst/>
          </a:prstGeom>
          <a:effectLst/>
        </p:spPr>
      </p:pic>
      <p:sp>
        <p:nvSpPr>
          <p:cNvPr id="43" name="Freeform: Shape 3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261327FB-A437-409B-B0BB-711418BE2B3E}"/>
              </a:ext>
            </a:extLst>
          </p:cNvPr>
          <p:cNvSpPr txBox="1">
            <a:spLocks/>
          </p:cNvSpPr>
          <p:nvPr/>
        </p:nvSpPr>
        <p:spPr>
          <a:xfrm>
            <a:off x="596397" y="4866143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de-DE" sz="4000" dirty="0">
                <a:solidFill>
                  <a:schemeClr val="bg2"/>
                </a:solidFill>
              </a:rPr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100" dirty="0">
                <a:solidFill>
                  <a:srgbClr val="EBEBEB"/>
                </a:solidFill>
              </a:rPr>
              <a:t>Phase 9 –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Umsetzung</a:t>
            </a: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Datenbestand</a:t>
            </a:r>
            <a:endParaRPr lang="de-DE" sz="3300" dirty="0">
              <a:solidFill>
                <a:srgbClr val="EBEBEB"/>
              </a:solidFill>
            </a:endParaRP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B366BB97-4713-4387-A9BD-D9870DF13F07}"/>
              </a:ext>
            </a:extLst>
          </p:cNvPr>
          <p:cNvSpPr txBox="1">
            <a:spLocks/>
          </p:cNvSpPr>
          <p:nvPr/>
        </p:nvSpPr>
        <p:spPr>
          <a:xfrm>
            <a:off x="640080" y="6099048"/>
            <a:ext cx="5459085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60000"/>
                  </a:schemeClr>
                </a:solidFill>
              </a:rPr>
              <a:t>Natalie Jurtz, Daniel Kühnel, Max Ullmann, Christian Winterlich,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>
                    <a:alpha val="60000"/>
                  </a:schemeClr>
                </a:solidFill>
              </a:rPr>
              <a:t>IT-Systemhaus-Software</a:t>
            </a:r>
            <a:endParaRPr lang="en-US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44" name="Datumsplatzhalter 3">
            <a:extLst>
              <a:ext uri="{FF2B5EF4-FFF2-40B4-BE49-F238E27FC236}">
                <a16:creationId xmlns:a16="http://schemas.microsoft.com/office/drawing/2014/main" id="{F3053BCF-FAB6-44E6-9876-4D52099F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738081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F902-0047-44D6-B41B-3DC23E0A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907E207-B595-4D6B-9E0B-63E38F832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90819"/>
              </p:ext>
            </p:extLst>
          </p:nvPr>
        </p:nvGraphicFramePr>
        <p:xfrm>
          <a:off x="659715" y="2549561"/>
          <a:ext cx="10895370" cy="391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el 1">
            <a:extLst>
              <a:ext uri="{FF2B5EF4-FFF2-40B4-BE49-F238E27FC236}">
                <a16:creationId xmlns:a16="http://schemas.microsoft.com/office/drawing/2014/main" id="{26B34FCF-4BB9-4226-81AD-F3CB9659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>
                <a:solidFill>
                  <a:schemeClr val="bg2"/>
                </a:solidFill>
              </a:rPr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100" dirty="0">
                <a:solidFill>
                  <a:srgbClr val="EBEBEB"/>
                </a:solidFill>
              </a:rPr>
              <a:t>Phase 10 – Auswahl Vorgehensmodell</a:t>
            </a:r>
            <a:endParaRPr lang="de-DE" sz="3300" dirty="0">
              <a:solidFill>
                <a:srgbClr val="EBEBEB"/>
              </a:solidFill>
            </a:endParaRP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829F3E3-322C-4CFF-91D1-2D502BC0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096001"/>
            <a:ext cx="5459085" cy="53340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Natalie Jurtz, Daniel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Kühnel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Max Ullmann, Christian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Winterlich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IT-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Systemhaus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-Software</a:t>
            </a:r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A4FF3E17-B6D7-4474-96C0-8E494226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105491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5158-BCE7-4F20-873E-5155DDC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EBEBEB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EBEBEB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861B2F0-79A5-4AFF-87A0-96738E81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4267831"/>
            <a:ext cx="6495847" cy="1510284"/>
          </a:xfrm>
          <a:prstGeom prst="rect">
            <a:avLst/>
          </a:prstGeom>
          <a:effectLst/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19D32A0-1F48-2A8B-48AB-B6582098D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138880"/>
              </p:ext>
            </p:extLst>
          </p:nvPr>
        </p:nvGraphicFramePr>
        <p:xfrm>
          <a:off x="5048452" y="1410458"/>
          <a:ext cx="6495847" cy="258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Titel 1">
            <a:extLst>
              <a:ext uri="{FF2B5EF4-FFF2-40B4-BE49-F238E27FC236}">
                <a16:creationId xmlns:a16="http://schemas.microsoft.com/office/drawing/2014/main" id="{3F125C1A-CF97-4162-9501-0D724DF55C53}"/>
              </a:ext>
            </a:extLst>
          </p:cNvPr>
          <p:cNvSpPr txBox="1">
            <a:spLocks/>
          </p:cNvSpPr>
          <p:nvPr/>
        </p:nvSpPr>
        <p:spPr>
          <a:xfrm>
            <a:off x="255226" y="1895745"/>
            <a:ext cx="39238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chemeClr val="bg2"/>
                </a:solidFill>
              </a:rPr>
              <a:t>Projektdurch-führung</a:t>
            </a: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r>
              <a:rPr lang="en-US" sz="3100" dirty="0">
                <a:solidFill>
                  <a:srgbClr val="EBEBEB"/>
                </a:solidFill>
              </a:rPr>
              <a:t>Phase 10 –</a:t>
            </a:r>
            <a:br>
              <a:rPr lang="en-US" sz="3100" dirty="0">
                <a:solidFill>
                  <a:srgbClr val="EBEBEB"/>
                </a:solidFill>
              </a:rPr>
            </a:br>
            <a:r>
              <a:rPr lang="en-US" sz="3100" dirty="0">
                <a:solidFill>
                  <a:srgbClr val="EBEBEB"/>
                </a:solidFill>
              </a:rPr>
              <a:t> </a:t>
            </a:r>
            <a:br>
              <a:rPr lang="en-US" sz="3100" dirty="0">
                <a:solidFill>
                  <a:srgbClr val="EBEBEB"/>
                </a:solidFill>
              </a:rPr>
            </a:br>
            <a:r>
              <a:rPr lang="de-DE" sz="3200" dirty="0">
                <a:solidFill>
                  <a:srgbClr val="F2F2F2"/>
                </a:solidFill>
              </a:rPr>
              <a:t>Auswahl Vorgehensmodell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D854CBD3-C696-459B-92F6-BCE9E182AF2C}"/>
              </a:ext>
            </a:extLst>
          </p:cNvPr>
          <p:cNvSpPr txBox="1">
            <a:spLocks/>
          </p:cNvSpPr>
          <p:nvPr/>
        </p:nvSpPr>
        <p:spPr>
          <a:xfrm>
            <a:off x="640080" y="6099048"/>
            <a:ext cx="5459085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Natalie Jurtz, Daniel 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Kühnel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, Max Ullmann,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Winterlich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IT-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Systemhaus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-Software</a:t>
            </a:r>
          </a:p>
        </p:txBody>
      </p:sp>
      <p:sp>
        <p:nvSpPr>
          <p:cNvPr id="33" name="Datumsplatzhalter 3">
            <a:extLst>
              <a:ext uri="{FF2B5EF4-FFF2-40B4-BE49-F238E27FC236}">
                <a16:creationId xmlns:a16="http://schemas.microsoft.com/office/drawing/2014/main" id="{E6E959FA-1C3F-4878-9193-F4335DF9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372787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1554-8DAC-4610-A8CF-D9C87FFE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implementierte Module:</a:t>
            </a:r>
          </a:p>
          <a:p>
            <a:pPr lvl="1"/>
            <a:r>
              <a:rPr lang="de-DE" dirty="0"/>
              <a:t>GUI-Prototyp</a:t>
            </a:r>
          </a:p>
          <a:p>
            <a:pPr lvl="1"/>
            <a:r>
              <a:rPr lang="de-DE" dirty="0"/>
              <a:t>Anbindung Datenbank</a:t>
            </a:r>
          </a:p>
          <a:p>
            <a:pPr lvl="1"/>
            <a:r>
              <a:rPr lang="de-DE" dirty="0"/>
              <a:t>Benutzerverwaltung</a:t>
            </a:r>
          </a:p>
          <a:p>
            <a:pPr lvl="1"/>
            <a:r>
              <a:rPr lang="de-DE" dirty="0"/>
              <a:t>2D-Ansicht</a:t>
            </a:r>
          </a:p>
          <a:p>
            <a:pPr lvl="1"/>
            <a:r>
              <a:rPr lang="de-DE" dirty="0"/>
              <a:t>Frontend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A731-BBB0-4DEC-A564-25CE17C3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15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7BFAE8E-5C9F-4ED0-9320-ADDDA6C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/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100" dirty="0">
                <a:solidFill>
                  <a:srgbClr val="EBEBEB"/>
                </a:solidFill>
              </a:rPr>
              <a:t>Phase 11 – Softwareentwicklung</a:t>
            </a:r>
            <a:endParaRPr lang="de-DE" sz="33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3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1554-8DAC-4610-A8CF-D9C87FFE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Klassendiagramm - GUI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A731-BBB0-4DEC-A564-25CE17C3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16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7BFAE8E-5C9F-4ED0-9320-ADDDA6C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/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100" dirty="0">
                <a:solidFill>
                  <a:srgbClr val="EBEBEB"/>
                </a:solidFill>
              </a:rPr>
              <a:t>Phase 11 – Softwareentwicklung</a:t>
            </a:r>
            <a:endParaRPr lang="de-DE" sz="3300" dirty="0">
              <a:solidFill>
                <a:srgbClr val="EBEBEB"/>
              </a:solidFill>
            </a:endParaRPr>
          </a:p>
        </p:txBody>
      </p:sp>
      <p:pic>
        <p:nvPicPr>
          <p:cNvPr id="2" name="Grafik 1" descr="xlöd,fvysdkfiojd&#10;">
            <a:extLst>
              <a:ext uri="{FF2B5EF4-FFF2-40B4-BE49-F238E27FC236}">
                <a16:creationId xmlns:a16="http://schemas.microsoft.com/office/drawing/2014/main" id="{92C2F91A-070C-4735-BFF6-85B8121F71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84" y="2769919"/>
            <a:ext cx="5670632" cy="35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1554-8DAC-4610-A8CF-D9C87FFE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Klassendiagramm - Datenbank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A731-BBB0-4DEC-A564-25CE17C3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17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7BFAE8E-5C9F-4ED0-9320-ADDDA6C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/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100" dirty="0">
                <a:solidFill>
                  <a:srgbClr val="EBEBEB"/>
                </a:solidFill>
              </a:rPr>
              <a:t>Phase 11 – Softwareentwicklung</a:t>
            </a:r>
            <a:endParaRPr lang="de-DE" sz="3300" dirty="0">
              <a:solidFill>
                <a:srgbClr val="EBEBEB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FBA529-3D23-4418-880A-61CC443006ED}"/>
              </a:ext>
            </a:extLst>
          </p:cNvPr>
          <p:cNvGrpSpPr/>
          <p:nvPr/>
        </p:nvGrpSpPr>
        <p:grpSpPr>
          <a:xfrm>
            <a:off x="3542191" y="2867486"/>
            <a:ext cx="4581521" cy="3575527"/>
            <a:chOff x="6575176" y="1970843"/>
            <a:chExt cx="4615563" cy="436781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2BA766C-EDA3-43B9-8D0F-ADEA9B171200}"/>
                </a:ext>
              </a:extLst>
            </p:cNvPr>
            <p:cNvSpPr/>
            <p:nvPr/>
          </p:nvSpPr>
          <p:spPr>
            <a:xfrm>
              <a:off x="6575176" y="1970843"/>
              <a:ext cx="4615563" cy="43678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61890AF-1EEE-4A08-B37E-EA21978C4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466" y="1970843"/>
              <a:ext cx="4552273" cy="4351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210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BF6B7-EFF1-4326-B170-E59A823E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18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891ED73-7653-4D17-BB2E-52B775D0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/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100" dirty="0">
                <a:solidFill>
                  <a:srgbClr val="EBEBEB"/>
                </a:solidFill>
              </a:rPr>
              <a:t>Phase 12 – Test</a:t>
            </a:r>
            <a:endParaRPr lang="de-DE" sz="33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5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F8A06-6396-9629-CEC6-087E47F1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Gliederung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9A202-F90B-83B4-172D-5298E60C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Projektdurchführung</a:t>
            </a:r>
          </a:p>
          <a:p>
            <a:pPr lvl="1"/>
            <a:r>
              <a:rPr lang="de-DE" dirty="0"/>
              <a:t>Vorstellung Phase 1 – 12</a:t>
            </a:r>
          </a:p>
          <a:p>
            <a:r>
              <a:rPr lang="de-DE" dirty="0"/>
              <a:t>Vorstellung Software</a:t>
            </a:r>
          </a:p>
          <a:p>
            <a:r>
              <a:rPr lang="de-DE" dirty="0"/>
              <a:t>Übergabe Dokumentation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7C60B-E894-5ECF-7FD5-A992A76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3C5B-0240-E94F-874E-F700FDC39B0C}" type="slidenum">
              <a:rPr lang="de-DE" smtClean="0"/>
              <a:t>2</a:t>
            </a:fld>
            <a:endParaRPr lang="de-DE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6C5FCF8D-7A8E-4BF0-A813-F8E58A23D1ED}"/>
              </a:ext>
            </a:extLst>
          </p:cNvPr>
          <p:cNvSpPr txBox="1">
            <a:spLocks/>
          </p:cNvSpPr>
          <p:nvPr/>
        </p:nvSpPr>
        <p:spPr>
          <a:xfrm>
            <a:off x="640080" y="6099048"/>
            <a:ext cx="5459085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Natalie Jurtz, Daniel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Kühnel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Max Ullmann, Christian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Winterlich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IT-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Systemhaus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-Software</a:t>
            </a:r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591D9119-5BC8-4B8F-B70E-711D728F1849}"/>
              </a:ext>
            </a:extLst>
          </p:cNvPr>
          <p:cNvSpPr txBox="1">
            <a:spLocks/>
          </p:cNvSpPr>
          <p:nvPr/>
        </p:nvSpPr>
        <p:spPr>
          <a:xfrm>
            <a:off x="10642862" y="6355080"/>
            <a:ext cx="901438" cy="304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8106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F8A06-6396-9629-CEC6-087E47F1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895513"/>
            <a:ext cx="39238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Projektdurch-führung</a:t>
            </a: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Phase 1 –</a:t>
            </a:r>
            <a:br>
              <a:rPr lang="en-US" sz="3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Use-Case-</a:t>
            </a:r>
            <a:r>
              <a:rPr lang="en-US" sz="31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Diagramm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7C60B-E894-5ECF-7FD5-A992A76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6F3C5B-0240-E94F-874E-F700FDC39B0C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24ADB-5CB1-980B-87AB-F4B12C4F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096001"/>
            <a:ext cx="5459085" cy="53340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Natalie Jurtz, Daniel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Kühnel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Max Ullmann, Christian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Winterlich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IT-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Systemhaus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-Software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66B4B311-DAF4-B99D-924A-5F6835B842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6" t="16966" r="5049" b="16243"/>
          <a:stretch/>
        </p:blipFill>
        <p:spPr>
          <a:xfrm>
            <a:off x="643854" y="1240012"/>
            <a:ext cx="6270662" cy="4377510"/>
          </a:xfrm>
          <a:prstGeom prst="rect">
            <a:avLst/>
          </a:prstGeom>
          <a:effectLst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EE3CB-9F00-3EEE-72D0-B054822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136669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F8A06-6396-9629-CEC6-087E47F1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>
                <a:solidFill>
                  <a:schemeClr val="bg2"/>
                </a:solidFill>
              </a:rPr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300" dirty="0">
                <a:solidFill>
                  <a:srgbClr val="EBEBEB"/>
                </a:solidFill>
              </a:rPr>
              <a:t>Phase 2 - Dokumentablage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7C60B-E894-5ECF-7FD5-A992A76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9A202-F90B-83B4-172D-5298E60C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14481A37-B723-A609-A1C5-6CD85969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 t="22770" b="22588"/>
          <a:stretch/>
        </p:blipFill>
        <p:spPr>
          <a:xfrm>
            <a:off x="2229546" y="1831272"/>
            <a:ext cx="7671538" cy="3830240"/>
          </a:xfrm>
          <a:prstGeom prst="rect">
            <a:avLst/>
          </a:prstGeom>
          <a:effectLst/>
        </p:spPr>
      </p:pic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070BD12-39FC-4B0C-AA4A-7DEBEF14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096001"/>
            <a:ext cx="5459085" cy="53340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Natalie Jurtz, Daniel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Kühnel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Max Ullmann, Christian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Winterlich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IT-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Systemhaus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-Software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E36909CC-E19C-4999-9B0A-89C63603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304553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F8A06-6396-9629-CEC6-087E47F1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4000" dirty="0">
                <a:solidFill>
                  <a:schemeClr val="bg2"/>
                </a:solidFill>
              </a:rPr>
              <a:t>Projektdurchführung</a:t>
            </a:r>
            <a:br>
              <a:rPr lang="de-DE" sz="3300" dirty="0">
                <a:solidFill>
                  <a:srgbClr val="EBEBEB"/>
                </a:solidFill>
              </a:rPr>
            </a:br>
            <a:r>
              <a:rPr lang="de-DE" sz="3300" dirty="0">
                <a:solidFill>
                  <a:srgbClr val="EBEBEB"/>
                </a:solidFill>
              </a:rPr>
              <a:t>Phase 2 - Dokumentablage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7C60B-E894-5ECF-7FD5-A992A76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9A202-F90B-83B4-172D-5298E60C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24ADB-5CB1-980B-87AB-F4B12C4F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23116"/>
            <a:ext cx="5954133" cy="33676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 dirty="0">
                <a:solidFill>
                  <a:schemeClr val="tx1">
                    <a:alpha val="60000"/>
                  </a:schemeClr>
                </a:solidFill>
              </a:rPr>
              <a:t>Natalie Jurtz, Daniel Kühnel, Max Ullmann, Christian Winterlich, Fabian Wunsch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 dirty="0">
                <a:solidFill>
                  <a:schemeClr val="tx1">
                    <a:alpha val="60000"/>
                  </a:schemeClr>
                </a:solidFill>
              </a:rPr>
              <a:t>IT-Systemhaus-Software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EE3CB-9F00-3EEE-72D0-B054822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alpha val="60000"/>
                  </a:schemeClr>
                </a:solidFill>
              </a:rPr>
              <a:t>30.06.2023</a:t>
            </a:r>
          </a:p>
        </p:txBody>
      </p:sp>
      <p:pic>
        <p:nvPicPr>
          <p:cNvPr id="9" name="Grafik 7">
            <a:extLst>
              <a:ext uri="{FF2B5EF4-FFF2-40B4-BE49-F238E27FC236}">
                <a16:creationId xmlns:a16="http://schemas.microsoft.com/office/drawing/2014/main" id="{EEEBFA6B-9D83-41FC-C71B-F910E49BC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 t="22770" b="22588"/>
          <a:stretch/>
        </p:blipFill>
        <p:spPr>
          <a:xfrm>
            <a:off x="-55171" y="-54428"/>
            <a:ext cx="12302341" cy="69124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1844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F8A06-6396-9629-CEC6-087E47F1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0" y="2706624"/>
            <a:ext cx="3862348" cy="144475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dirty="0">
                <a:solidFill>
                  <a:schemeClr val="bg2"/>
                </a:solidFill>
              </a:rPr>
              <a:t>Projektdurch-</a:t>
            </a:r>
            <a:br>
              <a:rPr lang="de-DE" sz="3600" dirty="0">
                <a:solidFill>
                  <a:schemeClr val="bg2"/>
                </a:solidFill>
              </a:rPr>
            </a:br>
            <a:r>
              <a:rPr lang="de-DE" sz="3600" dirty="0" err="1">
                <a:solidFill>
                  <a:schemeClr val="bg2"/>
                </a:solidFill>
              </a:rPr>
              <a:t>führung</a:t>
            </a:r>
            <a:br>
              <a:rPr lang="de-DE" sz="2800" dirty="0">
                <a:solidFill>
                  <a:srgbClr val="EBEBEB"/>
                </a:solidFill>
              </a:rPr>
            </a:br>
            <a:br>
              <a:rPr lang="de-DE" sz="2800" dirty="0">
                <a:solidFill>
                  <a:srgbClr val="EBEBEB"/>
                </a:solidFill>
              </a:rPr>
            </a:br>
            <a:br>
              <a:rPr lang="de-DE" sz="2800" dirty="0">
                <a:solidFill>
                  <a:srgbClr val="EBEBEB"/>
                </a:solidFill>
              </a:rPr>
            </a:br>
            <a:br>
              <a:rPr lang="de-DE" sz="2800" dirty="0">
                <a:solidFill>
                  <a:srgbClr val="EBEBEB"/>
                </a:solidFill>
              </a:rPr>
            </a:br>
            <a:br>
              <a:rPr lang="de-DE" sz="2800" dirty="0">
                <a:solidFill>
                  <a:srgbClr val="EBEBEB"/>
                </a:solidFill>
              </a:rPr>
            </a:br>
            <a:r>
              <a:rPr lang="de-DE" sz="3000" dirty="0">
                <a:solidFill>
                  <a:srgbClr val="EBEBEB"/>
                </a:solidFill>
              </a:rPr>
              <a:t>Phase</a:t>
            </a:r>
            <a:r>
              <a:rPr lang="de-DE" sz="2800" dirty="0">
                <a:solidFill>
                  <a:srgbClr val="EBEBEB"/>
                </a:solidFill>
              </a:rPr>
              <a:t> 3 –</a:t>
            </a:r>
            <a:br>
              <a:rPr lang="de-DE" sz="2800" dirty="0">
                <a:solidFill>
                  <a:srgbClr val="EBEBEB"/>
                </a:solidFill>
              </a:rPr>
            </a:br>
            <a:r>
              <a:rPr lang="de-DE" sz="2800" dirty="0">
                <a:solidFill>
                  <a:srgbClr val="EBEBEB"/>
                </a:solidFill>
              </a:rPr>
              <a:t> </a:t>
            </a:r>
            <a:br>
              <a:rPr lang="de-DE" sz="2800" dirty="0">
                <a:solidFill>
                  <a:srgbClr val="EBEBEB"/>
                </a:solidFill>
              </a:rPr>
            </a:br>
            <a:r>
              <a:rPr lang="de-DE" sz="2800" dirty="0">
                <a:solidFill>
                  <a:srgbClr val="EBEBEB"/>
                </a:solidFill>
              </a:rPr>
              <a:t>Sequenzdiagramm</a:t>
            </a: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29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7C60B-E894-5ECF-7FD5-A992A76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343035D1-B958-6B0C-90F0-59257AAE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54" y="935056"/>
            <a:ext cx="5690059" cy="5476681"/>
          </a:xfrm>
          <a:prstGeom prst="rect">
            <a:avLst/>
          </a:prstGeom>
          <a:effectLst/>
        </p:spPr>
      </p:pic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2E68747C-610C-4D99-AF22-7D05056DA8F1}"/>
              </a:ext>
            </a:extLst>
          </p:cNvPr>
          <p:cNvSpPr txBox="1">
            <a:spLocks/>
          </p:cNvSpPr>
          <p:nvPr/>
        </p:nvSpPr>
        <p:spPr>
          <a:xfrm>
            <a:off x="640080" y="6099048"/>
            <a:ext cx="5459085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Natalie Jurtz, Daniel 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Kühnel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, Max Ullmann,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Winterlich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IT-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Systemhaus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-Software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AF0DAF4D-5CAB-4F07-B759-EF353593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1995523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8A46-1D9C-4FB1-97A2-09453287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6F3C5B-0240-E94F-874E-F700FDC39B0C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8B890-A7EB-408A-9C5B-321913BD3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713" y="1304931"/>
            <a:ext cx="6926255" cy="4190383"/>
          </a:xfrm>
          <a:prstGeom prst="rect">
            <a:avLst/>
          </a:prstGeom>
          <a:effectLst/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680018C9-C6CF-45BF-833D-5104EFA66357}"/>
              </a:ext>
            </a:extLst>
          </p:cNvPr>
          <p:cNvSpPr txBox="1">
            <a:spLocks/>
          </p:cNvSpPr>
          <p:nvPr/>
        </p:nvSpPr>
        <p:spPr>
          <a:xfrm>
            <a:off x="7999412" y="1895513"/>
            <a:ext cx="39238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chemeClr val="bg2"/>
                </a:solidFill>
              </a:rPr>
              <a:t>Projektdurch-führung</a:t>
            </a: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r>
              <a:rPr lang="en-US" sz="3100" dirty="0">
                <a:solidFill>
                  <a:srgbClr val="EBEBEB"/>
                </a:solidFill>
              </a:rPr>
              <a:t>Phase 4 –</a:t>
            </a:r>
            <a:br>
              <a:rPr lang="en-US" sz="3100" dirty="0">
                <a:solidFill>
                  <a:srgbClr val="EBEBEB"/>
                </a:solidFill>
              </a:rPr>
            </a:br>
            <a:r>
              <a:rPr lang="en-US" sz="3100" dirty="0">
                <a:solidFill>
                  <a:srgbClr val="EBEBEB"/>
                </a:solidFill>
              </a:rPr>
              <a:t> </a:t>
            </a:r>
            <a:br>
              <a:rPr lang="en-US" sz="3100" dirty="0">
                <a:solidFill>
                  <a:srgbClr val="EBEBEB"/>
                </a:solidFill>
              </a:rPr>
            </a:br>
            <a:r>
              <a:rPr lang="en-US" sz="3100" dirty="0" err="1">
                <a:solidFill>
                  <a:srgbClr val="EBEBEB"/>
                </a:solidFill>
              </a:rPr>
              <a:t>Projekt</a:t>
            </a:r>
            <a:r>
              <a:rPr lang="en-US" sz="3100" dirty="0">
                <a:solidFill>
                  <a:srgbClr val="EBEBEB"/>
                </a:solidFill>
              </a:rPr>
              <a:t> – Wiki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C6DA48E-CAFD-4E6B-AA46-9E7DC7A5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096001"/>
            <a:ext cx="5459085" cy="53340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Natalie Jurtz, Daniel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Kühnel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Max Ullmann, Christian 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Winterlich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IT-</a:t>
            </a:r>
            <a:r>
              <a:rPr lang="en-US" b="0" i="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Systemhaus</a:t>
            </a:r>
            <a:r>
              <a:rPr lang="en-US" b="0" i="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-Software</a:t>
            </a:r>
          </a:p>
        </p:txBody>
      </p: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73E463C3-2F33-4604-80B7-B44FA0A5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337168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4C08-9447-46B2-92B1-74855980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de-DE" sz="3600" dirty="0"/>
              <a:t>Projektdurchführung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Phase 5 – Analyse Datenquellen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85BB-04EA-4F1B-9C9F-1552D1F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791DAE6-7413-5426-B77E-E08F9ADFF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606827"/>
              </p:ext>
            </p:extLst>
          </p:nvPr>
        </p:nvGraphicFramePr>
        <p:xfrm>
          <a:off x="1393824" y="1952795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589A1FB9-4832-487D-B8CD-8C04DBF7BEE2}"/>
              </a:ext>
            </a:extLst>
          </p:cNvPr>
          <p:cNvSpPr txBox="1">
            <a:spLocks/>
          </p:cNvSpPr>
          <p:nvPr/>
        </p:nvSpPr>
        <p:spPr>
          <a:xfrm>
            <a:off x="640080" y="6099048"/>
            <a:ext cx="5459085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Natalie Jurtz, Daniel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Kühnel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Max Ullmann, Christian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Winterlich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IT-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Systemhaus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-Software</a:t>
            </a:r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8EA14BFE-5562-4E4D-8A10-7E6AED51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38478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828A-290B-4213-8E23-1799D125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F3C5B-0240-E94F-874E-F700FDC39B0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C3ABE0A-03AF-2712-8E1F-A744CE3C3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2450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el 1">
            <a:extLst>
              <a:ext uri="{FF2B5EF4-FFF2-40B4-BE49-F238E27FC236}">
                <a16:creationId xmlns:a16="http://schemas.microsoft.com/office/drawing/2014/main" id="{5E420BF0-5B95-4DBA-B8F9-DD4075777B85}"/>
              </a:ext>
            </a:extLst>
          </p:cNvPr>
          <p:cNvSpPr txBox="1">
            <a:spLocks/>
          </p:cNvSpPr>
          <p:nvPr/>
        </p:nvSpPr>
        <p:spPr>
          <a:xfrm>
            <a:off x="255226" y="1895745"/>
            <a:ext cx="39238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chemeClr val="bg2"/>
                </a:solidFill>
              </a:rPr>
              <a:t>Projektdurch-führung</a:t>
            </a: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r>
              <a:rPr lang="en-US" sz="3100" dirty="0">
                <a:solidFill>
                  <a:srgbClr val="EBEBEB"/>
                </a:solidFill>
              </a:rPr>
              <a:t>Phase 6 –</a:t>
            </a:r>
            <a:br>
              <a:rPr lang="en-US" sz="3100" dirty="0">
                <a:solidFill>
                  <a:srgbClr val="EBEBEB"/>
                </a:solidFill>
              </a:rPr>
            </a:br>
            <a:r>
              <a:rPr lang="en-US" sz="3100" dirty="0">
                <a:solidFill>
                  <a:srgbClr val="EBEBEB"/>
                </a:solidFill>
              </a:rPr>
              <a:t> </a:t>
            </a:r>
            <a:br>
              <a:rPr lang="en-US" sz="3100" dirty="0">
                <a:solidFill>
                  <a:srgbClr val="EBEBEB"/>
                </a:solidFill>
              </a:rPr>
            </a:br>
            <a:r>
              <a:rPr lang="de-DE" sz="3200" dirty="0">
                <a:solidFill>
                  <a:srgbClr val="F2F2F2"/>
                </a:solidFill>
              </a:rPr>
              <a:t>Benutzerverwaltung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8D4747B9-02F1-435C-9993-82ABCABF26C3}"/>
              </a:ext>
            </a:extLst>
          </p:cNvPr>
          <p:cNvSpPr txBox="1">
            <a:spLocks/>
          </p:cNvSpPr>
          <p:nvPr/>
        </p:nvSpPr>
        <p:spPr>
          <a:xfrm>
            <a:off x="640080" y="6099048"/>
            <a:ext cx="5459085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Natalie Jurtz, Daniel 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Kühnel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, Max Ullmann,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Winterlich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, Fabian Wunsch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IT-</a:t>
            </a:r>
            <a:r>
              <a:rPr lang="en-US" dirty="0" err="1">
                <a:solidFill>
                  <a:schemeClr val="bg1">
                    <a:alpha val="60000"/>
                  </a:schemeClr>
                </a:solidFill>
              </a:rPr>
              <a:t>Systemhaus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-Software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F94A642F-44FE-4537-BBD9-7E56A7C2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862" y="6355080"/>
            <a:ext cx="901438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30.06.2023</a:t>
            </a:r>
          </a:p>
        </p:txBody>
      </p:sp>
    </p:spTree>
    <p:extLst>
      <p:ext uri="{BB962C8B-B14F-4D97-AF65-F5344CB8AC3E}">
        <p14:creationId xmlns:p14="http://schemas.microsoft.com/office/powerpoint/2010/main" val="1554462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523</Words>
  <Application>Microsoft Office PowerPoint</Application>
  <PresentationFormat>Breitbild</PresentationFormat>
  <Paragraphs>161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IT-Systemhaus-Software</vt:lpstr>
      <vt:lpstr>Gliederung</vt:lpstr>
      <vt:lpstr>Projektdurch-führung     Phase 1 –   Use-Case-Diagramm</vt:lpstr>
      <vt:lpstr>Projektdurchführung Phase 2 - Dokumentablage</vt:lpstr>
      <vt:lpstr>Projektdurchführung Phase 2 - Dokumentablage</vt:lpstr>
      <vt:lpstr>Projektdurch- führung     Phase 3 –   Sequenzdiagramm</vt:lpstr>
      <vt:lpstr>PowerPoint-Präsentation</vt:lpstr>
      <vt:lpstr>Projektdurchführung Phase 5 – Analyse Datenquellen</vt:lpstr>
      <vt:lpstr>PowerPoint-Präsentation</vt:lpstr>
      <vt:lpstr>Projektdurchführung Phase 7 – Erstellung IT-Sicherheitskonzept</vt:lpstr>
      <vt:lpstr>Projektdurchführung Phase 8 – Überführung Datenquellen</vt:lpstr>
      <vt:lpstr>PowerPoint-Präsentation</vt:lpstr>
      <vt:lpstr>Projektdurchführung Phase 10 – Auswahl Vorgehensmodell</vt:lpstr>
      <vt:lpstr>PowerPoint-Präsentation</vt:lpstr>
      <vt:lpstr>Projektdurchführung Phase 11 – Softwareentwicklung</vt:lpstr>
      <vt:lpstr>Projektdurchführung Phase 11 – Softwareentwicklung</vt:lpstr>
      <vt:lpstr>Projektdurchführung Phase 11 – Softwareentwicklung</vt:lpstr>
      <vt:lpstr>Projektdurchführung Phase 12 –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Wasserfallmodell</dc:title>
  <dc:creator>Natalie Jurtz</dc:creator>
  <cp:lastModifiedBy>Jurtz, Natalie</cp:lastModifiedBy>
  <cp:revision>15</cp:revision>
  <dcterms:created xsi:type="dcterms:W3CDTF">2023-03-13T08:53:50Z</dcterms:created>
  <dcterms:modified xsi:type="dcterms:W3CDTF">2023-06-30T08:22:05Z</dcterms:modified>
</cp:coreProperties>
</file>