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  <p:sldId id="281" r:id="rId6"/>
    <p:sldId id="259" r:id="rId7"/>
    <p:sldId id="280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ser Alexander" initials="KA" lastIdx="1" clrIdx="0">
    <p:extLst>
      <p:ext uri="{19B8F6BF-5375-455C-9EA6-DF929625EA0E}">
        <p15:presenceInfo xmlns:p15="http://schemas.microsoft.com/office/powerpoint/2012/main" userId="Kaiser 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>
        <p:scale>
          <a:sx n="100" d="100"/>
          <a:sy n="100" d="100"/>
        </p:scale>
        <p:origin x="288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Alexander" userId="dec5f84c-ba58-42cf-bcf1-039e331b3a8d" providerId="ADAL" clId="{9CB36191-1DA8-46C9-BE94-4C225BBDE5EA}"/>
    <pc:docChg chg="undo redo custSel addSld delSld modSld">
      <pc:chgData name="Kaiser Alexander" userId="dec5f84c-ba58-42cf-bcf1-039e331b3a8d" providerId="ADAL" clId="{9CB36191-1DA8-46C9-BE94-4C225BBDE5EA}" dt="2020-11-30T09:37:10.493" v="1396" actId="20577"/>
      <pc:docMkLst>
        <pc:docMk/>
      </pc:docMkLst>
      <pc:sldChg chg="addSp modSp">
        <pc:chgData name="Kaiser Alexander" userId="dec5f84c-ba58-42cf-bcf1-039e331b3a8d" providerId="ADAL" clId="{9CB36191-1DA8-46C9-BE94-4C225BBDE5EA}" dt="2020-11-30T08:31:18.925" v="170" actId="20577"/>
        <pc:sldMkLst>
          <pc:docMk/>
          <pc:sldMk cId="969806061" sldId="259"/>
        </pc:sldMkLst>
        <pc:spChg chg="mod">
          <ac:chgData name="Kaiser Alexander" userId="dec5f84c-ba58-42cf-bcf1-039e331b3a8d" providerId="ADAL" clId="{9CB36191-1DA8-46C9-BE94-4C225BBDE5EA}" dt="2020-11-30T08:31:18.925" v="170" actId="20577"/>
          <ac:spMkLst>
            <pc:docMk/>
            <pc:sldMk cId="969806061" sldId="259"/>
            <ac:spMk id="2" creationId="{A07A4816-0B83-4758-83C9-69E6716E9524}"/>
          </ac:spMkLst>
        </pc:spChg>
        <pc:spChg chg="mod">
          <ac:chgData name="Kaiser Alexander" userId="dec5f84c-ba58-42cf-bcf1-039e331b3a8d" providerId="ADAL" clId="{9CB36191-1DA8-46C9-BE94-4C225BBDE5EA}" dt="2020-11-30T08:30:29.698" v="142" actId="1076"/>
          <ac:spMkLst>
            <pc:docMk/>
            <pc:sldMk cId="969806061" sldId="259"/>
            <ac:spMk id="3" creationId="{B674427E-76FF-4161-BAC5-769341596F7E}"/>
          </ac:spMkLst>
        </pc:spChg>
        <pc:spChg chg="add mod">
          <ac:chgData name="Kaiser Alexander" userId="dec5f84c-ba58-42cf-bcf1-039e331b3a8d" providerId="ADAL" clId="{9CB36191-1DA8-46C9-BE94-4C225BBDE5EA}" dt="2020-11-30T08:30:34.787" v="143" actId="1076"/>
          <ac:spMkLst>
            <pc:docMk/>
            <pc:sldMk cId="969806061" sldId="259"/>
            <ac:spMk id="4" creationId="{7435987B-6A62-4E9C-A442-E60627DCC11C}"/>
          </ac:spMkLst>
        </pc:spChg>
        <pc:spChg chg="mod">
          <ac:chgData name="Kaiser Alexander" userId="dec5f84c-ba58-42cf-bcf1-039e331b3a8d" providerId="ADAL" clId="{9CB36191-1DA8-46C9-BE94-4C225BBDE5EA}" dt="2020-11-30T08:30:34.787" v="143" actId="1076"/>
          <ac:spMkLst>
            <pc:docMk/>
            <pc:sldMk cId="969806061" sldId="259"/>
            <ac:spMk id="6" creationId="{7C7A0FC4-78FC-4899-8D18-24620273A3BE}"/>
          </ac:spMkLst>
        </pc:spChg>
        <pc:spChg chg="mod">
          <ac:chgData name="Kaiser Alexander" userId="dec5f84c-ba58-42cf-bcf1-039e331b3a8d" providerId="ADAL" clId="{9CB36191-1DA8-46C9-BE94-4C225BBDE5EA}" dt="2020-11-30T08:30:34.787" v="143" actId="1076"/>
          <ac:spMkLst>
            <pc:docMk/>
            <pc:sldMk cId="969806061" sldId="259"/>
            <ac:spMk id="7" creationId="{23B0BC56-A148-4727-B8E4-6332FD94C960}"/>
          </ac:spMkLst>
        </pc:spChg>
        <pc:spChg chg="mod">
          <ac:chgData name="Kaiser Alexander" userId="dec5f84c-ba58-42cf-bcf1-039e331b3a8d" providerId="ADAL" clId="{9CB36191-1DA8-46C9-BE94-4C225BBDE5EA}" dt="2020-11-30T08:30:34.787" v="143" actId="1076"/>
          <ac:spMkLst>
            <pc:docMk/>
            <pc:sldMk cId="969806061" sldId="259"/>
            <ac:spMk id="9" creationId="{F7BB71AC-1BFE-4BDB-9D17-7EEBF29544B1}"/>
          </ac:spMkLst>
        </pc:spChg>
        <pc:spChg chg="mod">
          <ac:chgData name="Kaiser Alexander" userId="dec5f84c-ba58-42cf-bcf1-039e331b3a8d" providerId="ADAL" clId="{9CB36191-1DA8-46C9-BE94-4C225BBDE5EA}" dt="2020-11-30T08:30:48.515" v="146" actId="164"/>
          <ac:spMkLst>
            <pc:docMk/>
            <pc:sldMk cId="969806061" sldId="259"/>
            <ac:spMk id="11" creationId="{EF693D58-057D-4B3F-AFB6-E0EC9FCBA852}"/>
          </ac:spMkLst>
        </pc:spChg>
        <pc:spChg chg="mod">
          <ac:chgData name="Kaiser Alexander" userId="dec5f84c-ba58-42cf-bcf1-039e331b3a8d" providerId="ADAL" clId="{9CB36191-1DA8-46C9-BE94-4C225BBDE5EA}" dt="2020-11-30T08:30:48.515" v="146" actId="164"/>
          <ac:spMkLst>
            <pc:docMk/>
            <pc:sldMk cId="969806061" sldId="259"/>
            <ac:spMk id="12" creationId="{185F952C-CD54-46C6-ADB7-7F6A79537981}"/>
          </ac:spMkLst>
        </pc:spChg>
        <pc:spChg chg="mod">
          <ac:chgData name="Kaiser Alexander" userId="dec5f84c-ba58-42cf-bcf1-039e331b3a8d" providerId="ADAL" clId="{9CB36191-1DA8-46C9-BE94-4C225BBDE5EA}" dt="2020-11-30T08:30:48.515" v="146" actId="164"/>
          <ac:spMkLst>
            <pc:docMk/>
            <pc:sldMk cId="969806061" sldId="259"/>
            <ac:spMk id="13" creationId="{150BF231-A91F-44AF-8E5F-10C49CEAA16E}"/>
          </ac:spMkLst>
        </pc:spChg>
        <pc:spChg chg="add mod">
          <ac:chgData name="Kaiser Alexander" userId="dec5f84c-ba58-42cf-bcf1-039e331b3a8d" providerId="ADAL" clId="{9CB36191-1DA8-46C9-BE94-4C225BBDE5EA}" dt="2020-11-30T08:30:56.459" v="149" actId="1076"/>
          <ac:spMkLst>
            <pc:docMk/>
            <pc:sldMk cId="969806061" sldId="259"/>
            <ac:spMk id="14" creationId="{B2AD1AEB-A71A-4A57-B313-5BE1B2FD5E50}"/>
          </ac:spMkLst>
        </pc:spChg>
        <pc:grpChg chg="add mod">
          <ac:chgData name="Kaiser Alexander" userId="dec5f84c-ba58-42cf-bcf1-039e331b3a8d" providerId="ADAL" clId="{9CB36191-1DA8-46C9-BE94-4C225BBDE5EA}" dt="2020-11-30T08:30:53.266" v="148" actId="1076"/>
          <ac:grpSpMkLst>
            <pc:docMk/>
            <pc:sldMk cId="969806061" sldId="259"/>
            <ac:grpSpMk id="5" creationId="{90E8F160-4CBB-4EF5-A536-0FBEEC095D99}"/>
          </ac:grpSpMkLst>
        </pc:grpChg>
        <pc:picChg chg="mod modCrop">
          <ac:chgData name="Kaiser Alexander" userId="dec5f84c-ba58-42cf-bcf1-039e331b3a8d" providerId="ADAL" clId="{9CB36191-1DA8-46C9-BE94-4C225BBDE5EA}" dt="2020-11-30T08:30:34.787" v="143" actId="1076"/>
          <ac:picMkLst>
            <pc:docMk/>
            <pc:sldMk cId="969806061" sldId="259"/>
            <ac:picMk id="8" creationId="{AFC280F0-032D-4CB3-9C64-332D9C629C05}"/>
          </ac:picMkLst>
        </pc:picChg>
        <pc:picChg chg="mod">
          <ac:chgData name="Kaiser Alexander" userId="dec5f84c-ba58-42cf-bcf1-039e331b3a8d" providerId="ADAL" clId="{9CB36191-1DA8-46C9-BE94-4C225BBDE5EA}" dt="2020-11-30T08:30:48.515" v="146" actId="164"/>
          <ac:picMkLst>
            <pc:docMk/>
            <pc:sldMk cId="969806061" sldId="259"/>
            <ac:picMk id="10" creationId="{97476AA5-E176-478B-B6C0-504908E9AA89}"/>
          </ac:picMkLst>
        </pc:picChg>
      </pc:sldChg>
      <pc:sldChg chg="del">
        <pc:chgData name="Kaiser Alexander" userId="dec5f84c-ba58-42cf-bcf1-039e331b3a8d" providerId="ADAL" clId="{9CB36191-1DA8-46C9-BE94-4C225BBDE5EA}" dt="2020-11-30T08:32:11.694" v="171" actId="2696"/>
        <pc:sldMkLst>
          <pc:docMk/>
          <pc:sldMk cId="3811796731" sldId="266"/>
        </pc:sldMkLst>
      </pc:sldChg>
      <pc:sldChg chg="del">
        <pc:chgData name="Kaiser Alexander" userId="dec5f84c-ba58-42cf-bcf1-039e331b3a8d" providerId="ADAL" clId="{9CB36191-1DA8-46C9-BE94-4C225BBDE5EA}" dt="2020-11-30T08:32:11.700" v="172" actId="2696"/>
        <pc:sldMkLst>
          <pc:docMk/>
          <pc:sldMk cId="2211200803" sldId="275"/>
        </pc:sldMkLst>
      </pc:sldChg>
      <pc:sldChg chg="del">
        <pc:chgData name="Kaiser Alexander" userId="dec5f84c-ba58-42cf-bcf1-039e331b3a8d" providerId="ADAL" clId="{9CB36191-1DA8-46C9-BE94-4C225BBDE5EA}" dt="2020-11-30T08:32:11.714" v="173" actId="2696"/>
        <pc:sldMkLst>
          <pc:docMk/>
          <pc:sldMk cId="3715298056" sldId="276"/>
        </pc:sldMkLst>
      </pc:sldChg>
      <pc:sldChg chg="modSp">
        <pc:chgData name="Kaiser Alexander" userId="dec5f84c-ba58-42cf-bcf1-039e331b3a8d" providerId="ADAL" clId="{9CB36191-1DA8-46C9-BE94-4C225BBDE5EA}" dt="2020-11-30T08:32:27.198" v="210" actId="20577"/>
        <pc:sldMkLst>
          <pc:docMk/>
          <pc:sldMk cId="1434495761" sldId="279"/>
        </pc:sldMkLst>
        <pc:spChg chg="mod">
          <ac:chgData name="Kaiser Alexander" userId="dec5f84c-ba58-42cf-bcf1-039e331b3a8d" providerId="ADAL" clId="{9CB36191-1DA8-46C9-BE94-4C225BBDE5EA}" dt="2020-11-30T08:32:27.198" v="210" actId="20577"/>
          <ac:spMkLst>
            <pc:docMk/>
            <pc:sldMk cId="1434495761" sldId="279"/>
            <ac:spMk id="2" creationId="{4310110B-F2C5-4547-A988-D3FE8BA54D27}"/>
          </ac:spMkLst>
        </pc:spChg>
      </pc:sldChg>
      <pc:sldChg chg="modSp add del">
        <pc:chgData name="Kaiser Alexander" userId="dec5f84c-ba58-42cf-bcf1-039e331b3a8d" providerId="ADAL" clId="{9CB36191-1DA8-46C9-BE94-4C225BBDE5EA}" dt="2020-11-30T08:28:40.351" v="39" actId="2696"/>
        <pc:sldMkLst>
          <pc:docMk/>
          <pc:sldMk cId="1533508674" sldId="280"/>
        </pc:sldMkLst>
        <pc:spChg chg="mod">
          <ac:chgData name="Kaiser Alexander" userId="dec5f84c-ba58-42cf-bcf1-039e331b3a8d" providerId="ADAL" clId="{9CB36191-1DA8-46C9-BE94-4C225BBDE5EA}" dt="2020-11-12T08:10:15.807" v="4" actId="20577"/>
          <ac:spMkLst>
            <pc:docMk/>
            <pc:sldMk cId="1533508674" sldId="280"/>
            <ac:spMk id="2" creationId="{50EC9E02-0FBF-43CD-A53E-1216FE9B21D0}"/>
          </ac:spMkLst>
        </pc:spChg>
        <pc:spChg chg="mod">
          <ac:chgData name="Kaiser Alexander" userId="dec5f84c-ba58-42cf-bcf1-039e331b3a8d" providerId="ADAL" clId="{9CB36191-1DA8-46C9-BE94-4C225BBDE5EA}" dt="2020-11-12T08:10:20.026" v="17" actId="20577"/>
          <ac:spMkLst>
            <pc:docMk/>
            <pc:sldMk cId="1533508674" sldId="280"/>
            <ac:spMk id="3" creationId="{A0254BD4-7764-4E71-9409-BF59AC5B20D8}"/>
          </ac:spMkLst>
        </pc:spChg>
      </pc:sldChg>
      <pc:sldChg chg="addSp modSp add">
        <pc:chgData name="Kaiser Alexander" userId="dec5f84c-ba58-42cf-bcf1-039e331b3a8d" providerId="ADAL" clId="{9CB36191-1DA8-46C9-BE94-4C225BBDE5EA}" dt="2020-11-30T08:41:58.602" v="798" actId="1076"/>
        <pc:sldMkLst>
          <pc:docMk/>
          <pc:sldMk cId="2300319446" sldId="280"/>
        </pc:sldMkLst>
        <pc:spChg chg="mod">
          <ac:chgData name="Kaiser Alexander" userId="dec5f84c-ba58-42cf-bcf1-039e331b3a8d" providerId="ADAL" clId="{9CB36191-1DA8-46C9-BE94-4C225BBDE5EA}" dt="2020-11-30T08:35:22.497" v="233" actId="20577"/>
          <ac:spMkLst>
            <pc:docMk/>
            <pc:sldMk cId="2300319446" sldId="280"/>
            <ac:spMk id="2" creationId="{F070720D-33EB-4DAD-A0D2-716195907A8E}"/>
          </ac:spMkLst>
        </pc:spChg>
        <pc:spChg chg="mod">
          <ac:chgData name="Kaiser Alexander" userId="dec5f84c-ba58-42cf-bcf1-039e331b3a8d" providerId="ADAL" clId="{9CB36191-1DA8-46C9-BE94-4C225BBDE5EA}" dt="2020-11-30T08:41:13.099" v="730" actId="115"/>
          <ac:spMkLst>
            <pc:docMk/>
            <pc:sldMk cId="2300319446" sldId="280"/>
            <ac:spMk id="3" creationId="{3D262AE8-4D70-4608-BB14-B2A686D3FC48}"/>
          </ac:spMkLst>
        </pc:spChg>
        <pc:spChg chg="mod">
          <ac:chgData name="Kaiser Alexander" userId="dec5f84c-ba58-42cf-bcf1-039e331b3a8d" providerId="ADAL" clId="{9CB36191-1DA8-46C9-BE94-4C225BBDE5EA}" dt="2020-11-30T08:41:22.164" v="733" actId="20577"/>
          <ac:spMkLst>
            <pc:docMk/>
            <pc:sldMk cId="2300319446" sldId="280"/>
            <ac:spMk id="4" creationId="{19058F34-2C9E-4A59-B3A0-6007BB86450B}"/>
          </ac:spMkLst>
        </pc:spChg>
        <pc:spChg chg="add mod">
          <ac:chgData name="Kaiser Alexander" userId="dec5f84c-ba58-42cf-bcf1-039e331b3a8d" providerId="ADAL" clId="{9CB36191-1DA8-46C9-BE94-4C225BBDE5EA}" dt="2020-11-30T08:41:58.602" v="798" actId="1076"/>
          <ac:spMkLst>
            <pc:docMk/>
            <pc:sldMk cId="2300319446" sldId="280"/>
            <ac:spMk id="5" creationId="{354CF30E-C798-4200-AE74-3F781045AD44}"/>
          </ac:spMkLst>
        </pc:spChg>
      </pc:sldChg>
      <pc:sldChg chg="modSp add del">
        <pc:chgData name="Kaiser Alexander" userId="dec5f84c-ba58-42cf-bcf1-039e331b3a8d" providerId="ADAL" clId="{9CB36191-1DA8-46C9-BE94-4C225BBDE5EA}" dt="2020-11-30T08:28:40.359" v="40" actId="2696"/>
        <pc:sldMkLst>
          <pc:docMk/>
          <pc:sldMk cId="581171909" sldId="281"/>
        </pc:sldMkLst>
        <pc:spChg chg="mod">
          <ac:chgData name="Kaiser Alexander" userId="dec5f84c-ba58-42cf-bcf1-039e331b3a8d" providerId="ADAL" clId="{9CB36191-1DA8-46C9-BE94-4C225BBDE5EA}" dt="2020-11-12T08:10:24.230" v="23" actId="20577"/>
          <ac:spMkLst>
            <pc:docMk/>
            <pc:sldMk cId="581171909" sldId="281"/>
            <ac:spMk id="2" creationId="{456ABFE8-D6EC-4C5D-84E7-F074E341BA26}"/>
          </ac:spMkLst>
        </pc:spChg>
      </pc:sldChg>
      <pc:sldChg chg="addSp modSp add addCm">
        <pc:chgData name="Kaiser Alexander" userId="dec5f84c-ba58-42cf-bcf1-039e331b3a8d" providerId="ADAL" clId="{9CB36191-1DA8-46C9-BE94-4C225BBDE5EA}" dt="2020-11-30T09:37:10.493" v="1396" actId="20577"/>
        <pc:sldMkLst>
          <pc:docMk/>
          <pc:sldMk cId="2181755747" sldId="281"/>
        </pc:sldMkLst>
        <pc:spChg chg="mod">
          <ac:chgData name="Kaiser Alexander" userId="dec5f84c-ba58-42cf-bcf1-039e331b3a8d" providerId="ADAL" clId="{9CB36191-1DA8-46C9-BE94-4C225BBDE5EA}" dt="2020-11-30T09:31:53.589" v="817" actId="20577"/>
          <ac:spMkLst>
            <pc:docMk/>
            <pc:sldMk cId="2181755747" sldId="281"/>
            <ac:spMk id="2" creationId="{5E8464C0-8106-4EFA-8839-01C09573F6B2}"/>
          </ac:spMkLst>
        </pc:spChg>
        <pc:spChg chg="mod">
          <ac:chgData name="Kaiser Alexander" userId="dec5f84c-ba58-42cf-bcf1-039e331b3a8d" providerId="ADAL" clId="{9CB36191-1DA8-46C9-BE94-4C225BBDE5EA}" dt="2020-11-30T09:37:10.493" v="1396" actId="20577"/>
          <ac:spMkLst>
            <pc:docMk/>
            <pc:sldMk cId="2181755747" sldId="281"/>
            <ac:spMk id="3" creationId="{170B8E9D-AC9B-4244-AFC6-029A911D8DAD}"/>
          </ac:spMkLst>
        </pc:spChg>
        <pc:spChg chg="add mod">
          <ac:chgData name="Kaiser Alexander" userId="dec5f84c-ba58-42cf-bcf1-039e331b3a8d" providerId="ADAL" clId="{9CB36191-1DA8-46C9-BE94-4C225BBDE5EA}" dt="2020-11-30T09:35:18.873" v="1181" actId="14100"/>
          <ac:spMkLst>
            <pc:docMk/>
            <pc:sldMk cId="2181755747" sldId="281"/>
            <ac:spMk id="4" creationId="{86D5E0AE-3BFE-4908-B5A9-5385A153E08F}"/>
          </ac:spMkLst>
        </pc:spChg>
        <pc:spChg chg="add mod">
          <ac:chgData name="Kaiser Alexander" userId="dec5f84c-ba58-42cf-bcf1-039e331b3a8d" providerId="ADAL" clId="{9CB36191-1DA8-46C9-BE94-4C225BBDE5EA}" dt="2020-11-30T09:35:29.346" v="1192" actId="20577"/>
          <ac:spMkLst>
            <pc:docMk/>
            <pc:sldMk cId="2181755747" sldId="281"/>
            <ac:spMk id="5" creationId="{D726C7D0-8696-46B6-904A-3AE12E957650}"/>
          </ac:spMkLst>
        </pc:spChg>
      </pc:sldChg>
      <pc:sldChg chg="modSp add del">
        <pc:chgData name="Kaiser Alexander" userId="dec5f84c-ba58-42cf-bcf1-039e331b3a8d" providerId="ADAL" clId="{9CB36191-1DA8-46C9-BE94-4C225BBDE5EA}" dt="2020-11-30T08:28:40.367" v="41" actId="2696"/>
        <pc:sldMkLst>
          <pc:docMk/>
          <pc:sldMk cId="3369928662" sldId="282"/>
        </pc:sldMkLst>
        <pc:spChg chg="mod">
          <ac:chgData name="Kaiser Alexander" userId="dec5f84c-ba58-42cf-bcf1-039e331b3a8d" providerId="ADAL" clId="{9CB36191-1DA8-46C9-BE94-4C225BBDE5EA}" dt="2020-11-12T08:10:31.061" v="30" actId="20577"/>
          <ac:spMkLst>
            <pc:docMk/>
            <pc:sldMk cId="3369928662" sldId="282"/>
            <ac:spMk id="2" creationId="{A4499A20-0660-4303-BEF5-4E3EAB3DA241}"/>
          </ac:spMkLst>
        </pc:spChg>
      </pc:sldChg>
    </pc:docChg>
  </pc:docChgLst>
  <pc:docChgLst>
    <pc:chgData name="Kaiser Alexander" userId="dec5f84c-ba58-42cf-bcf1-039e331b3a8d" providerId="ADAL" clId="{50DBA81B-CB7C-4665-8DDF-50335DC9CB6C}"/>
    <pc:docChg chg="custSel modSld">
      <pc:chgData name="Kaiser Alexander" userId="dec5f84c-ba58-42cf-bcf1-039e331b3a8d" providerId="ADAL" clId="{50DBA81B-CB7C-4665-8DDF-50335DC9CB6C}" dt="2023-01-10T06:53:42.566" v="9" actId="1076"/>
      <pc:docMkLst>
        <pc:docMk/>
      </pc:docMkLst>
      <pc:sldChg chg="addSp delSp modSp mod">
        <pc:chgData name="Kaiser Alexander" userId="dec5f84c-ba58-42cf-bcf1-039e331b3a8d" providerId="ADAL" clId="{50DBA81B-CB7C-4665-8DDF-50335DC9CB6C}" dt="2023-01-10T06:53:42.566" v="9" actId="1076"/>
        <pc:sldMkLst>
          <pc:docMk/>
          <pc:sldMk cId="2694440324" sldId="265"/>
        </pc:sldMkLst>
        <pc:spChg chg="del">
          <ac:chgData name="Kaiser Alexander" userId="dec5f84c-ba58-42cf-bcf1-039e331b3a8d" providerId="ADAL" clId="{50DBA81B-CB7C-4665-8DDF-50335DC9CB6C}" dt="2023-01-10T06:53:25.841" v="0" actId="478"/>
          <ac:spMkLst>
            <pc:docMk/>
            <pc:sldMk cId="2694440324" sldId="265"/>
            <ac:spMk id="19" creationId="{E7FB1FEF-0E85-4DB2-8A2B-3DC502D76F41}"/>
          </ac:spMkLst>
        </pc:spChg>
        <pc:spChg chg="del">
          <ac:chgData name="Kaiser Alexander" userId="dec5f84c-ba58-42cf-bcf1-039e331b3a8d" providerId="ADAL" clId="{50DBA81B-CB7C-4665-8DDF-50335DC9CB6C}" dt="2023-01-10T06:53:27.496" v="1" actId="478"/>
          <ac:spMkLst>
            <pc:docMk/>
            <pc:sldMk cId="2694440324" sldId="265"/>
            <ac:spMk id="45" creationId="{986FA394-8DA5-4D44-B24F-F0C90FC9FEFB}"/>
          </ac:spMkLst>
        </pc:spChg>
        <pc:picChg chg="add mod">
          <ac:chgData name="Kaiser Alexander" userId="dec5f84c-ba58-42cf-bcf1-039e331b3a8d" providerId="ADAL" clId="{50DBA81B-CB7C-4665-8DDF-50335DC9CB6C}" dt="2023-01-10T06:53:42.566" v="9" actId="1076"/>
          <ac:picMkLst>
            <pc:docMk/>
            <pc:sldMk cId="2694440324" sldId="265"/>
            <ac:picMk id="1026" creationId="{7332A0CD-3A51-1F1F-0BDB-9BC4763780EC}"/>
          </ac:picMkLst>
        </pc:picChg>
        <pc:cxnChg chg="del">
          <ac:chgData name="Kaiser Alexander" userId="dec5f84c-ba58-42cf-bcf1-039e331b3a8d" providerId="ADAL" clId="{50DBA81B-CB7C-4665-8DDF-50335DC9CB6C}" dt="2023-01-10T06:53:38.359" v="8" actId="478"/>
          <ac:cxnSpMkLst>
            <pc:docMk/>
            <pc:sldMk cId="2694440324" sldId="265"/>
            <ac:cxnSpMk id="8" creationId="{293439DC-4C61-416E-AC75-87A558C136C7}"/>
          </ac:cxnSpMkLst>
        </pc:cxnChg>
      </pc:sldChg>
    </pc:docChg>
  </pc:docChgLst>
  <pc:docChgLst>
    <pc:chgData name="Kaiser Alexander" userId="dec5f84c-ba58-42cf-bcf1-039e331b3a8d" providerId="ADAL" clId="{FB06A4A6-8F09-4F67-AA0E-F8C06E64E5E6}"/>
    <pc:docChg chg="custSel modSld">
      <pc:chgData name="Kaiser Alexander" userId="dec5f84c-ba58-42cf-bcf1-039e331b3a8d" providerId="ADAL" clId="{FB06A4A6-8F09-4F67-AA0E-F8C06E64E5E6}" dt="2023-01-11T09:01:55.685" v="3" actId="313"/>
      <pc:docMkLst>
        <pc:docMk/>
      </pc:docMkLst>
      <pc:sldChg chg="modSp mod">
        <pc:chgData name="Kaiser Alexander" userId="dec5f84c-ba58-42cf-bcf1-039e331b3a8d" providerId="ADAL" clId="{FB06A4A6-8F09-4F67-AA0E-F8C06E64E5E6}" dt="2023-01-11T09:01:55.685" v="3" actId="313"/>
        <pc:sldMkLst>
          <pc:docMk/>
          <pc:sldMk cId="1434495761" sldId="279"/>
        </pc:sldMkLst>
        <pc:spChg chg="mod">
          <ac:chgData name="Kaiser Alexander" userId="dec5f84c-ba58-42cf-bcf1-039e331b3a8d" providerId="ADAL" clId="{FB06A4A6-8F09-4F67-AA0E-F8C06E64E5E6}" dt="2023-01-11T09:01:55.685" v="3" actId="313"/>
          <ac:spMkLst>
            <pc:docMk/>
            <pc:sldMk cId="1434495761" sldId="279"/>
            <ac:spMk id="2" creationId="{4310110B-F2C5-4547-A988-D3FE8BA54D2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30T10:34:57.6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64D86-6B61-4E09-B054-68ED4109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B53562-0ABE-466F-8E37-9D5F6406D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1C051-E4BF-4366-A370-82A2EB23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E1958-46CD-4D00-B347-B2FCCCFE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2D85E-EC76-4A09-B2BF-5F11790A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367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1CD2F-5C05-41E9-B1C0-F25FDAD1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F0CA32-327F-482D-AC47-0DD1ABC7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D2867-B98B-4C33-BC13-A6546308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F0489-E144-468B-B997-D7571CEB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F6DBB-C9E8-4388-AD64-55380CFB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180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1A85A4-C38A-4165-857C-31BC5104A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087673-F653-497D-B1D5-B1A1CE3D1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14857-6F95-4BEE-8C3D-B9CAAB6F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95D76-2037-4D27-A659-2E9D1E13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A7E38-ACF1-4EEF-8ADF-3266C5AE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7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BA58A-7843-4171-9318-5237CD00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E8544-7AA8-412A-B7AC-FD59D383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71036-2289-43C1-B4ED-8B2240ED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B02A4-0B48-41F6-9592-79AFFE6C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1AD91-4911-468F-9D9C-4F647D6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01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C3E52-F355-436B-A693-E44674FF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8E287-B951-4311-B0BD-23DA8FD3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988FD-4D55-4BAF-8672-3529B994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D8D67-78CA-4979-A69D-89D2595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68C61-9CDF-4478-8E69-2A5C086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22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8C7F2-A91F-445F-88FE-B1E0A034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65C8E-4339-43DD-9A41-634440BC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801435-1682-49B5-867B-A76779D4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D4BF1E-620F-4BE8-81A4-5FB9FB83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ADCD6C-5237-45B7-B732-74C1FEB4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5D431A-708A-49D5-8F6F-8AFB778B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9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E44C3-F8B8-4E7E-8E68-8B005262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4B91E-5C51-4491-BEB7-B4F6F44C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F1DE9-5196-4675-A8D8-68B3A729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8D5535-8AC6-4185-99ED-84128B716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780213-8A8D-4F6A-BD19-DE4863444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4FAF1-6228-4DE2-8C77-818D7B73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8D3284-95FE-4065-AB65-F205DEF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DAB97D-619A-4F59-8A0B-FECA18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C33EB-A9CE-41E2-8D5A-5687D9E0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01ED8B-9B78-4B07-81FC-047CC253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86BEFA-998C-4D45-8797-80604BED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D0C958-AAD7-44ED-9EE8-B9C70131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24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8E05A0-25A0-47F3-A841-A5855D95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CE6579-75ED-4DC3-A7EC-D18B4278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962645-A245-4473-92F0-9610CAC6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6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C916C-F158-468C-BEFD-7603C19E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7A173-1D15-4267-A26C-3332730C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C93C30-C669-44E7-91F7-CBE0E0E3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61B3E4-D821-456A-96C8-F35ADB0D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465B5-1D1B-48DF-8FFE-8C3F6C5F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2B5A5C-9C22-4B72-815D-55C08FF0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4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9BC74-54F9-472B-BE46-9B4F7926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C02F18-D6CF-461A-8655-438BD3424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7657B2-1491-4403-A314-A4A73617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F563CD-9393-47BE-9B5F-2E65F320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F18EB3-1897-4597-A5E5-8C4C5528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C2E191-174B-4E12-B53D-EC12406B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167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1B8E25-E4F6-4238-873B-3C0A9989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FF75F4-FEF3-41AA-8DE5-58D6E631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B84F-908E-4E90-AD57-9D01E8FD3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1BA0-95CC-4E48-9050-16DADE090AA2}" type="datetimeFigureOut">
              <a:rPr lang="de-AT" smtClean="0"/>
              <a:t>11.01.2023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6CB89-583E-4EE6-967B-C30BA503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51A7D-9B8C-4970-A7EC-7E96D38BA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7C17-1FF1-4988-BA54-1CAE10D6BF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60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110B-F2C5-4547-A988-D3FE8BA5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CSS Klassen und </a:t>
            </a:r>
            <a:r>
              <a:rPr lang="de-DE" dirty="0" err="1"/>
              <a:t>Id‘s</a:t>
            </a:r>
            <a:br>
              <a:rPr lang="de-DE" dirty="0"/>
            </a:br>
            <a:r>
              <a:rPr lang="de-DE" dirty="0"/>
              <a:t>Rahmen</a:t>
            </a:r>
            <a:br>
              <a:rPr lang="de-DE" dirty="0"/>
            </a:br>
            <a:r>
              <a:rPr lang="de-DE" dirty="0"/>
              <a:t>Abstände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449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464C0-8106-4EFA-8839-01C09573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Kontext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B8E9D-AC9B-4244-AFC6-029A911D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dirty="0"/>
              <a:t>Im CSS File: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		h1 strong </a:t>
            </a:r>
            <a:r>
              <a:rPr lang="de-AT" dirty="0"/>
              <a:t>{</a:t>
            </a:r>
          </a:p>
          <a:p>
            <a:pPr marL="0" indent="0">
              <a:buNone/>
            </a:pPr>
            <a:r>
              <a:rPr lang="de-AT" dirty="0"/>
              <a:t>			</a:t>
            </a:r>
            <a:r>
              <a:rPr lang="de-AT" dirty="0" err="1"/>
              <a:t>background-color:red</a:t>
            </a:r>
            <a:r>
              <a:rPr lang="de-AT" dirty="0"/>
              <a:t>;</a:t>
            </a:r>
          </a:p>
          <a:p>
            <a:pPr marL="0" indent="0">
              <a:buNone/>
            </a:pPr>
            <a:r>
              <a:rPr lang="de-AT" dirty="0"/>
              <a:t>		}</a:t>
            </a:r>
          </a:p>
          <a:p>
            <a:pPr marL="0" indent="0">
              <a:buNone/>
            </a:pPr>
            <a:r>
              <a:rPr lang="de-AT" dirty="0"/>
              <a:t>Nur fette Elemente innerhalb einer h1 </a:t>
            </a:r>
            <a:r>
              <a:rPr lang="de-AT" dirty="0" err="1"/>
              <a:t>Überschrifts</a:t>
            </a:r>
            <a:r>
              <a:rPr lang="de-AT" dirty="0"/>
              <a:t>-Umgebung werden rot hinterlegt!</a:t>
            </a:r>
          </a:p>
          <a:p>
            <a:pPr marL="0" indent="0">
              <a:buNone/>
            </a:pPr>
            <a:r>
              <a:rPr lang="de-AT" dirty="0"/>
              <a:t>Alle anderen fetten Elemente bleiben davon unberührt.</a:t>
            </a:r>
          </a:p>
          <a:p>
            <a:pPr marL="0" indent="0">
              <a:buNone/>
            </a:pPr>
            <a:r>
              <a:rPr lang="de-AT" b="1" dirty="0"/>
              <a:t>Auch auf mehrfache Schachtelungen zugreifbar:</a:t>
            </a:r>
          </a:p>
          <a:p>
            <a:pPr marL="0" indent="0">
              <a:buNone/>
            </a:pPr>
            <a:r>
              <a:rPr lang="de-AT" dirty="0"/>
              <a:t>		</a:t>
            </a:r>
            <a:r>
              <a:rPr lang="de-AT" dirty="0" err="1"/>
              <a:t>body</a:t>
            </a:r>
            <a:r>
              <a:rPr lang="de-AT" dirty="0"/>
              <a:t> </a:t>
            </a:r>
            <a:r>
              <a:rPr lang="de-AT" dirty="0" err="1"/>
              <a:t>ul</a:t>
            </a:r>
            <a:r>
              <a:rPr lang="de-AT" dirty="0"/>
              <a:t> li a strong {…}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6D5E0AE-3BFE-4908-B5A9-5385A153E08F}"/>
              </a:ext>
            </a:extLst>
          </p:cNvPr>
          <p:cNvSpPr/>
          <p:nvPr/>
        </p:nvSpPr>
        <p:spPr>
          <a:xfrm>
            <a:off x="2827867" y="1690688"/>
            <a:ext cx="1635978" cy="580564"/>
          </a:xfrm>
          <a:prstGeom prst="wedgeRectCallout">
            <a:avLst>
              <a:gd name="adj1" fmla="val -42236"/>
              <a:gd name="adj2" fmla="val 145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/>
              <a:t>Kontext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726C7D0-8696-46B6-904A-3AE12E957650}"/>
              </a:ext>
            </a:extLst>
          </p:cNvPr>
          <p:cNvSpPr/>
          <p:nvPr/>
        </p:nvSpPr>
        <p:spPr>
          <a:xfrm>
            <a:off x="4681247" y="1825625"/>
            <a:ext cx="1635978" cy="580564"/>
          </a:xfrm>
          <a:prstGeom prst="wedgeRectCallout">
            <a:avLst>
              <a:gd name="adj1" fmla="val -89114"/>
              <a:gd name="adj2" fmla="val 138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/>
              <a:t>Selektor</a:t>
            </a:r>
          </a:p>
        </p:txBody>
      </p:sp>
    </p:spTree>
    <p:extLst>
      <p:ext uri="{BB962C8B-B14F-4D97-AF65-F5344CB8AC3E}">
        <p14:creationId xmlns:p14="http://schemas.microsoft.com/office/powerpoint/2010/main" val="21817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816-0B83-4758-83C9-69E6716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Elemente, Kassen, IDs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427E-76FF-4161-BAC5-769341596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248" y="1477962"/>
            <a:ext cx="5838299" cy="4351338"/>
          </a:xfrm>
        </p:spPr>
        <p:txBody>
          <a:bodyPr>
            <a:normAutofit/>
          </a:bodyPr>
          <a:lstStyle/>
          <a:p>
            <a:r>
              <a:rPr lang="de-DE" sz="1800" dirty="0"/>
              <a:t>CSS einschränken auf bestimmte:</a:t>
            </a:r>
          </a:p>
          <a:p>
            <a:pPr lvl="1"/>
            <a:r>
              <a:rPr lang="de-DE" sz="1600" dirty="0"/>
              <a:t>HTML-</a:t>
            </a:r>
            <a:r>
              <a:rPr lang="de-DE" sz="1600" dirty="0">
                <a:solidFill>
                  <a:schemeClr val="accent4"/>
                </a:solidFill>
              </a:rPr>
              <a:t>Elemente</a:t>
            </a:r>
          </a:p>
          <a:p>
            <a:pPr lvl="1"/>
            <a:r>
              <a:rPr lang="de-DE" sz="1600" dirty="0"/>
              <a:t>HTML-</a:t>
            </a:r>
            <a:r>
              <a:rPr lang="de-DE" sz="1600" dirty="0">
                <a:solidFill>
                  <a:srgbClr val="0070C0"/>
                </a:solidFill>
              </a:rPr>
              <a:t>Klassen</a:t>
            </a:r>
          </a:p>
          <a:p>
            <a:pPr lvl="1"/>
            <a:r>
              <a:rPr lang="de-DE" sz="1600" dirty="0"/>
              <a:t>HTML-</a:t>
            </a:r>
            <a:r>
              <a:rPr lang="de-DE" sz="1600" dirty="0">
                <a:solidFill>
                  <a:srgbClr val="92D050"/>
                </a:solidFill>
              </a:rPr>
              <a:t>ID</a:t>
            </a:r>
            <a:r>
              <a:rPr lang="de-DE" sz="1600" dirty="0"/>
              <a:t>s</a:t>
            </a:r>
            <a:endParaRPr lang="de-AT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0F0-032D-4CB3-9C64-332D9C629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56"/>
          <a:stretch/>
        </p:blipFill>
        <p:spPr>
          <a:xfrm>
            <a:off x="384543" y="3252306"/>
            <a:ext cx="5064921" cy="194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7A0FC4-78FC-4899-8D18-24620273A3BE}"/>
              </a:ext>
            </a:extLst>
          </p:cNvPr>
          <p:cNvSpPr/>
          <p:nvPr/>
        </p:nvSpPr>
        <p:spPr>
          <a:xfrm>
            <a:off x="879048" y="4893024"/>
            <a:ext cx="277815" cy="222933"/>
          </a:xfrm>
          <a:prstGeom prst="rect">
            <a:avLst/>
          </a:prstGeom>
          <a:solidFill>
            <a:schemeClr val="accent4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0BC56-A148-4727-B8E4-6332FD94C960}"/>
              </a:ext>
            </a:extLst>
          </p:cNvPr>
          <p:cNvSpPr/>
          <p:nvPr/>
        </p:nvSpPr>
        <p:spPr>
          <a:xfrm>
            <a:off x="1249995" y="4223856"/>
            <a:ext cx="1573744" cy="237963"/>
          </a:xfrm>
          <a:prstGeom prst="rect">
            <a:avLst/>
          </a:prstGeom>
          <a:solidFill>
            <a:srgbClr val="0070C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B71AC-1BFE-4BDB-9D17-7EEBF29544B1}"/>
              </a:ext>
            </a:extLst>
          </p:cNvPr>
          <p:cNvSpPr/>
          <p:nvPr/>
        </p:nvSpPr>
        <p:spPr>
          <a:xfrm>
            <a:off x="802498" y="3553063"/>
            <a:ext cx="1297342" cy="222933"/>
          </a:xfrm>
          <a:prstGeom prst="rect">
            <a:avLst/>
          </a:prstGeom>
          <a:solidFill>
            <a:srgbClr val="92D05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0E8F160-4CBB-4EF5-A536-0FBEEC095D99}"/>
              </a:ext>
            </a:extLst>
          </p:cNvPr>
          <p:cNvGrpSpPr/>
          <p:nvPr/>
        </p:nvGrpSpPr>
        <p:grpSpPr>
          <a:xfrm>
            <a:off x="6841330" y="2536820"/>
            <a:ext cx="3948590" cy="3374072"/>
            <a:chOff x="6638130" y="2020888"/>
            <a:chExt cx="4912322" cy="41505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476AA5-E176-478B-B6C0-504908E9A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8130" y="2020888"/>
              <a:ext cx="4912322" cy="415051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693D58-057D-4B3F-AFB6-E0EC9FCBA852}"/>
                </a:ext>
              </a:extLst>
            </p:cNvPr>
            <p:cNvSpPr/>
            <p:nvPr/>
          </p:nvSpPr>
          <p:spPr>
            <a:xfrm>
              <a:off x="6751893" y="3271977"/>
              <a:ext cx="1363407" cy="314046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5F952C-CD54-46C6-ADB7-7F6A79537981}"/>
                </a:ext>
              </a:extLst>
            </p:cNvPr>
            <p:cNvSpPr/>
            <p:nvPr/>
          </p:nvSpPr>
          <p:spPr>
            <a:xfrm>
              <a:off x="6777610" y="4760912"/>
              <a:ext cx="1311971" cy="314046"/>
            </a:xfrm>
            <a:prstGeom prst="rect">
              <a:avLst/>
            </a:prstGeom>
            <a:solidFill>
              <a:srgbClr val="0070C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0BF231-A91F-44AF-8E5F-10C49CEAA16E}"/>
                </a:ext>
              </a:extLst>
            </p:cNvPr>
            <p:cNvSpPr/>
            <p:nvPr/>
          </p:nvSpPr>
          <p:spPr>
            <a:xfrm>
              <a:off x="6638130" y="2099723"/>
              <a:ext cx="346072" cy="314046"/>
            </a:xfrm>
            <a:prstGeom prst="rect">
              <a:avLst/>
            </a:prstGeom>
            <a:solidFill>
              <a:schemeClr val="accent4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7435987B-6A62-4E9C-A442-E60627DCC11C}"/>
              </a:ext>
            </a:extLst>
          </p:cNvPr>
          <p:cNvSpPr txBox="1"/>
          <p:nvPr/>
        </p:nvSpPr>
        <p:spPr>
          <a:xfrm>
            <a:off x="627167" y="28035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Im HTML File: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AD1AEB-A71A-4A57-B313-5BE1B2FD5E50}"/>
              </a:ext>
            </a:extLst>
          </p:cNvPr>
          <p:cNvSpPr txBox="1"/>
          <p:nvPr/>
        </p:nvSpPr>
        <p:spPr>
          <a:xfrm>
            <a:off x="6711628" y="201486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Im CSS File</a:t>
            </a:r>
          </a:p>
        </p:txBody>
      </p:sp>
    </p:spTree>
    <p:extLst>
      <p:ext uri="{BB962C8B-B14F-4D97-AF65-F5344CB8AC3E}">
        <p14:creationId xmlns:p14="http://schemas.microsoft.com/office/powerpoint/2010/main" val="96980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0720D-33EB-4DAD-A0D2-71619590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Unterschied </a:t>
            </a:r>
            <a:r>
              <a:rPr lang="de-AT" dirty="0" err="1"/>
              <a:t>class</a:t>
            </a:r>
            <a:r>
              <a:rPr lang="de-AT" dirty="0"/>
              <a:t>/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62AE8-4D70-4608-BB14-B2A686D3F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825625"/>
            <a:ext cx="5720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u="sng" dirty="0" err="1"/>
              <a:t>class</a:t>
            </a:r>
            <a:endParaRPr lang="de-AT" u="sng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Eine Klasse kann auf mehrere Elemente angewendet werden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sz="2000" dirty="0"/>
              <a:t>&lt;strong </a:t>
            </a:r>
            <a:r>
              <a:rPr lang="de-AT" sz="2000" dirty="0" err="1"/>
              <a:t>class</a:t>
            </a:r>
            <a:r>
              <a:rPr lang="de-AT" sz="2000" dirty="0"/>
              <a:t>=“</a:t>
            </a:r>
            <a:r>
              <a:rPr lang="de-AT" sz="2000" dirty="0" err="1"/>
              <a:t>yellowbackground</a:t>
            </a:r>
            <a:r>
              <a:rPr lang="de-AT" sz="2000" dirty="0"/>
              <a:t>“&gt; …&lt;/strong&gt;</a:t>
            </a:r>
          </a:p>
          <a:p>
            <a:pPr marL="0" indent="0">
              <a:buNone/>
            </a:pPr>
            <a:r>
              <a:rPr lang="de-AT" sz="2000" dirty="0"/>
              <a:t>…</a:t>
            </a:r>
          </a:p>
          <a:p>
            <a:pPr marL="0" indent="0">
              <a:buNone/>
            </a:pPr>
            <a:r>
              <a:rPr lang="de-AT" sz="2000" dirty="0"/>
              <a:t>&lt;h1 </a:t>
            </a:r>
            <a:r>
              <a:rPr lang="de-AT" sz="2000" dirty="0" err="1"/>
              <a:t>class</a:t>
            </a:r>
            <a:r>
              <a:rPr lang="de-AT" sz="2000" dirty="0"/>
              <a:t>=“</a:t>
            </a:r>
            <a:r>
              <a:rPr lang="de-AT" sz="2000" dirty="0" err="1"/>
              <a:t>yellowbackground</a:t>
            </a:r>
            <a:r>
              <a:rPr lang="de-AT" sz="2000" dirty="0"/>
              <a:t>“&gt; …&lt;/h1&gt;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58F34-2C9E-4A59-B3A0-6007BB864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u="sng" dirty="0" err="1"/>
              <a:t>id</a:t>
            </a:r>
            <a:endParaRPr lang="de-AT" u="sng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Ein </a:t>
            </a:r>
            <a:r>
              <a:rPr lang="de-AT" dirty="0" err="1"/>
              <a:t>id</a:t>
            </a:r>
            <a:r>
              <a:rPr lang="de-AT" dirty="0"/>
              <a:t> Name wird nur für ein einziges Element verwendet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sz="1900" dirty="0"/>
              <a:t>&lt;h1 </a:t>
            </a:r>
            <a:r>
              <a:rPr lang="de-AT" sz="1900" dirty="0" err="1"/>
              <a:t>id</a:t>
            </a:r>
            <a:r>
              <a:rPr lang="de-AT" sz="1900" dirty="0"/>
              <a:t>=“</a:t>
            </a:r>
            <a:r>
              <a:rPr lang="de-AT" sz="1900" dirty="0" err="1"/>
              <a:t>einzigartigeueberschrift</a:t>
            </a:r>
            <a:r>
              <a:rPr lang="de-AT" sz="1900" dirty="0"/>
              <a:t>“&gt; …&lt;/h1&gt;</a:t>
            </a:r>
          </a:p>
          <a:p>
            <a:pPr marL="0" indent="0">
              <a:buNone/>
            </a:pPr>
            <a:endParaRPr lang="de-AT" sz="1900" dirty="0"/>
          </a:p>
          <a:p>
            <a:pPr marL="0" indent="0">
              <a:buNone/>
            </a:pPr>
            <a:r>
              <a:rPr lang="de-AT" sz="1900" dirty="0"/>
              <a:t>&lt;p </a:t>
            </a:r>
            <a:r>
              <a:rPr lang="de-AT" sz="1900" dirty="0" err="1"/>
              <a:t>id</a:t>
            </a:r>
            <a:r>
              <a:rPr lang="de-AT" sz="1900" dirty="0"/>
              <a:t>=“</a:t>
            </a:r>
            <a:r>
              <a:rPr lang="de-AT" sz="1900" dirty="0" err="1"/>
              <a:t>extrawurstabsatz</a:t>
            </a:r>
            <a:r>
              <a:rPr lang="de-AT" sz="1900" dirty="0"/>
              <a:t>“&gt; …&lt;/h1&gt;</a:t>
            </a:r>
          </a:p>
          <a:p>
            <a:pPr marL="0" indent="0">
              <a:buNone/>
            </a:pPr>
            <a:endParaRPr lang="de-AT" sz="1900" dirty="0"/>
          </a:p>
          <a:p>
            <a:pPr marL="0" indent="0">
              <a:buNone/>
            </a:pPr>
            <a:endParaRPr lang="de-AT" sz="1900" dirty="0"/>
          </a:p>
          <a:p>
            <a:pPr marL="0" indent="0">
              <a:buNone/>
            </a:pPr>
            <a:endParaRPr lang="de-AT" sz="1900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4CF30E-C798-4200-AE74-3F781045AD44}"/>
              </a:ext>
            </a:extLst>
          </p:cNvPr>
          <p:cNvSpPr txBox="1"/>
          <p:nvPr/>
        </p:nvSpPr>
        <p:spPr>
          <a:xfrm>
            <a:off x="2885440" y="599229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Bei einem Kampf </a:t>
            </a:r>
            <a:r>
              <a:rPr lang="de-AT" b="1" dirty="0" err="1"/>
              <a:t>id</a:t>
            </a:r>
            <a:r>
              <a:rPr lang="de-AT" dirty="0"/>
              <a:t> gegen </a:t>
            </a:r>
            <a:r>
              <a:rPr lang="de-AT" b="1" dirty="0" err="1"/>
              <a:t>class</a:t>
            </a:r>
            <a:r>
              <a:rPr lang="de-AT" dirty="0"/>
              <a:t> gewinnt immer </a:t>
            </a:r>
            <a:r>
              <a:rPr lang="de-AT" b="1" dirty="0" err="1"/>
              <a:t>id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3003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547-0B6E-4132-9659-01617128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für Rahmen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0552-6034-4FAC-AF13-25E6FA2EF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Properties: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Rahmenart: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border-style</a:t>
            </a:r>
          </a:p>
          <a:p>
            <a:pPr lvl="2"/>
            <a:r>
              <a:rPr lang="de-DE" dirty="0"/>
              <a:t>none, solid, dotted, dashed, double ...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Rahmenfarbe: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</a:p>
          <a:p>
            <a:pPr lvl="2"/>
            <a:r>
              <a:rPr lang="de-DE" dirty="0"/>
              <a:t>z.B. red</a:t>
            </a:r>
          </a:p>
          <a:p>
            <a:pPr lvl="1"/>
            <a:r>
              <a:rPr lang="de-DE" dirty="0"/>
              <a:t>Rahmenstärke: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</a:p>
          <a:p>
            <a:pPr lvl="2"/>
            <a:r>
              <a:rPr lang="de-DE" dirty="0"/>
              <a:t>z.B. 12px;</a:t>
            </a:r>
          </a:p>
          <a:p>
            <a:pPr lvl="1"/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border-left-width, border-right-width, border-top-width, border-bottom-width</a:t>
            </a:r>
          </a:p>
          <a:p>
            <a:endParaRPr lang="de-DE" dirty="0"/>
          </a:p>
          <a:p>
            <a:pPr lvl="1"/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6784-95C3-44CC-945D-D0CD028D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49486"/>
            <a:ext cx="5259388" cy="346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18D6BF-703E-428C-8058-EAA89B97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71" y="2028303"/>
            <a:ext cx="6618007" cy="2678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780B3-FA37-4A07-9B58-D799CA0E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für Abstände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28A2-F18E-465B-8E1D-F3544A991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Außenabstand: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  <a:p>
            <a:pPr lvl="2"/>
            <a:r>
              <a:rPr lang="de-DE" dirty="0"/>
              <a:t>z.B. 30px;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Innenabstand: </a:t>
            </a:r>
            <a:r>
              <a:rPr lang="de-DE" sz="1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  <a:p>
            <a:pPr lvl="2"/>
            <a:r>
              <a:rPr lang="de-DE" dirty="0"/>
              <a:t>z.B. 5px;</a:t>
            </a:r>
          </a:p>
          <a:p>
            <a:pPr lvl="1"/>
            <a:endParaRPr lang="de-AT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7238F1-42B5-45CA-915E-3C06D81495B3}"/>
              </a:ext>
            </a:extLst>
          </p:cNvPr>
          <p:cNvSpPr/>
          <p:nvPr/>
        </p:nvSpPr>
        <p:spPr>
          <a:xfrm>
            <a:off x="1822825" y="2784297"/>
            <a:ext cx="1549025" cy="340643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3DEED2-ADAD-443A-9961-742D73701BE7}"/>
              </a:ext>
            </a:extLst>
          </p:cNvPr>
          <p:cNvSpPr/>
          <p:nvPr/>
        </p:nvSpPr>
        <p:spPr>
          <a:xfrm>
            <a:off x="1917577" y="3554997"/>
            <a:ext cx="1339331" cy="34064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E9B52B-5BC4-4B95-B64A-129798F453E9}"/>
              </a:ext>
            </a:extLst>
          </p:cNvPr>
          <p:cNvSpPr/>
          <p:nvPr/>
        </p:nvSpPr>
        <p:spPr>
          <a:xfrm>
            <a:off x="5580606" y="2988045"/>
            <a:ext cx="1740819" cy="232677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440523-2C59-45A3-8D8C-3C5C8ACCE1B9}"/>
              </a:ext>
            </a:extLst>
          </p:cNvPr>
          <p:cNvSpPr/>
          <p:nvPr/>
        </p:nvSpPr>
        <p:spPr>
          <a:xfrm>
            <a:off x="5661570" y="2410816"/>
            <a:ext cx="1578893" cy="232677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8D724A-D6CB-4433-85CC-C0721C98D938}"/>
              </a:ext>
            </a:extLst>
          </p:cNvPr>
          <p:cNvSpPr/>
          <p:nvPr/>
        </p:nvSpPr>
        <p:spPr>
          <a:xfrm>
            <a:off x="5580606" y="3618868"/>
            <a:ext cx="2171317" cy="802949"/>
          </a:xfrm>
          <a:prstGeom prst="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CSS Margin vs. Padding: What's the Difference?">
            <a:extLst>
              <a:ext uri="{FF2B5EF4-FFF2-40B4-BE49-F238E27FC236}">
                <a16:creationId xmlns:a16="http://schemas.microsoft.com/office/drawing/2014/main" id="{7332A0CD-3A51-1F1F-0BDB-9BC476378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73" y="4325697"/>
            <a:ext cx="3390967" cy="24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4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C71E48BB533F4BACD64BDE71FDC35F" ma:contentTypeVersion="33" ma:contentTypeDescription="Ein neues Dokument erstellen." ma:contentTypeScope="" ma:versionID="3d4f0484bbd832edd18f9223481ed03b">
  <xsd:schema xmlns:xsd="http://www.w3.org/2001/XMLSchema" xmlns:xs="http://www.w3.org/2001/XMLSchema" xmlns:p="http://schemas.microsoft.com/office/2006/metadata/properties" xmlns:ns3="c46c3de9-69df-49ab-b59e-fe59cf17e05c" xmlns:ns4="2ed12f0c-9afe-4e1d-bd85-1c74f327380a" targetNamespace="http://schemas.microsoft.com/office/2006/metadata/properties" ma:root="true" ma:fieldsID="848d7bb0c9fd744683c75bf85a3f9ab7" ns3:_="" ns4:_="">
    <xsd:import namespace="c46c3de9-69df-49ab-b59e-fe59cf17e05c"/>
    <xsd:import namespace="2ed12f0c-9afe-4e1d-bd85-1c74f32738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c3de9-69df-49ab-b59e-fe59cf17e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12f0c-9afe-4e1d-bd85-1c74f327380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c46c3de9-69df-49ab-b59e-fe59cf17e05c" xsi:nil="true"/>
    <FolderType xmlns="c46c3de9-69df-49ab-b59e-fe59cf17e05c" xsi:nil="true"/>
    <TeamsChannelId xmlns="c46c3de9-69df-49ab-b59e-fe59cf17e05c" xsi:nil="true"/>
    <Invited_Teachers xmlns="c46c3de9-69df-49ab-b59e-fe59cf17e05c" xsi:nil="true"/>
    <Invited_Students xmlns="c46c3de9-69df-49ab-b59e-fe59cf17e05c" xsi:nil="true"/>
    <IsNotebookLocked xmlns="c46c3de9-69df-49ab-b59e-fe59cf17e05c" xsi:nil="true"/>
    <Templates xmlns="c46c3de9-69df-49ab-b59e-fe59cf17e05c" xsi:nil="true"/>
    <Self_Registration_Enabled xmlns="c46c3de9-69df-49ab-b59e-fe59cf17e05c" xsi:nil="true"/>
    <Teachers xmlns="c46c3de9-69df-49ab-b59e-fe59cf17e05c">
      <UserInfo>
        <DisplayName/>
        <AccountId xsi:nil="true"/>
        <AccountType/>
      </UserInfo>
    </Teachers>
    <Distribution_Groups xmlns="c46c3de9-69df-49ab-b59e-fe59cf17e05c" xsi:nil="true"/>
    <LMS_Mappings xmlns="c46c3de9-69df-49ab-b59e-fe59cf17e05c" xsi:nil="true"/>
    <Teams_Channel_Section_Location xmlns="c46c3de9-69df-49ab-b59e-fe59cf17e05c" xsi:nil="true"/>
    <CultureName xmlns="c46c3de9-69df-49ab-b59e-fe59cf17e05c" xsi:nil="true"/>
    <AppVersion xmlns="c46c3de9-69df-49ab-b59e-fe59cf17e05c" xsi:nil="true"/>
    <DefaultSectionNames xmlns="c46c3de9-69df-49ab-b59e-fe59cf17e05c" xsi:nil="true"/>
    <NotebookType xmlns="c46c3de9-69df-49ab-b59e-fe59cf17e05c" xsi:nil="true"/>
    <Student_Groups xmlns="c46c3de9-69df-49ab-b59e-fe59cf17e05c">
      <UserInfo>
        <DisplayName/>
        <AccountId xsi:nil="true"/>
        <AccountType/>
      </UserInfo>
    </Student_Groups>
    <Math_Settings xmlns="c46c3de9-69df-49ab-b59e-fe59cf17e05c" xsi:nil="true"/>
    <Owner xmlns="c46c3de9-69df-49ab-b59e-fe59cf17e05c">
      <UserInfo>
        <DisplayName/>
        <AccountId xsi:nil="true"/>
        <AccountType/>
      </UserInfo>
    </Owner>
    <Students xmlns="c46c3de9-69df-49ab-b59e-fe59cf17e05c">
      <UserInfo>
        <DisplayName/>
        <AccountId xsi:nil="true"/>
        <AccountType/>
      </UserInfo>
    </Students>
    <Is_Collaboration_Space_Locked xmlns="c46c3de9-69df-49ab-b59e-fe59cf17e05c" xsi:nil="true"/>
  </documentManagement>
</p:properties>
</file>

<file path=customXml/itemProps1.xml><?xml version="1.0" encoding="utf-8"?>
<ds:datastoreItem xmlns:ds="http://schemas.openxmlformats.org/officeDocument/2006/customXml" ds:itemID="{23534E09-059B-4237-B946-C81A3543AE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6D1DBE-C61E-4AB6-B92C-20932A2F9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6c3de9-69df-49ab-b59e-fe59cf17e05c"/>
    <ds:schemaRef ds:uri="2ed12f0c-9afe-4e1d-bd85-1c74f32738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187B0A-00C0-455C-8597-8BF2D3CB4530}">
  <ds:schemaRefs>
    <ds:schemaRef ds:uri="http://schemas.microsoft.com/office/2006/metadata/properties"/>
    <ds:schemaRef ds:uri="http://schemas.microsoft.com/office/infopath/2007/PartnerControls"/>
    <ds:schemaRef ds:uri="c46c3de9-69df-49ab-b59e-fe59cf17e0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</vt:lpstr>
      <vt:lpstr>CSS Klassen und Id‘s Rahmen Abstände</vt:lpstr>
      <vt:lpstr>Kontext Selektoren</vt:lpstr>
      <vt:lpstr>Elemente, Kassen, IDs</vt:lpstr>
      <vt:lpstr>Unterschied class/id</vt:lpstr>
      <vt:lpstr>CSS für Rahmen</vt:lpstr>
      <vt:lpstr>CSS für Abstände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Fortgeschrittenes CSS</dc:title>
  <dc:creator>Kaiser Alexander</dc:creator>
  <cp:lastModifiedBy>Kaiser Alexander</cp:lastModifiedBy>
  <cp:revision>1</cp:revision>
  <dcterms:created xsi:type="dcterms:W3CDTF">2020-11-12T08:09:05Z</dcterms:created>
  <dcterms:modified xsi:type="dcterms:W3CDTF">2023-01-11T09:02:39Z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0x010100D1C71E48BB533F4BACD64BDE71FDC35F</vt:lpwstr>
  </property>
</Properties>
</file>