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73" r:id="rId6"/>
    <p:sldId id="268" r:id="rId7"/>
    <p:sldId id="267" r:id="rId8"/>
    <p:sldId id="269" r:id="rId9"/>
    <p:sldId id="27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FBAC5-66B3-43C5-8C5F-693C60647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0CFFB1-504D-4772-8D13-8E9CECC47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55A76-4D21-4B50-B1E2-00C53771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F0C-A98F-46D8-BFFA-FE9AE3CBB702}" type="datetimeFigureOut">
              <a:rPr lang="de-AT" smtClean="0"/>
              <a:t>20.11.2020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A65D79-FAA8-4CA5-844F-DAE443D1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8E61B0-6F20-407B-960C-06A19460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7F61-7E83-4B9D-8459-50EF945020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73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A9DFC-4237-44FD-B6C1-E71B9503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F27E41-C689-4EAF-AFD3-93C1BB0E7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624045-35DA-4142-8CB8-F5728E3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F0C-A98F-46D8-BFFA-FE9AE3CBB702}" type="datetimeFigureOut">
              <a:rPr lang="de-AT" smtClean="0"/>
              <a:t>20.11.2020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353D4-5885-46F1-A8BF-E464BBD6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40CAE-B7B7-49D0-87B6-0C4B6427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7F61-7E83-4B9D-8459-50EF945020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593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2931CB-B0BA-4A1C-AD51-28D69FFB8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5660EB-601D-4D47-9381-DC5DAB5B5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908C91-BA55-436B-A9EE-1E93E879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F0C-A98F-46D8-BFFA-FE9AE3CBB702}" type="datetimeFigureOut">
              <a:rPr lang="de-AT" smtClean="0"/>
              <a:t>20.11.2020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4EF4BE-495E-4D88-8D8E-17321E1B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574BE-D6D0-4101-84E3-9C6E6363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7F61-7E83-4B9D-8459-50EF945020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095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BE2E7-D057-4701-9C2E-F7ECC60F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31AA0-CBCA-4792-9D86-BECA0D820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F6FC69-FFE8-46DA-BDDD-3938B053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F0C-A98F-46D8-BFFA-FE9AE3CBB702}" type="datetimeFigureOut">
              <a:rPr lang="de-AT" smtClean="0"/>
              <a:t>20.11.2020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9510DA-5907-4BF2-ABEF-BE25BE69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03ECEE-2FAB-428F-ABE6-62636761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7F61-7E83-4B9D-8459-50EF945020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222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BDF0D-45F7-4BEA-A443-D70C600D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D64B35-1185-4377-9675-253E2171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E28C12-0AEE-4A4F-AF30-865A9FD1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F0C-A98F-46D8-BFFA-FE9AE3CBB702}" type="datetimeFigureOut">
              <a:rPr lang="de-AT" smtClean="0"/>
              <a:t>20.11.2020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13CAD0-1580-44F5-A9DF-63D5CC5E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6E5F9-3FC0-4286-8DD7-2EBE926F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7F61-7E83-4B9D-8459-50EF945020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19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17390-DF67-4E25-878F-681F85F7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0436F0-960C-4022-8831-ABD6B31EA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2888A9-4E8D-4485-8EC5-81F7317F5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54BC03-7D84-44A7-9512-B0677447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F0C-A98F-46D8-BFFA-FE9AE3CBB702}" type="datetimeFigureOut">
              <a:rPr lang="de-AT" smtClean="0"/>
              <a:t>20.11.2020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A3BFFA-2CC9-4B61-89C5-A41D27DB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745DE5-5FFF-4A5C-9547-4FA4ED54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7F61-7E83-4B9D-8459-50EF945020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632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61053-EAB1-49F0-805A-F66143D1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8BD807-4074-4071-83BA-423B49409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993998-4873-418B-87E6-99C4E5B3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FEAFA4-D6CB-4696-ABC8-D4F361757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9E3C13-1422-4E0F-9E66-89EB3AEBE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7A52B2-26B8-49AD-959A-17A9DFC4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F0C-A98F-46D8-BFFA-FE9AE3CBB702}" type="datetimeFigureOut">
              <a:rPr lang="de-AT" smtClean="0"/>
              <a:t>20.11.2020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B985DA-D68C-4652-A2DF-A8D2FE34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437BC8-C9AD-4761-BD21-33D465F0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7F61-7E83-4B9D-8459-50EF945020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641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FF25B-C807-4646-A5B9-F7CAC1D4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E0313E-281E-4EAE-8912-67C4432D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F0C-A98F-46D8-BFFA-FE9AE3CBB702}" type="datetimeFigureOut">
              <a:rPr lang="de-AT" smtClean="0"/>
              <a:t>20.11.2020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0818F3-3333-48D0-B688-435F5B13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BBAE90-A5C0-4B0D-8CE5-038E1B02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7F61-7E83-4B9D-8459-50EF945020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91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0BAE87-A43B-4EDA-8843-CB32D80D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F0C-A98F-46D8-BFFA-FE9AE3CBB702}" type="datetimeFigureOut">
              <a:rPr lang="de-AT" smtClean="0"/>
              <a:t>20.11.2020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0D045F-AAEB-4B38-8B99-3F96E062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4742DA-2DA1-4C59-A476-138BA24A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7F61-7E83-4B9D-8459-50EF945020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663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74FDD-6041-4125-8C9B-75BFDE10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05DA4-BCBF-4E2B-B3F3-9560F9BC7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2697AA-3022-4F38-AEF2-25DC1EDB5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FBEBA4-9F4D-4D8A-A9A2-08ED3C79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F0C-A98F-46D8-BFFA-FE9AE3CBB702}" type="datetimeFigureOut">
              <a:rPr lang="de-AT" smtClean="0"/>
              <a:t>20.11.2020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620209-9B69-413E-A796-3D786D3A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8E22C9-4C17-4DD8-9340-A85B5F3D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7F61-7E83-4B9D-8459-50EF945020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594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7EC0F-370D-4AD8-8420-B8D3C17E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9C8A54-1D3A-4CFC-802A-90EDD8A19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B79749-70EC-48F5-8DAB-F6AD1A293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9B5924-26A1-45A9-B2DC-96170769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F0C-A98F-46D8-BFFA-FE9AE3CBB702}" type="datetimeFigureOut">
              <a:rPr lang="de-AT" smtClean="0"/>
              <a:t>20.11.2020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CFC6C6-D89A-496E-B72A-B170DA64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9BC27F-B58F-4780-A531-36F9553F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7F61-7E83-4B9D-8459-50EF945020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223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17606C-C9D5-4F68-99B9-21063331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122D37-E73F-4876-A7F9-F7BAD6F51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FE2C68-BE23-4808-BA80-75C400AC2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EAF0C-A98F-46D8-BFFA-FE9AE3CBB702}" type="datetimeFigureOut">
              <a:rPr lang="de-AT" smtClean="0"/>
              <a:t>20.11.2020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2E81D9-AAFC-41D3-877F-55D3DE7CA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B55EBD-B90C-4380-9D2E-9D62698F9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D7F61-7E83-4B9D-8459-50EF945020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80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B10A-0BA5-4183-AE57-67EE0931D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HTML-Attribute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E8E91-2E85-462C-923B-EF3916207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  <a:p>
            <a:r>
              <a:rPr lang="de-DE" dirty="0"/>
              <a:t>Beispiel Aufzählunen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355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70EB-9E39-4CCB-8681-004F27F5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013F-2D2F-48CE-B76B-B67E3D70F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660" y="2193261"/>
            <a:ext cx="5704472" cy="3541714"/>
          </a:xfrm>
        </p:spPr>
        <p:txBody>
          <a:bodyPr>
            <a:normAutofit/>
          </a:bodyPr>
          <a:lstStyle/>
          <a:p>
            <a:r>
              <a:rPr lang="de-DE" sz="2000" dirty="0"/>
              <a:t>Wofür:</a:t>
            </a:r>
          </a:p>
          <a:p>
            <a:pPr lvl="1"/>
            <a:r>
              <a:rPr lang="de-DE" sz="1800" dirty="0"/>
              <a:t>Sind Eigenschaften von HTML-Elementen</a:t>
            </a:r>
          </a:p>
          <a:p>
            <a:r>
              <a:rPr lang="de-AT" sz="2000" dirty="0"/>
              <a:t>Wo:</a:t>
            </a:r>
          </a:p>
          <a:p>
            <a:pPr lvl="1"/>
            <a:r>
              <a:rPr lang="de-AT" sz="1800" dirty="0"/>
              <a:t>im Opening Tag </a:t>
            </a:r>
          </a:p>
          <a:p>
            <a:r>
              <a:rPr lang="de-AT" sz="2000" dirty="0"/>
              <a:t>Wie:</a:t>
            </a:r>
          </a:p>
          <a:p>
            <a:pPr marL="0" indent="0">
              <a:buNone/>
            </a:pPr>
            <a:r>
              <a:rPr lang="de-AT" sz="2000" dirty="0"/>
              <a:t>&lt;Elementname Attributname= “Eigenschaft“&gt;</a:t>
            </a:r>
          </a:p>
          <a:p>
            <a:pPr marL="0" indent="0">
              <a:buNone/>
            </a:pPr>
            <a:r>
              <a:rPr lang="de-AT" sz="2000" dirty="0"/>
              <a:t>.....</a:t>
            </a:r>
          </a:p>
          <a:p>
            <a:pPr marL="0" indent="0">
              <a:buNone/>
            </a:pPr>
            <a:r>
              <a:rPr lang="de-AT" sz="2000" dirty="0"/>
              <a:t>&lt;/Elementname&gt;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C399F-BE62-428B-AABB-274044A07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647" y="3679162"/>
            <a:ext cx="5202789" cy="20558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BFF75A-63A3-4D57-93E3-76017DC95788}"/>
              </a:ext>
            </a:extLst>
          </p:cNvPr>
          <p:cNvSpPr/>
          <p:nvPr/>
        </p:nvSpPr>
        <p:spPr>
          <a:xfrm>
            <a:off x="6848475" y="3923930"/>
            <a:ext cx="360193" cy="319596"/>
          </a:xfrm>
          <a:prstGeom prst="rect">
            <a:avLst/>
          </a:prstGeom>
          <a:solidFill>
            <a:schemeClr val="accent4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94BA9-09A9-4E72-8953-6F1597AAEC7C}"/>
              </a:ext>
            </a:extLst>
          </p:cNvPr>
          <p:cNvSpPr/>
          <p:nvPr/>
        </p:nvSpPr>
        <p:spPr>
          <a:xfrm>
            <a:off x="7353300" y="3923930"/>
            <a:ext cx="733425" cy="319596"/>
          </a:xfrm>
          <a:prstGeom prst="rect">
            <a:avLst/>
          </a:prstGeom>
          <a:solidFill>
            <a:srgbClr val="FFFF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FC7565-BD05-4F75-B8BC-2F5ED00DFF46}"/>
              </a:ext>
            </a:extLst>
          </p:cNvPr>
          <p:cNvSpPr/>
          <p:nvPr/>
        </p:nvSpPr>
        <p:spPr>
          <a:xfrm>
            <a:off x="835144" y="4026394"/>
            <a:ext cx="1446662" cy="368053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1C30E5-C993-4B50-A693-905EA12E1329}"/>
              </a:ext>
            </a:extLst>
          </p:cNvPr>
          <p:cNvSpPr/>
          <p:nvPr/>
        </p:nvSpPr>
        <p:spPr>
          <a:xfrm>
            <a:off x="2281806" y="4026393"/>
            <a:ext cx="1446662" cy="368053"/>
          </a:xfrm>
          <a:prstGeom prst="rect">
            <a:avLst/>
          </a:prstGeom>
          <a:solidFill>
            <a:srgbClr val="FFFF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F22F7E-20D0-4003-B611-2C46DD78ACC5}"/>
              </a:ext>
            </a:extLst>
          </p:cNvPr>
          <p:cNvSpPr/>
          <p:nvPr/>
        </p:nvSpPr>
        <p:spPr>
          <a:xfrm>
            <a:off x="3873099" y="4027980"/>
            <a:ext cx="1446661" cy="366466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4F5D2-D2B6-4F6B-A0F2-9B89FE157504}"/>
              </a:ext>
            </a:extLst>
          </p:cNvPr>
          <p:cNvSpPr/>
          <p:nvPr/>
        </p:nvSpPr>
        <p:spPr>
          <a:xfrm>
            <a:off x="8231357" y="3923930"/>
            <a:ext cx="523783" cy="319596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080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470A-D6B2-4B7E-AF3E-AC2A9F83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Geordnete Liste: </a:t>
            </a:r>
            <a:r>
              <a:rPr lang="de-DE" dirty="0">
                <a:solidFill>
                  <a:schemeClr val="accent4"/>
                </a:solidFill>
              </a:rPr>
              <a:t>Type</a:t>
            </a:r>
            <a:r>
              <a:rPr lang="de-DE" dirty="0"/>
              <a:t>-Attribut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4F8E-0C67-4365-834D-7D9838ADF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Schreibweise:</a:t>
            </a:r>
          </a:p>
          <a:p>
            <a:pPr lvl="1"/>
            <a:endParaRPr lang="de-A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D0EF9-2C01-46E3-A5BA-7EA703A0A2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Aufzählungszeichen:</a:t>
            </a:r>
          </a:p>
          <a:p>
            <a:pPr lvl="1"/>
            <a:r>
              <a:rPr lang="de-DE" dirty="0"/>
              <a:t>Zahlen (1)</a:t>
            </a:r>
          </a:p>
          <a:p>
            <a:pPr lvl="1"/>
            <a:r>
              <a:rPr lang="de-DE" dirty="0"/>
              <a:t>Kleinbuchstaben (a)</a:t>
            </a:r>
          </a:p>
          <a:p>
            <a:pPr lvl="1"/>
            <a:r>
              <a:rPr lang="de-DE" dirty="0"/>
              <a:t>Großbuchstaben (A)</a:t>
            </a:r>
          </a:p>
          <a:p>
            <a:pPr lvl="1"/>
            <a:r>
              <a:rPr lang="de-AT" dirty="0"/>
              <a:t>Römische Zahlen (I)</a:t>
            </a:r>
          </a:p>
          <a:p>
            <a:pPr lvl="1"/>
            <a:r>
              <a:rPr lang="de-AT" dirty="0"/>
              <a:t>Römische Zahlen in Kleinbuchstaben (i)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B6123-1A44-4197-B550-FC1502F65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25" y="3151274"/>
            <a:ext cx="28098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ABBF-21BF-44A6-AD27-B5072000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Geordnete Liste: </a:t>
            </a:r>
            <a:r>
              <a:rPr lang="de-DE" dirty="0">
                <a:solidFill>
                  <a:schemeClr val="accent4"/>
                </a:solidFill>
              </a:rPr>
              <a:t>TYPE-</a:t>
            </a:r>
            <a:r>
              <a:rPr lang="de-DE" dirty="0"/>
              <a:t>Attribute - Zahlen</a:t>
            </a:r>
            <a:endParaRPr lang="de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D2893-5BFD-443C-829A-76C976AD5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62427"/>
            <a:ext cx="4306888" cy="3627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596B52-F4F4-4CAB-9B04-F6913F105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2382542"/>
            <a:ext cx="5351461" cy="32756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E6D0A9-C460-4246-9D01-26940FC78778}"/>
              </a:ext>
            </a:extLst>
          </p:cNvPr>
          <p:cNvSpPr/>
          <p:nvPr/>
        </p:nvSpPr>
        <p:spPr>
          <a:xfrm>
            <a:off x="6524625" y="4524375"/>
            <a:ext cx="171450" cy="733425"/>
          </a:xfrm>
          <a:prstGeom prst="rect">
            <a:avLst/>
          </a:prstGeom>
          <a:solidFill>
            <a:schemeClr val="accent4">
              <a:lumMod val="40000"/>
              <a:lumOff val="6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DA53506-8A05-4BA1-8F63-9E16D646712F}"/>
              </a:ext>
            </a:extLst>
          </p:cNvPr>
          <p:cNvSpPr/>
          <p:nvPr/>
        </p:nvSpPr>
        <p:spPr>
          <a:xfrm rot="2338154">
            <a:off x="5415144" y="4498824"/>
            <a:ext cx="1075964" cy="342900"/>
          </a:xfrm>
          <a:prstGeom prst="rightArrow">
            <a:avLst/>
          </a:prstGeom>
          <a:solidFill>
            <a:schemeClr val="accent4">
              <a:lumMod val="40000"/>
              <a:lumOff val="6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437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972E-A772-4837-BEAB-7F9F75F9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Geordnete Liste: </a:t>
            </a:r>
            <a:r>
              <a:rPr lang="de-DE" dirty="0">
                <a:solidFill>
                  <a:schemeClr val="accent4"/>
                </a:solidFill>
              </a:rPr>
              <a:t>TYPE-</a:t>
            </a:r>
            <a:r>
              <a:rPr lang="de-DE" dirty="0"/>
              <a:t>Attribute - Kleinbuchstaben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D724-BD1B-4880-833C-CC0FFB9F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F904A-A31C-423D-84A7-728498588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49488"/>
            <a:ext cx="4259263" cy="3553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202B28-3A1C-4D84-BD76-284A38EFD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812" y="2136065"/>
            <a:ext cx="5857875" cy="3667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ADD490-8090-493E-B9D1-4320394CF7FB}"/>
              </a:ext>
            </a:extLst>
          </p:cNvPr>
          <p:cNvSpPr/>
          <p:nvPr/>
        </p:nvSpPr>
        <p:spPr>
          <a:xfrm>
            <a:off x="6094411" y="4371975"/>
            <a:ext cx="171450" cy="733425"/>
          </a:xfrm>
          <a:prstGeom prst="rect">
            <a:avLst/>
          </a:prstGeom>
          <a:solidFill>
            <a:schemeClr val="accent4">
              <a:lumMod val="40000"/>
              <a:lumOff val="6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F4CCF35-7378-4B52-B0BF-7F35267FA858}"/>
              </a:ext>
            </a:extLst>
          </p:cNvPr>
          <p:cNvSpPr/>
          <p:nvPr/>
        </p:nvSpPr>
        <p:spPr>
          <a:xfrm rot="2338154">
            <a:off x="5312905" y="4430515"/>
            <a:ext cx="792138" cy="342900"/>
          </a:xfrm>
          <a:prstGeom prst="rightArrow">
            <a:avLst/>
          </a:prstGeom>
          <a:solidFill>
            <a:schemeClr val="accent4">
              <a:lumMod val="40000"/>
              <a:lumOff val="6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062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A412-DDEA-4E2D-9FD5-C72FB310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Geordnete Liste: </a:t>
            </a:r>
            <a:r>
              <a:rPr lang="de-DE" dirty="0">
                <a:solidFill>
                  <a:schemeClr val="accent4"/>
                </a:solidFill>
              </a:rPr>
              <a:t>TYPE-</a:t>
            </a:r>
            <a:r>
              <a:rPr lang="de-DE" dirty="0"/>
              <a:t>Attribute - Grossbuchstaben</a:t>
            </a:r>
            <a:endParaRPr lang="de-A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71D452-1DA0-4E65-B6AF-43D473B54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1538" y="2300101"/>
            <a:ext cx="5943600" cy="312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7B6DE-4A7C-44FE-BB63-67AE680FD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249487"/>
            <a:ext cx="4173538" cy="35396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CAF9B1-AFBB-4E67-B053-5C96CF2FC39C}"/>
              </a:ext>
            </a:extLst>
          </p:cNvPr>
          <p:cNvSpPr/>
          <p:nvPr/>
        </p:nvSpPr>
        <p:spPr>
          <a:xfrm>
            <a:off x="6265861" y="4581525"/>
            <a:ext cx="171450" cy="733425"/>
          </a:xfrm>
          <a:prstGeom prst="rect">
            <a:avLst/>
          </a:prstGeom>
          <a:solidFill>
            <a:schemeClr val="accent4">
              <a:lumMod val="40000"/>
              <a:lumOff val="6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89F3876-8DEC-4F9A-9042-D7F1EC017F28}"/>
              </a:ext>
            </a:extLst>
          </p:cNvPr>
          <p:cNvSpPr/>
          <p:nvPr/>
        </p:nvSpPr>
        <p:spPr>
          <a:xfrm rot="2116297">
            <a:off x="5077861" y="4448286"/>
            <a:ext cx="1218814" cy="342900"/>
          </a:xfrm>
          <a:prstGeom prst="rightArrow">
            <a:avLst/>
          </a:prstGeom>
          <a:solidFill>
            <a:schemeClr val="accent4">
              <a:lumMod val="40000"/>
              <a:lumOff val="6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457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1C71E48BB533F4BACD64BDE71FDC35F" ma:contentTypeVersion="33" ma:contentTypeDescription="Ein neues Dokument erstellen." ma:contentTypeScope="" ma:versionID="3d4f0484bbd832edd18f9223481ed03b">
  <xsd:schema xmlns:xsd="http://www.w3.org/2001/XMLSchema" xmlns:xs="http://www.w3.org/2001/XMLSchema" xmlns:p="http://schemas.microsoft.com/office/2006/metadata/properties" xmlns:ns3="c46c3de9-69df-49ab-b59e-fe59cf17e05c" xmlns:ns4="2ed12f0c-9afe-4e1d-bd85-1c74f327380a" targetNamespace="http://schemas.microsoft.com/office/2006/metadata/properties" ma:root="true" ma:fieldsID="848d7bb0c9fd744683c75bf85a3f9ab7" ns3:_="" ns4:_="">
    <xsd:import namespace="c46c3de9-69df-49ab-b59e-fe59cf17e05c"/>
    <xsd:import namespace="2ed12f0c-9afe-4e1d-bd85-1c74f32738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6c3de9-69df-49ab-b59e-fe59cf17e0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0" nillable="true" ma:displayName="Notebook Type" ma:internalName="NotebookType">
      <xsd:simpleType>
        <xsd:restriction base="dms:Text"/>
      </xsd:simpleType>
    </xsd:element>
    <xsd:element name="FolderType" ma:index="21" nillable="true" ma:displayName="Folder Type" ma:internalName="FolderType">
      <xsd:simpleType>
        <xsd:restriction base="dms:Text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AppVersion" ma:index="23" nillable="true" ma:displayName="App Version" ma:internalName="AppVersion">
      <xsd:simpleType>
        <xsd:restriction base="dms:Text"/>
      </xsd:simpleType>
    </xsd:element>
    <xsd:element name="TeamsChannelId" ma:index="24" nillable="true" ma:displayName="Teams Channel Id" ma:internalName="TeamsChannelId">
      <xsd:simpleType>
        <xsd:restriction base="dms:Text"/>
      </xsd:simpleType>
    </xsd:element>
    <xsd:element name="Owner" ma:index="2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6" nillable="true" ma:displayName="Math Settings" ma:internalName="Math_Settings">
      <xsd:simpleType>
        <xsd:restriction base="dms:Text"/>
      </xsd:simpleType>
    </xsd:element>
    <xsd:element name="DefaultSectionNames" ma:index="2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12f0c-9afe-4e1d-bd85-1c74f327380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as_Teacher_Only_SectionGroup xmlns="c46c3de9-69df-49ab-b59e-fe59cf17e05c" xsi:nil="true"/>
    <FolderType xmlns="c46c3de9-69df-49ab-b59e-fe59cf17e05c" xsi:nil="true"/>
    <TeamsChannelId xmlns="c46c3de9-69df-49ab-b59e-fe59cf17e05c" xsi:nil="true"/>
    <Invited_Teachers xmlns="c46c3de9-69df-49ab-b59e-fe59cf17e05c" xsi:nil="true"/>
    <Invited_Students xmlns="c46c3de9-69df-49ab-b59e-fe59cf17e05c" xsi:nil="true"/>
    <IsNotebookLocked xmlns="c46c3de9-69df-49ab-b59e-fe59cf17e05c" xsi:nil="true"/>
    <Templates xmlns="c46c3de9-69df-49ab-b59e-fe59cf17e05c" xsi:nil="true"/>
    <Self_Registration_Enabled xmlns="c46c3de9-69df-49ab-b59e-fe59cf17e05c" xsi:nil="true"/>
    <Teachers xmlns="c46c3de9-69df-49ab-b59e-fe59cf17e05c">
      <UserInfo>
        <DisplayName/>
        <AccountId xsi:nil="true"/>
        <AccountType/>
      </UserInfo>
    </Teachers>
    <Distribution_Groups xmlns="c46c3de9-69df-49ab-b59e-fe59cf17e05c" xsi:nil="true"/>
    <LMS_Mappings xmlns="c46c3de9-69df-49ab-b59e-fe59cf17e05c" xsi:nil="true"/>
    <Teams_Channel_Section_Location xmlns="c46c3de9-69df-49ab-b59e-fe59cf17e05c" xsi:nil="true"/>
    <CultureName xmlns="c46c3de9-69df-49ab-b59e-fe59cf17e05c" xsi:nil="true"/>
    <AppVersion xmlns="c46c3de9-69df-49ab-b59e-fe59cf17e05c" xsi:nil="true"/>
    <DefaultSectionNames xmlns="c46c3de9-69df-49ab-b59e-fe59cf17e05c" xsi:nil="true"/>
    <NotebookType xmlns="c46c3de9-69df-49ab-b59e-fe59cf17e05c" xsi:nil="true"/>
    <Student_Groups xmlns="c46c3de9-69df-49ab-b59e-fe59cf17e05c">
      <UserInfo>
        <DisplayName/>
        <AccountId xsi:nil="true"/>
        <AccountType/>
      </UserInfo>
    </Student_Groups>
    <Math_Settings xmlns="c46c3de9-69df-49ab-b59e-fe59cf17e05c" xsi:nil="true"/>
    <Owner xmlns="c46c3de9-69df-49ab-b59e-fe59cf17e05c">
      <UserInfo>
        <DisplayName/>
        <AccountId xsi:nil="true"/>
        <AccountType/>
      </UserInfo>
    </Owner>
    <Students xmlns="c46c3de9-69df-49ab-b59e-fe59cf17e05c">
      <UserInfo>
        <DisplayName/>
        <AccountId xsi:nil="true"/>
        <AccountType/>
      </UserInfo>
    </Students>
    <Is_Collaboration_Space_Locked xmlns="c46c3de9-69df-49ab-b59e-fe59cf17e05c" xsi:nil="true"/>
  </documentManagement>
</p:properties>
</file>

<file path=customXml/itemProps1.xml><?xml version="1.0" encoding="utf-8"?>
<ds:datastoreItem xmlns:ds="http://schemas.openxmlformats.org/officeDocument/2006/customXml" ds:itemID="{88BAF270-C771-42B9-B4F7-CBD3797AA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6c3de9-69df-49ab-b59e-fe59cf17e05c"/>
    <ds:schemaRef ds:uri="2ed12f0c-9afe-4e1d-bd85-1c74f32738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899C9F-3189-4EE1-8F49-D8026BDE9D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C649CB-4D2C-4355-B34D-39DC20804B5B}">
  <ds:schemaRefs>
    <ds:schemaRef ds:uri="http://schemas.microsoft.com/office/2006/metadata/properties"/>
    <ds:schemaRef ds:uri="http://schemas.microsoft.com/office/infopath/2007/PartnerControls"/>
    <ds:schemaRef ds:uri="c46c3de9-69df-49ab-b59e-fe59cf17e05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23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HTML-Attribute</vt:lpstr>
      <vt:lpstr>Allgemein</vt:lpstr>
      <vt:lpstr>Geordnete Liste: Type-Attribut</vt:lpstr>
      <vt:lpstr>Geordnete Liste: TYPE-Attribute - Zahlen</vt:lpstr>
      <vt:lpstr>Geordnete Liste: TYPE-Attribute - Kleinbuchstaben</vt:lpstr>
      <vt:lpstr>Geordnete Liste: TYPE-Attribute - Grossbuchstaben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HTML-Attribute</dc:title>
  <dc:creator>Kaiser Alexander</dc:creator>
  <cp:lastModifiedBy>Kaiser Alexander</cp:lastModifiedBy>
  <cp:revision>1</cp:revision>
  <dcterms:created xsi:type="dcterms:W3CDTF">2020-11-20T10:09:18Z</dcterms:created>
  <dcterms:modified xsi:type="dcterms:W3CDTF">2020-11-20T10:09:39Z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0x010100D1C71E48BB533F4BACD64BDE71FDC35F</vt:lpwstr>
  </property>
</Properties>
</file>