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74" r:id="rId2"/>
    <p:sldId id="257" r:id="rId3"/>
    <p:sldId id="275" r:id="rId4"/>
    <p:sldId id="27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50F3A9-66F1-4BED-A705-F3697B924A79}">
          <p14:sldIdLst>
            <p14:sldId id="274"/>
            <p14:sldId id="257"/>
            <p14:sldId id="275"/>
            <p14:sldId id="276"/>
          </p14:sldIdLst>
        </p14:section>
        <p14:section name="Abschnitt ohne Titel" id="{5A9A76DA-0F40-4DC9-AA01-972E6AD486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4522A-BDB3-465B-80B9-FC76173F5E38}" v="8" dt="2020-12-04T10:22:0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Alexander" userId="dec5f84c-ba58-42cf-bcf1-039e331b3a8d" providerId="ADAL" clId="{A8A1FECA-A8E8-4605-9F99-8C33D0C34935}"/>
    <pc:docChg chg="undo custSel addSld delSld modSld addSection">
      <pc:chgData name="Kaiser Alexander" userId="dec5f84c-ba58-42cf-bcf1-039e331b3a8d" providerId="ADAL" clId="{A8A1FECA-A8E8-4605-9F99-8C33D0C34935}" dt="2020-11-21T09:37:32.695" v="222" actId="1076"/>
      <pc:docMkLst>
        <pc:docMk/>
      </pc:docMkLst>
      <pc:sldChg chg="addSp delSp modSp">
        <pc:chgData name="Kaiser Alexander" userId="dec5f84c-ba58-42cf-bcf1-039e331b3a8d" providerId="ADAL" clId="{A8A1FECA-A8E8-4605-9F99-8C33D0C34935}" dt="2020-11-21T09:34:45.908" v="173" actId="20577"/>
        <pc:sldMkLst>
          <pc:docMk/>
          <pc:sldMk cId="1261526744" sldId="257"/>
        </pc:sldMkLst>
        <pc:spChg chg="mod">
          <ac:chgData name="Kaiser Alexander" userId="dec5f84c-ba58-42cf-bcf1-039e331b3a8d" providerId="ADAL" clId="{A8A1FECA-A8E8-4605-9F99-8C33D0C34935}" dt="2020-11-21T09:34:45.908" v="173" actId="20577"/>
          <ac:spMkLst>
            <pc:docMk/>
            <pc:sldMk cId="1261526744" sldId="257"/>
            <ac:spMk id="2" creationId="{82A02E6D-9569-45B1-9303-456AEE2CF280}"/>
          </ac:spMkLst>
        </pc:spChg>
        <pc:spChg chg="add del mod">
          <ac:chgData name="Kaiser Alexander" userId="dec5f84c-ba58-42cf-bcf1-039e331b3a8d" providerId="ADAL" clId="{A8A1FECA-A8E8-4605-9F99-8C33D0C34935}" dt="2020-11-21T09:34:45.115" v="171" actId="6549"/>
          <ac:spMkLst>
            <pc:docMk/>
            <pc:sldMk cId="1261526744" sldId="257"/>
            <ac:spMk id="3" creationId="{7E8ED910-5CEA-44E0-A289-9DB3B50CB9E5}"/>
          </ac:spMkLst>
        </pc:spChg>
        <pc:spChg chg="del">
          <ac:chgData name="Kaiser Alexander" userId="dec5f84c-ba58-42cf-bcf1-039e331b3a8d" providerId="ADAL" clId="{A8A1FECA-A8E8-4605-9F99-8C33D0C34935}" dt="2020-11-21T09:32:17.572" v="120" actId="478"/>
          <ac:spMkLst>
            <pc:docMk/>
            <pc:sldMk cId="1261526744" sldId="257"/>
            <ac:spMk id="4" creationId="{7042A381-77A9-4FBA-B182-31E750688542}"/>
          </ac:spMkLst>
        </pc:spChg>
        <pc:spChg chg="del">
          <ac:chgData name="Kaiser Alexander" userId="dec5f84c-ba58-42cf-bcf1-039e331b3a8d" providerId="ADAL" clId="{A8A1FECA-A8E8-4605-9F99-8C33D0C34935}" dt="2020-11-21T09:32:03.191" v="37" actId="478"/>
          <ac:spMkLst>
            <pc:docMk/>
            <pc:sldMk cId="1261526744" sldId="257"/>
            <ac:spMk id="5" creationId="{7E3CA876-C821-43E4-AC18-8EE8CD64EC81}"/>
          </ac:spMkLst>
        </pc:spChg>
        <pc:spChg chg="del">
          <ac:chgData name="Kaiser Alexander" userId="dec5f84c-ba58-42cf-bcf1-039e331b3a8d" providerId="ADAL" clId="{A8A1FECA-A8E8-4605-9F99-8C33D0C34935}" dt="2020-11-21T09:32:03.191" v="37" actId="478"/>
          <ac:spMkLst>
            <pc:docMk/>
            <pc:sldMk cId="1261526744" sldId="257"/>
            <ac:spMk id="7" creationId="{F3432825-BA1A-4AC3-BC07-3CA0511BFC5A}"/>
          </ac:spMkLst>
        </pc:spChg>
        <pc:spChg chg="add del mod">
          <ac:chgData name="Kaiser Alexander" userId="dec5f84c-ba58-42cf-bcf1-039e331b3a8d" providerId="ADAL" clId="{A8A1FECA-A8E8-4605-9F99-8C33D0C34935}" dt="2020-11-21T09:32:19.143" v="121" actId="478"/>
          <ac:spMkLst>
            <pc:docMk/>
            <pc:sldMk cId="1261526744" sldId="257"/>
            <ac:spMk id="9" creationId="{812E8D81-6A1B-4DCA-B711-E75BB67E260D}"/>
          </ac:spMkLst>
        </pc:spChg>
        <pc:spChg chg="add mod">
          <ac:chgData name="Kaiser Alexander" userId="dec5f84c-ba58-42cf-bcf1-039e331b3a8d" providerId="ADAL" clId="{A8A1FECA-A8E8-4605-9F99-8C33D0C34935}" dt="2020-11-21T09:33:38.913" v="140" actId="20577"/>
          <ac:spMkLst>
            <pc:docMk/>
            <pc:sldMk cId="1261526744" sldId="257"/>
            <ac:spMk id="12" creationId="{EEBC6364-F3D6-45F3-92F7-18268C62C5BC}"/>
          </ac:spMkLst>
        </pc:spChg>
        <pc:spChg chg="add mod">
          <ac:chgData name="Kaiser Alexander" userId="dec5f84c-ba58-42cf-bcf1-039e331b3a8d" providerId="ADAL" clId="{A8A1FECA-A8E8-4605-9F99-8C33D0C34935}" dt="2020-11-21T09:34:13.966" v="145" actId="1076"/>
          <ac:spMkLst>
            <pc:docMk/>
            <pc:sldMk cId="1261526744" sldId="257"/>
            <ac:spMk id="14" creationId="{3358EEE8-743D-4FF9-AE1F-99518DE4419D}"/>
          </ac:spMkLst>
        </pc:spChg>
        <pc:picChg chg="del">
          <ac:chgData name="Kaiser Alexander" userId="dec5f84c-ba58-42cf-bcf1-039e331b3a8d" providerId="ADAL" clId="{A8A1FECA-A8E8-4605-9F99-8C33D0C34935}" dt="2020-11-21T09:32:03.191" v="37" actId="478"/>
          <ac:picMkLst>
            <pc:docMk/>
            <pc:sldMk cId="1261526744" sldId="257"/>
            <ac:picMk id="6" creationId="{576FB94A-E29D-44DC-A886-37BB83EE7F2B}"/>
          </ac:picMkLst>
        </pc:picChg>
        <pc:picChg chg="add mod">
          <ac:chgData name="Kaiser Alexander" userId="dec5f84c-ba58-42cf-bcf1-039e331b3a8d" providerId="ADAL" clId="{A8A1FECA-A8E8-4605-9F99-8C33D0C34935}" dt="2020-11-21T09:33:01.887" v="124" actId="1076"/>
          <ac:picMkLst>
            <pc:docMk/>
            <pc:sldMk cId="1261526744" sldId="257"/>
            <ac:picMk id="10" creationId="{6F5A88CC-E6AC-41AB-875C-DFB25F3D9C7A}"/>
          </ac:picMkLst>
        </pc:picChg>
        <pc:picChg chg="add del mod">
          <ac:chgData name="Kaiser Alexander" userId="dec5f84c-ba58-42cf-bcf1-039e331b3a8d" providerId="ADAL" clId="{A8A1FECA-A8E8-4605-9F99-8C33D0C34935}" dt="2020-11-21T09:34:45.513" v="172" actId="478"/>
          <ac:picMkLst>
            <pc:docMk/>
            <pc:sldMk cId="1261526744" sldId="257"/>
            <ac:picMk id="11" creationId="{FC3D68E9-CFEC-48DE-A256-38769ACF1580}"/>
          </ac:picMkLst>
        </pc:picChg>
        <pc:picChg chg="add mod">
          <ac:chgData name="Kaiser Alexander" userId="dec5f84c-ba58-42cf-bcf1-039e331b3a8d" providerId="ADAL" clId="{A8A1FECA-A8E8-4605-9F99-8C33D0C34935}" dt="2020-11-21T09:34:05.560" v="142" actId="1076"/>
          <ac:picMkLst>
            <pc:docMk/>
            <pc:sldMk cId="1261526744" sldId="257"/>
            <ac:picMk id="13" creationId="{2ED3F3A3-D155-43E5-807B-DA5EC65029F0}"/>
          </ac:picMkLst>
        </pc:picChg>
      </pc:sldChg>
      <pc:sldChg chg="add del">
        <pc:chgData name="Kaiser Alexander" userId="dec5f84c-ba58-42cf-bcf1-039e331b3a8d" providerId="ADAL" clId="{A8A1FECA-A8E8-4605-9F99-8C33D0C34935}" dt="2020-11-21T09:34:50.629" v="181" actId="2696"/>
        <pc:sldMkLst>
          <pc:docMk/>
          <pc:sldMk cId="471582886" sldId="258"/>
        </pc:sldMkLst>
      </pc:sldChg>
      <pc:sldChg chg="add del">
        <pc:chgData name="Kaiser Alexander" userId="dec5f84c-ba58-42cf-bcf1-039e331b3a8d" providerId="ADAL" clId="{A8A1FECA-A8E8-4605-9F99-8C33D0C34935}" dt="2020-11-21T09:34:50.660" v="184" actId="2696"/>
        <pc:sldMkLst>
          <pc:docMk/>
          <pc:sldMk cId="4201649602" sldId="260"/>
        </pc:sldMkLst>
      </pc:sldChg>
      <pc:sldChg chg="add del">
        <pc:chgData name="Kaiser Alexander" userId="dec5f84c-ba58-42cf-bcf1-039e331b3a8d" providerId="ADAL" clId="{A8A1FECA-A8E8-4605-9F99-8C33D0C34935}" dt="2020-11-21T09:34:50.672" v="185" actId="2696"/>
        <pc:sldMkLst>
          <pc:docMk/>
          <pc:sldMk cId="3864974582" sldId="261"/>
        </pc:sldMkLst>
      </pc:sldChg>
      <pc:sldChg chg="add del">
        <pc:chgData name="Kaiser Alexander" userId="dec5f84c-ba58-42cf-bcf1-039e331b3a8d" providerId="ADAL" clId="{A8A1FECA-A8E8-4605-9F99-8C33D0C34935}" dt="2020-11-21T09:34:50.684" v="186" actId="2696"/>
        <pc:sldMkLst>
          <pc:docMk/>
          <pc:sldMk cId="65272634" sldId="262"/>
        </pc:sldMkLst>
      </pc:sldChg>
      <pc:sldChg chg="add del">
        <pc:chgData name="Kaiser Alexander" userId="dec5f84c-ba58-42cf-bcf1-039e331b3a8d" providerId="ADAL" clId="{A8A1FECA-A8E8-4605-9F99-8C33D0C34935}" dt="2020-11-21T09:34:50.693" v="187" actId="2696"/>
        <pc:sldMkLst>
          <pc:docMk/>
          <pc:sldMk cId="1106678654" sldId="264"/>
        </pc:sldMkLst>
      </pc:sldChg>
      <pc:sldChg chg="modSp">
        <pc:chgData name="Kaiser Alexander" userId="dec5f84c-ba58-42cf-bcf1-039e331b3a8d" providerId="ADAL" clId="{A8A1FECA-A8E8-4605-9F99-8C33D0C34935}" dt="2020-11-21T09:31:43.555" v="11" actId="27636"/>
        <pc:sldMkLst>
          <pc:docMk/>
          <pc:sldMk cId="4015265209" sldId="274"/>
        </pc:sldMkLst>
        <pc:spChg chg="mod">
          <ac:chgData name="Kaiser Alexander" userId="dec5f84c-ba58-42cf-bcf1-039e331b3a8d" providerId="ADAL" clId="{A8A1FECA-A8E8-4605-9F99-8C33D0C34935}" dt="2020-11-21T09:31:41.674" v="9" actId="20577"/>
          <ac:spMkLst>
            <pc:docMk/>
            <pc:sldMk cId="4015265209" sldId="274"/>
            <ac:spMk id="2" creationId="{4310110B-F2C5-4547-A988-D3FE8BA54D27}"/>
          </ac:spMkLst>
        </pc:spChg>
        <pc:spChg chg="mod">
          <ac:chgData name="Kaiser Alexander" userId="dec5f84c-ba58-42cf-bcf1-039e331b3a8d" providerId="ADAL" clId="{A8A1FECA-A8E8-4605-9F99-8C33D0C34935}" dt="2020-11-21T09:31:43.555" v="11" actId="27636"/>
          <ac:spMkLst>
            <pc:docMk/>
            <pc:sldMk cId="4015265209" sldId="274"/>
            <ac:spMk id="3" creationId="{4C1386C1-68E4-4984-81EA-937DA54527D9}"/>
          </ac:spMkLst>
        </pc:spChg>
      </pc:sldChg>
      <pc:sldChg chg="addSp delSp modSp add">
        <pc:chgData name="Kaiser Alexander" userId="dec5f84c-ba58-42cf-bcf1-039e331b3a8d" providerId="ADAL" clId="{A8A1FECA-A8E8-4605-9F99-8C33D0C34935}" dt="2020-11-21T09:37:32.695" v="222" actId="1076"/>
        <pc:sldMkLst>
          <pc:docMk/>
          <pc:sldMk cId="407707860" sldId="275"/>
        </pc:sldMkLst>
        <pc:spChg chg="mod">
          <ac:chgData name="Kaiser Alexander" userId="dec5f84c-ba58-42cf-bcf1-039e331b3a8d" providerId="ADAL" clId="{A8A1FECA-A8E8-4605-9F99-8C33D0C34935}" dt="2020-11-21T09:37:25.203" v="219" actId="20577"/>
          <ac:spMkLst>
            <pc:docMk/>
            <pc:sldMk cId="407707860" sldId="275"/>
            <ac:spMk id="2" creationId="{5EC11ED1-A461-41D0-AC99-B79ECE38C570}"/>
          </ac:spMkLst>
        </pc:spChg>
        <pc:spChg chg="del">
          <ac:chgData name="Kaiser Alexander" userId="dec5f84c-ba58-42cf-bcf1-039e331b3a8d" providerId="ADAL" clId="{A8A1FECA-A8E8-4605-9F99-8C33D0C34935}" dt="2020-11-21T09:37:30.791" v="220" actId="478"/>
          <ac:spMkLst>
            <pc:docMk/>
            <pc:sldMk cId="407707860" sldId="275"/>
            <ac:spMk id="3" creationId="{E230976D-D617-4598-9F44-40F3ECBC59A4}"/>
          </ac:spMkLst>
        </pc:spChg>
        <pc:spChg chg="del">
          <ac:chgData name="Kaiser Alexander" userId="dec5f84c-ba58-42cf-bcf1-039e331b3a8d" providerId="ADAL" clId="{A8A1FECA-A8E8-4605-9F99-8C33D0C34935}" dt="2020-11-21T09:37:31.666" v="221" actId="478"/>
          <ac:spMkLst>
            <pc:docMk/>
            <pc:sldMk cId="407707860" sldId="275"/>
            <ac:spMk id="4" creationId="{1DF48F01-B964-4C2D-A995-96888CA80683}"/>
          </ac:spMkLst>
        </pc:spChg>
        <pc:picChg chg="add mod">
          <ac:chgData name="Kaiser Alexander" userId="dec5f84c-ba58-42cf-bcf1-039e331b3a8d" providerId="ADAL" clId="{A8A1FECA-A8E8-4605-9F99-8C33D0C34935}" dt="2020-11-21T09:37:32.695" v="222" actId="1076"/>
          <ac:picMkLst>
            <pc:docMk/>
            <pc:sldMk cId="407707860" sldId="275"/>
            <ac:picMk id="5" creationId="{D0F3EEE8-346F-49B6-B86A-B4578FC776E9}"/>
          </ac:picMkLst>
        </pc:picChg>
      </pc:sldChg>
      <pc:sldChg chg="add del">
        <pc:chgData name="Kaiser Alexander" userId="dec5f84c-ba58-42cf-bcf1-039e331b3a8d" providerId="ADAL" clId="{A8A1FECA-A8E8-4605-9F99-8C33D0C34935}" dt="2020-11-21T09:34:50.637" v="182" actId="2696"/>
        <pc:sldMkLst>
          <pc:docMk/>
          <pc:sldMk cId="3543293156" sldId="277"/>
        </pc:sldMkLst>
      </pc:sldChg>
      <pc:sldChg chg="add del">
        <pc:chgData name="Kaiser Alexander" userId="dec5f84c-ba58-42cf-bcf1-039e331b3a8d" providerId="ADAL" clId="{A8A1FECA-A8E8-4605-9F99-8C33D0C34935}" dt="2020-11-21T09:34:50.647" v="183" actId="2696"/>
        <pc:sldMkLst>
          <pc:docMk/>
          <pc:sldMk cId="3004995415" sldId="278"/>
        </pc:sldMkLst>
      </pc:sldChg>
    </pc:docChg>
  </pc:docChgLst>
  <pc:docChgLst>
    <pc:chgData name="Kaiser Alexander" userId="dec5f84c-ba58-42cf-bcf1-039e331b3a8d" providerId="ADAL" clId="{894B395A-E629-4199-AB2E-F7D798C91A40}"/>
    <pc:docChg chg="delSld">
      <pc:chgData name="Kaiser Alexander" userId="dec5f84c-ba58-42cf-bcf1-039e331b3a8d" providerId="ADAL" clId="{894B395A-E629-4199-AB2E-F7D798C91A40}" dt="2020-11-20T10:10:09.826" v="5" actId="2696"/>
      <pc:docMkLst>
        <pc:docMk/>
      </pc:docMkLst>
      <pc:sldChg chg="del">
        <pc:chgData name="Kaiser Alexander" userId="dec5f84c-ba58-42cf-bcf1-039e331b3a8d" providerId="ADAL" clId="{894B395A-E629-4199-AB2E-F7D798C91A40}" dt="2020-11-20T10:10:09.821" v="1" actId="2696"/>
        <pc:sldMkLst>
          <pc:docMk/>
          <pc:sldMk cId="3553552240" sldId="256"/>
        </pc:sldMkLst>
      </pc:sldChg>
      <pc:sldChg chg="del">
        <pc:chgData name="Kaiser Alexander" userId="dec5f84c-ba58-42cf-bcf1-039e331b3a8d" providerId="ADAL" clId="{894B395A-E629-4199-AB2E-F7D798C91A40}" dt="2020-11-20T10:10:09.824" v="4" actId="2696"/>
        <pc:sldMkLst>
          <pc:docMk/>
          <pc:sldMk cId="4244374617" sldId="267"/>
        </pc:sldMkLst>
      </pc:sldChg>
      <pc:sldChg chg="del">
        <pc:chgData name="Kaiser Alexander" userId="dec5f84c-ba58-42cf-bcf1-039e331b3a8d" providerId="ADAL" clId="{894B395A-E629-4199-AB2E-F7D798C91A40}" dt="2020-11-20T10:10:09.823" v="3" actId="2696"/>
        <pc:sldMkLst>
          <pc:docMk/>
          <pc:sldMk cId="362329673" sldId="268"/>
        </pc:sldMkLst>
      </pc:sldChg>
      <pc:sldChg chg="del">
        <pc:chgData name="Kaiser Alexander" userId="dec5f84c-ba58-42cf-bcf1-039e331b3a8d" providerId="ADAL" clId="{894B395A-E629-4199-AB2E-F7D798C91A40}" dt="2020-11-20T10:10:09.826" v="5" actId="2696"/>
        <pc:sldMkLst>
          <pc:docMk/>
          <pc:sldMk cId="3350623612" sldId="269"/>
        </pc:sldMkLst>
      </pc:sldChg>
      <pc:sldChg chg="del">
        <pc:chgData name="Kaiser Alexander" userId="dec5f84c-ba58-42cf-bcf1-039e331b3a8d" providerId="ADAL" clId="{894B395A-E629-4199-AB2E-F7D798C91A40}" dt="2020-11-20T10:10:09.819" v="0" actId="2696"/>
        <pc:sldMkLst>
          <pc:docMk/>
          <pc:sldMk cId="2064579447" sldId="270"/>
        </pc:sldMkLst>
      </pc:sldChg>
      <pc:sldChg chg="del">
        <pc:chgData name="Kaiser Alexander" userId="dec5f84c-ba58-42cf-bcf1-039e331b3a8d" providerId="ADAL" clId="{894B395A-E629-4199-AB2E-F7D798C91A40}" dt="2020-11-20T10:10:09.822" v="2" actId="2696"/>
        <pc:sldMkLst>
          <pc:docMk/>
          <pc:sldMk cId="3790802351" sldId="273"/>
        </pc:sldMkLst>
      </pc:sldChg>
    </pc:docChg>
  </pc:docChgLst>
  <pc:docChgLst>
    <pc:chgData name="Kaiser Alexander" userId="dec5f84c-ba58-42cf-bcf1-039e331b3a8d" providerId="ADAL" clId="{AC54522A-BDB3-465B-80B9-FC76173F5E38}"/>
    <pc:docChg chg="custSel addSld modSld">
      <pc:chgData name="Kaiser Alexander" userId="dec5f84c-ba58-42cf-bcf1-039e331b3a8d" providerId="ADAL" clId="{AC54522A-BDB3-465B-80B9-FC76173F5E38}" dt="2020-12-04T10:22:12.065" v="148" actId="478"/>
      <pc:docMkLst>
        <pc:docMk/>
      </pc:docMkLst>
      <pc:sldChg chg="addSp delSp modSp">
        <pc:chgData name="Kaiser Alexander" userId="dec5f84c-ba58-42cf-bcf1-039e331b3a8d" providerId="ADAL" clId="{AC54522A-BDB3-465B-80B9-FC76173F5E38}" dt="2020-12-04T10:22:12.065" v="148" actId="478"/>
        <pc:sldMkLst>
          <pc:docMk/>
          <pc:sldMk cId="407707860" sldId="275"/>
        </pc:sldMkLst>
        <pc:spChg chg="add del mod">
          <ac:chgData name="Kaiser Alexander" userId="dec5f84c-ba58-42cf-bcf1-039e331b3a8d" providerId="ADAL" clId="{AC54522A-BDB3-465B-80B9-FC76173F5E38}" dt="2020-12-04T10:22:12.065" v="148" actId="478"/>
          <ac:spMkLst>
            <pc:docMk/>
            <pc:sldMk cId="407707860" sldId="275"/>
            <ac:spMk id="3" creationId="{69FF06DC-328F-43C5-ACC3-C709D9F043AA}"/>
          </ac:spMkLst>
        </pc:spChg>
        <pc:spChg chg="add del mod">
          <ac:chgData name="Kaiser Alexander" userId="dec5f84c-ba58-42cf-bcf1-039e331b3a8d" providerId="ADAL" clId="{AC54522A-BDB3-465B-80B9-FC76173F5E38}" dt="2020-12-02T13:51:15.280" v="145" actId="478"/>
          <ac:spMkLst>
            <pc:docMk/>
            <pc:sldMk cId="407707860" sldId="275"/>
            <ac:spMk id="3" creationId="{B512F0DA-FC84-4C48-8A1E-917EAD82EC99}"/>
          </ac:spMkLst>
        </pc:spChg>
        <pc:spChg chg="add del mod">
          <ac:chgData name="Kaiser Alexander" userId="dec5f84c-ba58-42cf-bcf1-039e331b3a8d" providerId="ADAL" clId="{AC54522A-BDB3-465B-80B9-FC76173F5E38}" dt="2020-12-02T13:51:14.101" v="144" actId="478"/>
          <ac:spMkLst>
            <pc:docMk/>
            <pc:sldMk cId="407707860" sldId="275"/>
            <ac:spMk id="4" creationId="{0EB5DC6D-29F5-478C-877B-C6BDF1AD2298}"/>
          </ac:spMkLst>
        </pc:spChg>
      </pc:sldChg>
      <pc:sldChg chg="addSp delSp modSp add">
        <pc:chgData name="Kaiser Alexander" userId="dec5f84c-ba58-42cf-bcf1-039e331b3a8d" providerId="ADAL" clId="{AC54522A-BDB3-465B-80B9-FC76173F5E38}" dt="2020-11-30T09:49:06.223" v="138" actId="113"/>
        <pc:sldMkLst>
          <pc:docMk/>
          <pc:sldMk cId="2546199028" sldId="276"/>
        </pc:sldMkLst>
        <pc:spChg chg="mod">
          <ac:chgData name="Kaiser Alexander" userId="dec5f84c-ba58-42cf-bcf1-039e331b3a8d" providerId="ADAL" clId="{AC54522A-BDB3-465B-80B9-FC76173F5E38}" dt="2020-11-30T09:43:47.683" v="6" actId="20577"/>
          <ac:spMkLst>
            <pc:docMk/>
            <pc:sldMk cId="2546199028" sldId="276"/>
            <ac:spMk id="2" creationId="{352EA1E8-7845-4FAC-8253-2348105A678E}"/>
          </ac:spMkLst>
        </pc:spChg>
        <pc:spChg chg="mod">
          <ac:chgData name="Kaiser Alexander" userId="dec5f84c-ba58-42cf-bcf1-039e331b3a8d" providerId="ADAL" clId="{AC54522A-BDB3-465B-80B9-FC76173F5E38}" dt="2020-11-30T09:49:06.223" v="138" actId="113"/>
          <ac:spMkLst>
            <pc:docMk/>
            <pc:sldMk cId="2546199028" sldId="276"/>
            <ac:spMk id="3" creationId="{4D117961-C3A2-40E0-B649-BF30D22A5441}"/>
          </ac:spMkLst>
        </pc:spChg>
        <pc:spChg chg="del">
          <ac:chgData name="Kaiser Alexander" userId="dec5f84c-ba58-42cf-bcf1-039e331b3a8d" providerId="ADAL" clId="{AC54522A-BDB3-465B-80B9-FC76173F5E38}" dt="2020-11-30T09:48:27.283" v="20" actId="478"/>
          <ac:spMkLst>
            <pc:docMk/>
            <pc:sldMk cId="2546199028" sldId="276"/>
            <ac:spMk id="4" creationId="{A203C0E1-1A7D-4CD6-8EAB-98753655E05E}"/>
          </ac:spMkLst>
        </pc:spChg>
        <pc:spChg chg="add mod">
          <ac:chgData name="Kaiser Alexander" userId="dec5f84c-ba58-42cf-bcf1-039e331b3a8d" providerId="ADAL" clId="{AC54522A-BDB3-465B-80B9-FC76173F5E38}" dt="2020-11-30T09:48:10.065" v="16" actId="1076"/>
          <ac:spMkLst>
            <pc:docMk/>
            <pc:sldMk cId="2546199028" sldId="276"/>
            <ac:spMk id="5" creationId="{A368E7C7-C64F-43C0-9E11-930B5D81C170}"/>
          </ac:spMkLst>
        </pc:spChg>
        <pc:spChg chg="add mod ord">
          <ac:chgData name="Kaiser Alexander" userId="dec5f84c-ba58-42cf-bcf1-039e331b3a8d" providerId="ADAL" clId="{AC54522A-BDB3-465B-80B9-FC76173F5E38}" dt="2020-11-30T09:48:17.666" v="19" actId="1076"/>
          <ac:spMkLst>
            <pc:docMk/>
            <pc:sldMk cId="2546199028" sldId="276"/>
            <ac:spMk id="7" creationId="{197EFE25-5EAA-4B71-85BE-B24846063F62}"/>
          </ac:spMkLst>
        </pc:spChg>
        <pc:picChg chg="add del">
          <ac:chgData name="Kaiser Alexander" userId="dec5f84c-ba58-42cf-bcf1-039e331b3a8d" providerId="ADAL" clId="{AC54522A-BDB3-465B-80B9-FC76173F5E38}" dt="2020-11-30T09:47:42.380" v="9" actId="478"/>
          <ac:picMkLst>
            <pc:docMk/>
            <pc:sldMk cId="2546199028" sldId="276"/>
            <ac:picMk id="6" creationId="{C3E9A981-29F7-4E90-9CC5-A3DE08A8E6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0F55F-91AE-4CE8-A30B-FF27F068D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1F3817-266C-44AB-9059-1EEAEF01E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72A17-B566-4E61-AB7D-03BACB70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563DE-F19B-4751-BE0F-16DFAB96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DCF43-F48C-4CB0-BC47-CC8ADF2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71BAC-3762-45F5-90D6-377E8E99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84B5AE-04E3-447D-8195-166DE4CA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4DE09-3CD1-4EAF-AF55-72541DFB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83EB6-180D-493C-A864-FDDC4D7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A35C0-B6FA-40A5-8D2B-C0C52D3A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A11381-FE29-4EF1-8C87-9B01D285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DB7DC3-0052-4D99-8985-48295E1F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7B02-4A51-47B0-8F2A-54D0A000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BE693-B234-4FFD-92EE-0711BA4D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7FA10-E42C-4732-A0EB-D4D0CE8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DB527-0BFD-4B00-8846-FC22CCDC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5B492-2424-4F59-BBFF-B198A202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0A163-140A-41C7-9F13-78EC9B1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F8855-3BEA-470C-8D5A-2BF0D009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B8B0B-4608-4753-AF48-EE73AACC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F6631-B736-4785-BF46-4F21AFA2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C0C48-3F89-443F-B584-EBC9FDCD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6D856-9A28-4D10-A89C-C889D44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FEB50-1667-4723-BD9D-BDCF20B7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001F5-7036-4680-8921-0C9B456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5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FF2A2-B1C2-46DB-8D20-EAAA8418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9BB64-5250-4DE3-9EFA-8AC6C597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6FFBF0-2C44-4242-94D7-13C65245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9FE5F-3579-4FA9-B1EC-32FEC16F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11FB42-3AFB-4E1E-A944-78913C14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8E3F4-D844-4680-9AA7-D95758D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8B2A8-DA2E-4547-A19B-2ADE9EAE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1CA656-DA94-459D-B374-15FA0863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AF7312-C607-4C9E-A4A7-B28F0894B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9A8CC5-075B-492E-B921-DAF9F0A9E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6C35D6-87BF-449C-A1DA-7E11F54F3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6359ED-71E8-46EE-AC4D-76C7544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7802DE-ED9D-44EC-9E34-94EECF0B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66120B-A60F-4F1C-AFAC-8351086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B21BF-588B-422A-81D7-8677619F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F1BC39-F13E-4D0C-8BAE-87C58C28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0743C-678B-413B-9E48-256ECE2E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F8EAD3-CE2B-463F-8BED-DDAF6725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30FB43-2B17-476C-894E-0B16AF51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21BE9-E478-49B1-87BD-C5E7346D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8621B-00DA-4CDC-84A9-DB9361C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6DBD6-83D0-4400-AA6C-F8C525B2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476D1F-A49A-4973-AB93-4220B737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AA1BF9-93F4-4500-8018-5433989F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03484E-F6FC-4094-A7BE-F960EAFE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4639D7-9A82-4C2B-A2DB-AE45F452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57BB44-DEA1-495B-BA37-25B43169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EEEE7-4C28-4403-8E98-8BAFB04B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54609C-2180-4D59-BD88-D01415817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E5FF5C-0116-4D62-B6AF-64129A31D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7B563A-3194-45DD-A21C-84DF992D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B570C2-A13B-4B5F-BD4C-AB4B330E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7149B-10DB-40CF-8B27-E2327CD8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46EFA7-CF1B-45F1-AEE6-BD3022AD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0E7CD-9205-4511-B83D-3EFD2792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869395-CCCA-4CF5-B4E3-E8620DDE0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F9B07-0112-4DBC-9E93-7A60CA64E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342B0-75B2-4CC9-81B4-87B5A0A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110B-F2C5-4547-A988-D3FE8BA5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Hyperlinks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86C1-68E4-4984-81EA-937DA545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52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E6D-9569-45B1-9303-456AEE2C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Hyperlinks (kurz </a:t>
            </a:r>
            <a:r>
              <a:rPr lang="de-DE" i="1" dirty="0"/>
              <a:t>links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ED910-5CEA-44E0-A289-9DB3B50CB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00855" cy="4351338"/>
          </a:xfrm>
        </p:spPr>
        <p:txBody>
          <a:bodyPr/>
          <a:lstStyle/>
          <a:p>
            <a:r>
              <a:rPr lang="de-DE" dirty="0"/>
              <a:t>Hyperlinks verweisen auf andere Webpages, oder andere Teile der gleichen Webpage</a:t>
            </a:r>
          </a:p>
          <a:p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5A88CC-E6AC-41AB-875C-DFB25F3D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98724"/>
            <a:ext cx="6363251" cy="9830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C3D68E9-CFEC-48DE-A256-38769ACF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84" y="2819347"/>
            <a:ext cx="3856054" cy="12193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EBC6364-F3D6-45F3-92F7-18268C62C5BC}"/>
              </a:ext>
            </a:extLst>
          </p:cNvPr>
          <p:cNvSpPr txBox="1"/>
          <p:nvPr/>
        </p:nvSpPr>
        <p:spPr>
          <a:xfrm>
            <a:off x="7732584" y="2387883"/>
            <a:ext cx="2076772" cy="37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Im Explorer: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D3F3A3-D155-43E5-807B-DA5EC650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824" y="4897360"/>
            <a:ext cx="3513124" cy="906859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3358EEE8-743D-4FF9-AE1F-99518DE4419D}"/>
              </a:ext>
            </a:extLst>
          </p:cNvPr>
          <p:cNvSpPr/>
          <p:nvPr/>
        </p:nvSpPr>
        <p:spPr>
          <a:xfrm>
            <a:off x="1166545" y="5439979"/>
            <a:ext cx="2524933" cy="504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15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11ED1-A461-41D0-AC99-B79ECE38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Link auf eine andere Webpage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F3EEE8-346F-49B6-B86A-B4578FC7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03" y="2298676"/>
            <a:ext cx="7011008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EA1E8-7845-4FAC-8253-2348105A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17961-C3A2-40E0-B649-BF30D22A5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04531"/>
            <a:ext cx="7545224" cy="1972432"/>
          </a:xfrm>
        </p:spPr>
        <p:txBody>
          <a:bodyPr>
            <a:normAutofit/>
          </a:bodyPr>
          <a:lstStyle/>
          <a:p>
            <a:r>
              <a:rPr lang="de-AT" sz="2400" dirty="0"/>
              <a:t>Die Datei </a:t>
            </a:r>
            <a:r>
              <a:rPr lang="de-AT" sz="2400" b="1" dirty="0"/>
              <a:t>jojo.mp4</a:t>
            </a:r>
            <a:r>
              <a:rPr lang="de-AT" sz="2400" dirty="0"/>
              <a:t> muss sich im selben Ordner wie index.html befinden (sonst Pfadangabe nötig!)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7EFE25-5EAA-4B71-85BE-B24846063F62}"/>
              </a:ext>
            </a:extLst>
          </p:cNvPr>
          <p:cNvSpPr/>
          <p:nvPr/>
        </p:nvSpPr>
        <p:spPr>
          <a:xfrm>
            <a:off x="767592" y="1702071"/>
            <a:ext cx="8503640" cy="20285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68E7C7-C64F-43C0-9E11-930B5D81C170}"/>
              </a:ext>
            </a:extLst>
          </p:cNvPr>
          <p:cNvSpPr/>
          <p:nvPr/>
        </p:nvSpPr>
        <p:spPr>
          <a:xfrm>
            <a:off x="-1619077" y="2116171"/>
            <a:ext cx="10737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E9178"/>
                </a:solidFill>
                <a:latin typeface="Consolas" panose="020B0609020204030204" pitchFamily="49" charset="0"/>
              </a:rPr>
              <a:t>"jojo.mp4"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Ihr Browser kann dieses Video nicht wiedergeben.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Dieser Film zeigt einen </a:t>
            </a:r>
            <a:r>
              <a:rPr lang="de-DE" dirty="0" err="1">
                <a:solidFill>
                  <a:srgbClr val="D4D4D4"/>
                </a:solidFill>
                <a:latin typeface="Consolas" panose="020B0609020204030204" pitchFamily="49" charset="0"/>
              </a:rPr>
              <a:t>Jojo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Versuch 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de-DE" dirty="0" err="1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de-DE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Hyperlinks</vt:lpstr>
      <vt:lpstr>Hyperlinks (kurz links)</vt:lpstr>
      <vt:lpstr>Link auf eine andere Webpage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HTML-Attribute</dc:title>
  <dc:creator>Birgit Walch</dc:creator>
  <cp:lastModifiedBy>Kaiser Alexander</cp:lastModifiedBy>
  <cp:revision>6</cp:revision>
  <dcterms:created xsi:type="dcterms:W3CDTF">2019-03-07T15:57:02Z</dcterms:created>
  <dcterms:modified xsi:type="dcterms:W3CDTF">2020-12-04T10:22:18Z</dcterms:modified>
</cp:coreProperties>
</file>