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65" r:id="rId3"/>
    <p:sldId id="258" r:id="rId4"/>
    <p:sldId id="266" r:id="rId5"/>
    <p:sldId id="259" r:id="rId6"/>
    <p:sldId id="262" r:id="rId7"/>
    <p:sldId id="261" r:id="rId8"/>
    <p:sldId id="260" r:id="rId9"/>
    <p:sldId id="268" r:id="rId10"/>
    <p:sldId id="267" r:id="rId11"/>
    <p:sldId id="264"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71373" autoAdjust="0"/>
  </p:normalViewPr>
  <p:slideViewPr>
    <p:cSldViewPr snapToGrid="0">
      <p:cViewPr varScale="1">
        <p:scale>
          <a:sx n="59" d="100"/>
          <a:sy n="59" d="100"/>
        </p:scale>
        <p:origin x="16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C4C727-9387-44A3-A881-43F7D640D2DA}" type="doc">
      <dgm:prSet loTypeId="urn:microsoft.com/office/officeart/2008/layout/AlternatingHexagons" loCatId="list" qsTypeId="urn:microsoft.com/office/officeart/2005/8/quickstyle/simple2" qsCatId="simple" csTypeId="urn:microsoft.com/office/officeart/2005/8/colors/accent0_3" csCatId="mainScheme" phldr="1"/>
      <dgm:spPr/>
      <dgm:t>
        <a:bodyPr/>
        <a:lstStyle/>
        <a:p>
          <a:endParaRPr lang="en-US"/>
        </a:p>
      </dgm:t>
    </dgm:pt>
    <dgm:pt modelId="{10603581-32B5-45D6-A330-23D384B859CE}">
      <dgm:prSet/>
      <dgm:spPr/>
      <dgm:t>
        <a:bodyPr/>
        <a:lstStyle/>
        <a:p>
          <a:r>
            <a:rPr lang="de-DE"/>
            <a:t>Introduction</a:t>
          </a:r>
          <a:endParaRPr lang="en-US"/>
        </a:p>
      </dgm:t>
    </dgm:pt>
    <dgm:pt modelId="{A55AC78F-7D10-45B5-99B6-5C4244EFD4F8}" type="parTrans" cxnId="{9FEC238C-ABCB-4E59-B396-DD64626582ED}">
      <dgm:prSet/>
      <dgm:spPr/>
      <dgm:t>
        <a:bodyPr/>
        <a:lstStyle/>
        <a:p>
          <a:endParaRPr lang="en-US"/>
        </a:p>
      </dgm:t>
    </dgm:pt>
    <dgm:pt modelId="{994DBC41-E7AC-4611-8E34-7AC5BBAC6419}" type="sibTrans" cxnId="{9FEC238C-ABCB-4E59-B396-DD64626582ED}">
      <dgm:prSet/>
      <dgm:spPr/>
      <dgm:t>
        <a:bodyPr/>
        <a:lstStyle/>
        <a:p>
          <a:endParaRPr lang="en-US"/>
        </a:p>
      </dgm:t>
    </dgm:pt>
    <dgm:pt modelId="{DD2CB451-5086-4A05-8B5D-8DE99796B258}">
      <dgm:prSet/>
      <dgm:spPr/>
      <dgm:t>
        <a:bodyPr/>
        <a:lstStyle/>
        <a:p>
          <a:r>
            <a:rPr lang="de-DE"/>
            <a:t>Design</a:t>
          </a:r>
          <a:endParaRPr lang="en-US"/>
        </a:p>
      </dgm:t>
    </dgm:pt>
    <dgm:pt modelId="{A7177C8E-872A-4FDE-813A-DBB369032C76}" type="parTrans" cxnId="{7C52EFA1-BCEA-4A41-B6C2-9C889733ACC4}">
      <dgm:prSet/>
      <dgm:spPr/>
      <dgm:t>
        <a:bodyPr/>
        <a:lstStyle/>
        <a:p>
          <a:endParaRPr lang="en-US"/>
        </a:p>
      </dgm:t>
    </dgm:pt>
    <dgm:pt modelId="{4759F139-4B69-4607-9F97-7BFC9D0D7E97}" type="sibTrans" cxnId="{7C52EFA1-BCEA-4A41-B6C2-9C889733ACC4}">
      <dgm:prSet/>
      <dgm:spPr/>
      <dgm:t>
        <a:bodyPr/>
        <a:lstStyle/>
        <a:p>
          <a:endParaRPr lang="en-US"/>
        </a:p>
      </dgm:t>
    </dgm:pt>
    <dgm:pt modelId="{9F21430F-C97E-463A-B34B-6A564C219AAE}">
      <dgm:prSet/>
      <dgm:spPr/>
      <dgm:t>
        <a:bodyPr/>
        <a:lstStyle/>
        <a:p>
          <a:r>
            <a:rPr lang="de-DE"/>
            <a:t>Landing Page</a:t>
          </a:r>
          <a:endParaRPr lang="en-US"/>
        </a:p>
      </dgm:t>
    </dgm:pt>
    <dgm:pt modelId="{8289F703-4D70-49A5-BB70-3CE7C73A5337}" type="parTrans" cxnId="{EAEBE8AD-FE2D-4A15-B7C5-D0A53A33C1CA}">
      <dgm:prSet/>
      <dgm:spPr/>
      <dgm:t>
        <a:bodyPr/>
        <a:lstStyle/>
        <a:p>
          <a:endParaRPr lang="en-US"/>
        </a:p>
      </dgm:t>
    </dgm:pt>
    <dgm:pt modelId="{C18AE0F6-CDBA-457B-B836-D2E2244FC54E}" type="sibTrans" cxnId="{EAEBE8AD-FE2D-4A15-B7C5-D0A53A33C1CA}">
      <dgm:prSet/>
      <dgm:spPr/>
      <dgm:t>
        <a:bodyPr/>
        <a:lstStyle/>
        <a:p>
          <a:endParaRPr lang="en-US"/>
        </a:p>
      </dgm:t>
    </dgm:pt>
    <dgm:pt modelId="{92A2DCB2-657A-4139-AED8-5EC7B12A3332}">
      <dgm:prSet/>
      <dgm:spPr/>
      <dgm:t>
        <a:bodyPr/>
        <a:lstStyle/>
        <a:p>
          <a:r>
            <a:rPr lang="de-DE" dirty="0"/>
            <a:t>Create </a:t>
          </a:r>
          <a:r>
            <a:rPr lang="de-DE" dirty="0" err="1"/>
            <a:t>Presentation</a:t>
          </a:r>
          <a:r>
            <a:rPr lang="de-DE" dirty="0"/>
            <a:t> Dialog</a:t>
          </a:r>
        </a:p>
        <a:p>
          <a:r>
            <a:rPr lang="de-DE" dirty="0" err="1"/>
            <a:t>Presentation</a:t>
          </a:r>
          <a:r>
            <a:rPr lang="de-DE" dirty="0"/>
            <a:t> Page</a:t>
          </a:r>
          <a:endParaRPr lang="en-US" dirty="0"/>
        </a:p>
      </dgm:t>
    </dgm:pt>
    <dgm:pt modelId="{7AD7C9C3-1441-4E6F-B448-C0F8FB22EFE8}" type="parTrans" cxnId="{8DFD9163-7993-4FB6-8D23-DE103CC41621}">
      <dgm:prSet/>
      <dgm:spPr/>
      <dgm:t>
        <a:bodyPr/>
        <a:lstStyle/>
        <a:p>
          <a:endParaRPr lang="en-US"/>
        </a:p>
      </dgm:t>
    </dgm:pt>
    <dgm:pt modelId="{9533CD5B-F567-430B-A732-4C1C0501265E}" type="sibTrans" cxnId="{8DFD9163-7993-4FB6-8D23-DE103CC41621}">
      <dgm:prSet/>
      <dgm:spPr/>
      <dgm:t>
        <a:bodyPr/>
        <a:lstStyle/>
        <a:p>
          <a:endParaRPr lang="en-US"/>
        </a:p>
      </dgm:t>
    </dgm:pt>
    <dgm:pt modelId="{F70F2517-AC54-4BF0-8029-722900CD1EF6}">
      <dgm:prSet/>
      <dgm:spPr/>
      <dgm:t>
        <a:bodyPr/>
        <a:lstStyle/>
        <a:p>
          <a:r>
            <a:rPr lang="de-DE" dirty="0" err="1"/>
            <a:t>Audience</a:t>
          </a:r>
          <a:r>
            <a:rPr lang="de-DE" dirty="0"/>
            <a:t> Page</a:t>
          </a:r>
          <a:endParaRPr lang="en-US" dirty="0"/>
        </a:p>
      </dgm:t>
    </dgm:pt>
    <dgm:pt modelId="{1D0C7D1C-CD4C-4136-9315-945AEF0B6DE4}" type="parTrans" cxnId="{7005A203-C357-41BE-BA10-E43771F7E6BD}">
      <dgm:prSet/>
      <dgm:spPr/>
      <dgm:t>
        <a:bodyPr/>
        <a:lstStyle/>
        <a:p>
          <a:endParaRPr lang="en-US"/>
        </a:p>
      </dgm:t>
    </dgm:pt>
    <dgm:pt modelId="{46BD580B-02C7-4EB5-9592-0A1DE3C0BC23}" type="sibTrans" cxnId="{7005A203-C357-41BE-BA10-E43771F7E6BD}">
      <dgm:prSet/>
      <dgm:spPr/>
      <dgm:t>
        <a:bodyPr/>
        <a:lstStyle/>
        <a:p>
          <a:endParaRPr lang="en-US"/>
        </a:p>
      </dgm:t>
    </dgm:pt>
    <dgm:pt modelId="{80AB5667-14BD-47EA-8146-5C7931FEF111}">
      <dgm:prSet/>
      <dgm:spPr/>
      <dgm:t>
        <a:bodyPr/>
        <a:lstStyle/>
        <a:p>
          <a:r>
            <a:rPr lang="de-DE"/>
            <a:t>Demo</a:t>
          </a:r>
          <a:endParaRPr lang="en-US"/>
        </a:p>
      </dgm:t>
    </dgm:pt>
    <dgm:pt modelId="{23DCD575-5468-4E01-94AA-494E98A184CF}" type="parTrans" cxnId="{CF47EA07-32BC-4549-8C94-20426360C9D7}">
      <dgm:prSet/>
      <dgm:spPr/>
      <dgm:t>
        <a:bodyPr/>
        <a:lstStyle/>
        <a:p>
          <a:endParaRPr lang="en-US"/>
        </a:p>
      </dgm:t>
    </dgm:pt>
    <dgm:pt modelId="{480A7BE0-B9F9-4448-ACA2-53F5A9D1B904}" type="sibTrans" cxnId="{CF47EA07-32BC-4549-8C94-20426360C9D7}">
      <dgm:prSet/>
      <dgm:spPr/>
      <dgm:t>
        <a:bodyPr/>
        <a:lstStyle/>
        <a:p>
          <a:endParaRPr lang="en-US"/>
        </a:p>
      </dgm:t>
    </dgm:pt>
    <dgm:pt modelId="{F0DDE761-967C-4309-9732-D8F859511FAB}">
      <dgm:prSet/>
      <dgm:spPr/>
      <dgm:t>
        <a:bodyPr/>
        <a:lstStyle/>
        <a:p>
          <a:r>
            <a:rPr lang="de-DE"/>
            <a:t>Next Steps</a:t>
          </a:r>
          <a:endParaRPr lang="en-US"/>
        </a:p>
      </dgm:t>
    </dgm:pt>
    <dgm:pt modelId="{D9A4444B-0B9E-4FBE-8014-175608189123}" type="parTrans" cxnId="{C42F6827-CF1E-4064-B27E-F331AE21A501}">
      <dgm:prSet/>
      <dgm:spPr/>
      <dgm:t>
        <a:bodyPr/>
        <a:lstStyle/>
        <a:p>
          <a:endParaRPr lang="en-US"/>
        </a:p>
      </dgm:t>
    </dgm:pt>
    <dgm:pt modelId="{10810F3D-58CA-4392-B8E3-4B4165A2A03F}" type="sibTrans" cxnId="{C42F6827-CF1E-4064-B27E-F331AE21A501}">
      <dgm:prSet/>
      <dgm:spPr/>
      <dgm:t>
        <a:bodyPr/>
        <a:lstStyle/>
        <a:p>
          <a:endParaRPr lang="en-US"/>
        </a:p>
      </dgm:t>
    </dgm:pt>
    <dgm:pt modelId="{4726C869-9C54-445B-81FA-9199C4FA5594}" type="pres">
      <dgm:prSet presAssocID="{6AC4C727-9387-44A3-A881-43F7D640D2DA}" presName="Name0" presStyleCnt="0">
        <dgm:presLayoutVars>
          <dgm:chMax/>
          <dgm:chPref/>
          <dgm:dir/>
          <dgm:animLvl val="lvl"/>
        </dgm:presLayoutVars>
      </dgm:prSet>
      <dgm:spPr/>
    </dgm:pt>
    <dgm:pt modelId="{EAEC738E-D246-48BC-872D-4DD5BF86B90D}" type="pres">
      <dgm:prSet presAssocID="{10603581-32B5-45D6-A330-23D384B859CE}" presName="composite" presStyleCnt="0"/>
      <dgm:spPr/>
    </dgm:pt>
    <dgm:pt modelId="{E329B82E-AA6D-45B3-A88E-AA1A1E5E4F01}" type="pres">
      <dgm:prSet presAssocID="{10603581-32B5-45D6-A330-23D384B859CE}" presName="Parent1" presStyleLbl="node1" presStyleIdx="0" presStyleCnt="8">
        <dgm:presLayoutVars>
          <dgm:chMax val="1"/>
          <dgm:chPref val="1"/>
          <dgm:bulletEnabled val="1"/>
        </dgm:presLayoutVars>
      </dgm:prSet>
      <dgm:spPr/>
    </dgm:pt>
    <dgm:pt modelId="{FA6B175E-33E7-4A0E-BADC-DE0DB2871208}" type="pres">
      <dgm:prSet presAssocID="{10603581-32B5-45D6-A330-23D384B859CE}" presName="Childtext1" presStyleLbl="revTx" presStyleIdx="0" presStyleCnt="4">
        <dgm:presLayoutVars>
          <dgm:chMax val="0"/>
          <dgm:chPref val="0"/>
          <dgm:bulletEnabled val="1"/>
        </dgm:presLayoutVars>
      </dgm:prSet>
      <dgm:spPr/>
    </dgm:pt>
    <dgm:pt modelId="{1DE7012C-9524-4E21-A3C8-EEAE4BEE3996}" type="pres">
      <dgm:prSet presAssocID="{10603581-32B5-45D6-A330-23D384B859CE}" presName="BalanceSpacing" presStyleCnt="0"/>
      <dgm:spPr/>
    </dgm:pt>
    <dgm:pt modelId="{DCE7672D-A0DE-4812-AF50-D1A35EEAAF13}" type="pres">
      <dgm:prSet presAssocID="{10603581-32B5-45D6-A330-23D384B859CE}" presName="BalanceSpacing1" presStyleCnt="0"/>
      <dgm:spPr/>
    </dgm:pt>
    <dgm:pt modelId="{717FBF84-DE66-4FA0-A229-8055E0FE84B9}" type="pres">
      <dgm:prSet presAssocID="{994DBC41-E7AC-4611-8E34-7AC5BBAC6419}" presName="Accent1Text" presStyleLbl="node1" presStyleIdx="1" presStyleCnt="8"/>
      <dgm:spPr/>
    </dgm:pt>
    <dgm:pt modelId="{1EA9AD3F-A470-4D2C-971B-2A5EEA6BD629}" type="pres">
      <dgm:prSet presAssocID="{994DBC41-E7AC-4611-8E34-7AC5BBAC6419}" presName="spaceBetweenRectangles" presStyleCnt="0"/>
      <dgm:spPr/>
    </dgm:pt>
    <dgm:pt modelId="{749C138D-6C76-4320-9085-C782B5003E92}" type="pres">
      <dgm:prSet presAssocID="{DD2CB451-5086-4A05-8B5D-8DE99796B258}" presName="composite" presStyleCnt="0"/>
      <dgm:spPr/>
    </dgm:pt>
    <dgm:pt modelId="{5D5DA216-86F1-4867-BDAF-549AFD61F31A}" type="pres">
      <dgm:prSet presAssocID="{DD2CB451-5086-4A05-8B5D-8DE99796B258}" presName="Parent1" presStyleLbl="node1" presStyleIdx="2" presStyleCnt="8">
        <dgm:presLayoutVars>
          <dgm:chMax val="1"/>
          <dgm:chPref val="1"/>
          <dgm:bulletEnabled val="1"/>
        </dgm:presLayoutVars>
      </dgm:prSet>
      <dgm:spPr/>
    </dgm:pt>
    <dgm:pt modelId="{A3056E07-B4FA-4C31-8645-3B7483564D8E}" type="pres">
      <dgm:prSet presAssocID="{DD2CB451-5086-4A05-8B5D-8DE99796B258}" presName="Childtext1" presStyleLbl="revTx" presStyleIdx="1" presStyleCnt="4">
        <dgm:presLayoutVars>
          <dgm:chMax val="0"/>
          <dgm:chPref val="0"/>
          <dgm:bulletEnabled val="1"/>
        </dgm:presLayoutVars>
      </dgm:prSet>
      <dgm:spPr/>
    </dgm:pt>
    <dgm:pt modelId="{3C90E733-49CE-4CAA-826E-D5B2FD75F206}" type="pres">
      <dgm:prSet presAssocID="{DD2CB451-5086-4A05-8B5D-8DE99796B258}" presName="BalanceSpacing" presStyleCnt="0"/>
      <dgm:spPr/>
    </dgm:pt>
    <dgm:pt modelId="{970AB1D7-5E04-4545-8E86-F8A5E97A53EC}" type="pres">
      <dgm:prSet presAssocID="{DD2CB451-5086-4A05-8B5D-8DE99796B258}" presName="BalanceSpacing1" presStyleCnt="0"/>
      <dgm:spPr/>
    </dgm:pt>
    <dgm:pt modelId="{28359700-530A-4E1E-BD66-9208A147EFAB}" type="pres">
      <dgm:prSet presAssocID="{4759F139-4B69-4607-9F97-7BFC9D0D7E97}" presName="Accent1Text" presStyleLbl="node1" presStyleIdx="3" presStyleCnt="8"/>
      <dgm:spPr/>
    </dgm:pt>
    <dgm:pt modelId="{36B82CFD-BB2E-4FD8-9200-E956CF9F55FA}" type="pres">
      <dgm:prSet presAssocID="{4759F139-4B69-4607-9F97-7BFC9D0D7E97}" presName="spaceBetweenRectangles" presStyleCnt="0"/>
      <dgm:spPr/>
    </dgm:pt>
    <dgm:pt modelId="{3047ACF4-F2DD-4429-9402-70651606B1FF}" type="pres">
      <dgm:prSet presAssocID="{80AB5667-14BD-47EA-8146-5C7931FEF111}" presName="composite" presStyleCnt="0"/>
      <dgm:spPr/>
    </dgm:pt>
    <dgm:pt modelId="{BC491679-46D7-4EAE-A046-3F46BFE74B98}" type="pres">
      <dgm:prSet presAssocID="{80AB5667-14BD-47EA-8146-5C7931FEF111}" presName="Parent1" presStyleLbl="node1" presStyleIdx="4" presStyleCnt="8">
        <dgm:presLayoutVars>
          <dgm:chMax val="1"/>
          <dgm:chPref val="1"/>
          <dgm:bulletEnabled val="1"/>
        </dgm:presLayoutVars>
      </dgm:prSet>
      <dgm:spPr/>
    </dgm:pt>
    <dgm:pt modelId="{522423B3-4545-4CD9-981C-E541A747AD4A}" type="pres">
      <dgm:prSet presAssocID="{80AB5667-14BD-47EA-8146-5C7931FEF111}" presName="Childtext1" presStyleLbl="revTx" presStyleIdx="2" presStyleCnt="4">
        <dgm:presLayoutVars>
          <dgm:chMax val="0"/>
          <dgm:chPref val="0"/>
          <dgm:bulletEnabled val="1"/>
        </dgm:presLayoutVars>
      </dgm:prSet>
      <dgm:spPr/>
    </dgm:pt>
    <dgm:pt modelId="{2ACB3A7C-2CEF-4FD4-90C9-8F3FA5A3BE5E}" type="pres">
      <dgm:prSet presAssocID="{80AB5667-14BD-47EA-8146-5C7931FEF111}" presName="BalanceSpacing" presStyleCnt="0"/>
      <dgm:spPr/>
    </dgm:pt>
    <dgm:pt modelId="{5FEE16F1-4493-4A23-82AC-1D22442524D4}" type="pres">
      <dgm:prSet presAssocID="{80AB5667-14BD-47EA-8146-5C7931FEF111}" presName="BalanceSpacing1" presStyleCnt="0"/>
      <dgm:spPr/>
    </dgm:pt>
    <dgm:pt modelId="{C7084BD6-9BAB-4072-8F23-1D2930558EE6}" type="pres">
      <dgm:prSet presAssocID="{480A7BE0-B9F9-4448-ACA2-53F5A9D1B904}" presName="Accent1Text" presStyleLbl="node1" presStyleIdx="5" presStyleCnt="8"/>
      <dgm:spPr/>
    </dgm:pt>
    <dgm:pt modelId="{560FCAFB-1792-423B-B04B-2424E65501F8}" type="pres">
      <dgm:prSet presAssocID="{480A7BE0-B9F9-4448-ACA2-53F5A9D1B904}" presName="spaceBetweenRectangles" presStyleCnt="0"/>
      <dgm:spPr/>
    </dgm:pt>
    <dgm:pt modelId="{01B79F3C-1D40-433F-862B-551CEE04F165}" type="pres">
      <dgm:prSet presAssocID="{F0DDE761-967C-4309-9732-D8F859511FAB}" presName="composite" presStyleCnt="0"/>
      <dgm:spPr/>
    </dgm:pt>
    <dgm:pt modelId="{ADAC861F-C69C-4B45-9D1D-1434D5D63721}" type="pres">
      <dgm:prSet presAssocID="{F0DDE761-967C-4309-9732-D8F859511FAB}" presName="Parent1" presStyleLbl="node1" presStyleIdx="6" presStyleCnt="8">
        <dgm:presLayoutVars>
          <dgm:chMax val="1"/>
          <dgm:chPref val="1"/>
          <dgm:bulletEnabled val="1"/>
        </dgm:presLayoutVars>
      </dgm:prSet>
      <dgm:spPr/>
    </dgm:pt>
    <dgm:pt modelId="{6E665295-8861-4AD4-A589-66EDBF2FCE7E}" type="pres">
      <dgm:prSet presAssocID="{F0DDE761-967C-4309-9732-D8F859511FAB}" presName="Childtext1" presStyleLbl="revTx" presStyleIdx="3" presStyleCnt="4">
        <dgm:presLayoutVars>
          <dgm:chMax val="0"/>
          <dgm:chPref val="0"/>
          <dgm:bulletEnabled val="1"/>
        </dgm:presLayoutVars>
      </dgm:prSet>
      <dgm:spPr/>
    </dgm:pt>
    <dgm:pt modelId="{8EE49331-CD5D-4F2B-AF86-0B0A3DF01527}" type="pres">
      <dgm:prSet presAssocID="{F0DDE761-967C-4309-9732-D8F859511FAB}" presName="BalanceSpacing" presStyleCnt="0"/>
      <dgm:spPr/>
    </dgm:pt>
    <dgm:pt modelId="{EFD02E3E-5631-4D79-BBF7-F2747E61F90D}" type="pres">
      <dgm:prSet presAssocID="{F0DDE761-967C-4309-9732-D8F859511FAB}" presName="BalanceSpacing1" presStyleCnt="0"/>
      <dgm:spPr/>
    </dgm:pt>
    <dgm:pt modelId="{5D79A98F-B271-48CC-957E-D3854E752EB8}" type="pres">
      <dgm:prSet presAssocID="{10810F3D-58CA-4392-B8E3-4B4165A2A03F}" presName="Accent1Text" presStyleLbl="node1" presStyleIdx="7" presStyleCnt="8"/>
      <dgm:spPr/>
    </dgm:pt>
  </dgm:ptLst>
  <dgm:cxnLst>
    <dgm:cxn modelId="{7005A203-C357-41BE-BA10-E43771F7E6BD}" srcId="{DD2CB451-5086-4A05-8B5D-8DE99796B258}" destId="{F70F2517-AC54-4BF0-8029-722900CD1EF6}" srcOrd="2" destOrd="0" parTransId="{1D0C7D1C-CD4C-4136-9315-945AEF0B6DE4}" sibTransId="{46BD580B-02C7-4EB5-9592-0A1DE3C0BC23}"/>
    <dgm:cxn modelId="{CF47EA07-32BC-4549-8C94-20426360C9D7}" srcId="{6AC4C727-9387-44A3-A881-43F7D640D2DA}" destId="{80AB5667-14BD-47EA-8146-5C7931FEF111}" srcOrd="2" destOrd="0" parTransId="{23DCD575-5468-4E01-94AA-494E98A184CF}" sibTransId="{480A7BE0-B9F9-4448-ACA2-53F5A9D1B904}"/>
    <dgm:cxn modelId="{6D6EBE16-8AB4-4568-AE0B-0324C758B06B}" type="presOf" srcId="{10603581-32B5-45D6-A330-23D384B859CE}" destId="{E329B82E-AA6D-45B3-A88E-AA1A1E5E4F01}" srcOrd="0" destOrd="0" presId="urn:microsoft.com/office/officeart/2008/layout/AlternatingHexagons"/>
    <dgm:cxn modelId="{743F911F-BA6B-4AF2-B5C7-6B7B7AB65509}" type="presOf" srcId="{F70F2517-AC54-4BF0-8029-722900CD1EF6}" destId="{A3056E07-B4FA-4C31-8645-3B7483564D8E}" srcOrd="0" destOrd="2" presId="urn:microsoft.com/office/officeart/2008/layout/AlternatingHexagons"/>
    <dgm:cxn modelId="{65279926-C9BE-4DE9-8C69-9D0DEE3CA545}" type="presOf" srcId="{80AB5667-14BD-47EA-8146-5C7931FEF111}" destId="{BC491679-46D7-4EAE-A046-3F46BFE74B98}" srcOrd="0" destOrd="0" presId="urn:microsoft.com/office/officeart/2008/layout/AlternatingHexagons"/>
    <dgm:cxn modelId="{C42F6827-CF1E-4064-B27E-F331AE21A501}" srcId="{6AC4C727-9387-44A3-A881-43F7D640D2DA}" destId="{F0DDE761-967C-4309-9732-D8F859511FAB}" srcOrd="3" destOrd="0" parTransId="{D9A4444B-0B9E-4FBE-8014-175608189123}" sibTransId="{10810F3D-58CA-4392-B8E3-4B4165A2A03F}"/>
    <dgm:cxn modelId="{40015B36-2E8A-413B-A88A-3027B18D9FDE}" type="presOf" srcId="{DD2CB451-5086-4A05-8B5D-8DE99796B258}" destId="{5D5DA216-86F1-4867-BDAF-549AFD61F31A}" srcOrd="0" destOrd="0" presId="urn:microsoft.com/office/officeart/2008/layout/AlternatingHexagons"/>
    <dgm:cxn modelId="{8DFD9163-7993-4FB6-8D23-DE103CC41621}" srcId="{DD2CB451-5086-4A05-8B5D-8DE99796B258}" destId="{92A2DCB2-657A-4139-AED8-5EC7B12A3332}" srcOrd="1" destOrd="0" parTransId="{7AD7C9C3-1441-4E6F-B448-C0F8FB22EFE8}" sibTransId="{9533CD5B-F567-430B-A732-4C1C0501265E}"/>
    <dgm:cxn modelId="{901D7148-F770-4EC9-8E91-C5700F97C307}" type="presOf" srcId="{4759F139-4B69-4607-9F97-7BFC9D0D7E97}" destId="{28359700-530A-4E1E-BD66-9208A147EFAB}" srcOrd="0" destOrd="0" presId="urn:microsoft.com/office/officeart/2008/layout/AlternatingHexagons"/>
    <dgm:cxn modelId="{9C607A53-59E0-40B3-95EF-D37EF93A0339}" type="presOf" srcId="{994DBC41-E7AC-4611-8E34-7AC5BBAC6419}" destId="{717FBF84-DE66-4FA0-A229-8055E0FE84B9}" srcOrd="0" destOrd="0" presId="urn:microsoft.com/office/officeart/2008/layout/AlternatingHexagons"/>
    <dgm:cxn modelId="{17358E7A-E5C1-40CE-8684-A8F3012DFE14}" type="presOf" srcId="{480A7BE0-B9F9-4448-ACA2-53F5A9D1B904}" destId="{C7084BD6-9BAB-4072-8F23-1D2930558EE6}" srcOrd="0" destOrd="0" presId="urn:microsoft.com/office/officeart/2008/layout/AlternatingHexagons"/>
    <dgm:cxn modelId="{9FEC238C-ABCB-4E59-B396-DD64626582ED}" srcId="{6AC4C727-9387-44A3-A881-43F7D640D2DA}" destId="{10603581-32B5-45D6-A330-23D384B859CE}" srcOrd="0" destOrd="0" parTransId="{A55AC78F-7D10-45B5-99B6-5C4244EFD4F8}" sibTransId="{994DBC41-E7AC-4611-8E34-7AC5BBAC6419}"/>
    <dgm:cxn modelId="{94236999-F628-42F7-A514-DECAB5358D6D}" type="presOf" srcId="{9F21430F-C97E-463A-B34B-6A564C219AAE}" destId="{A3056E07-B4FA-4C31-8645-3B7483564D8E}" srcOrd="0" destOrd="0" presId="urn:microsoft.com/office/officeart/2008/layout/AlternatingHexagons"/>
    <dgm:cxn modelId="{7C52EFA1-BCEA-4A41-B6C2-9C889733ACC4}" srcId="{6AC4C727-9387-44A3-A881-43F7D640D2DA}" destId="{DD2CB451-5086-4A05-8B5D-8DE99796B258}" srcOrd="1" destOrd="0" parTransId="{A7177C8E-872A-4FDE-813A-DBB369032C76}" sibTransId="{4759F139-4B69-4607-9F97-7BFC9D0D7E97}"/>
    <dgm:cxn modelId="{EAEBE8AD-FE2D-4A15-B7C5-D0A53A33C1CA}" srcId="{DD2CB451-5086-4A05-8B5D-8DE99796B258}" destId="{9F21430F-C97E-463A-B34B-6A564C219AAE}" srcOrd="0" destOrd="0" parTransId="{8289F703-4D70-49A5-BB70-3CE7C73A5337}" sibTransId="{C18AE0F6-CDBA-457B-B836-D2E2244FC54E}"/>
    <dgm:cxn modelId="{9AED12CB-0835-4813-8EF7-FC8622C8CF48}" type="presOf" srcId="{10810F3D-58CA-4392-B8E3-4B4165A2A03F}" destId="{5D79A98F-B271-48CC-957E-D3854E752EB8}" srcOrd="0" destOrd="0" presId="urn:microsoft.com/office/officeart/2008/layout/AlternatingHexagons"/>
    <dgm:cxn modelId="{5C1B6DDB-ABF3-421C-9D12-D389AFFEB831}" type="presOf" srcId="{F0DDE761-967C-4309-9732-D8F859511FAB}" destId="{ADAC861F-C69C-4B45-9D1D-1434D5D63721}" srcOrd="0" destOrd="0" presId="urn:microsoft.com/office/officeart/2008/layout/AlternatingHexagons"/>
    <dgm:cxn modelId="{F87760E6-720D-43E3-AD48-6B1235353FEE}" type="presOf" srcId="{6AC4C727-9387-44A3-A881-43F7D640D2DA}" destId="{4726C869-9C54-445B-81FA-9199C4FA5594}" srcOrd="0" destOrd="0" presId="urn:microsoft.com/office/officeart/2008/layout/AlternatingHexagons"/>
    <dgm:cxn modelId="{4358EFEB-7E88-4601-ADCB-717FDEA9B8E4}" type="presOf" srcId="{92A2DCB2-657A-4139-AED8-5EC7B12A3332}" destId="{A3056E07-B4FA-4C31-8645-3B7483564D8E}" srcOrd="0" destOrd="1" presId="urn:microsoft.com/office/officeart/2008/layout/AlternatingHexagons"/>
    <dgm:cxn modelId="{462FB9FD-7AF9-4D9F-AC0C-CBEFC1BDA720}" type="presParOf" srcId="{4726C869-9C54-445B-81FA-9199C4FA5594}" destId="{EAEC738E-D246-48BC-872D-4DD5BF86B90D}" srcOrd="0" destOrd="0" presId="urn:microsoft.com/office/officeart/2008/layout/AlternatingHexagons"/>
    <dgm:cxn modelId="{4AC728C4-CDCB-486F-8A6B-9E84E7A38725}" type="presParOf" srcId="{EAEC738E-D246-48BC-872D-4DD5BF86B90D}" destId="{E329B82E-AA6D-45B3-A88E-AA1A1E5E4F01}" srcOrd="0" destOrd="0" presId="urn:microsoft.com/office/officeart/2008/layout/AlternatingHexagons"/>
    <dgm:cxn modelId="{540E56AE-32E6-4852-B8A4-B6FAC4B40C7F}" type="presParOf" srcId="{EAEC738E-D246-48BC-872D-4DD5BF86B90D}" destId="{FA6B175E-33E7-4A0E-BADC-DE0DB2871208}" srcOrd="1" destOrd="0" presId="urn:microsoft.com/office/officeart/2008/layout/AlternatingHexagons"/>
    <dgm:cxn modelId="{8AF033A1-3A4D-45DE-B8E8-A361CB1B03BA}" type="presParOf" srcId="{EAEC738E-D246-48BC-872D-4DD5BF86B90D}" destId="{1DE7012C-9524-4E21-A3C8-EEAE4BEE3996}" srcOrd="2" destOrd="0" presId="urn:microsoft.com/office/officeart/2008/layout/AlternatingHexagons"/>
    <dgm:cxn modelId="{A61DF037-3062-47B7-A1F2-4774AE5E9ECA}" type="presParOf" srcId="{EAEC738E-D246-48BC-872D-4DD5BF86B90D}" destId="{DCE7672D-A0DE-4812-AF50-D1A35EEAAF13}" srcOrd="3" destOrd="0" presId="urn:microsoft.com/office/officeart/2008/layout/AlternatingHexagons"/>
    <dgm:cxn modelId="{D81DC0F7-1EEE-46A3-9B93-1682F46216DE}" type="presParOf" srcId="{EAEC738E-D246-48BC-872D-4DD5BF86B90D}" destId="{717FBF84-DE66-4FA0-A229-8055E0FE84B9}" srcOrd="4" destOrd="0" presId="urn:microsoft.com/office/officeart/2008/layout/AlternatingHexagons"/>
    <dgm:cxn modelId="{ADE1C087-1576-4B49-BC91-AAAA0F55B78C}" type="presParOf" srcId="{4726C869-9C54-445B-81FA-9199C4FA5594}" destId="{1EA9AD3F-A470-4D2C-971B-2A5EEA6BD629}" srcOrd="1" destOrd="0" presId="urn:microsoft.com/office/officeart/2008/layout/AlternatingHexagons"/>
    <dgm:cxn modelId="{81D026E8-EDF6-4A30-8CAB-5582CB52D5D6}" type="presParOf" srcId="{4726C869-9C54-445B-81FA-9199C4FA5594}" destId="{749C138D-6C76-4320-9085-C782B5003E92}" srcOrd="2" destOrd="0" presId="urn:microsoft.com/office/officeart/2008/layout/AlternatingHexagons"/>
    <dgm:cxn modelId="{005190DE-1F7B-4B27-89AA-9BF867FFBED3}" type="presParOf" srcId="{749C138D-6C76-4320-9085-C782B5003E92}" destId="{5D5DA216-86F1-4867-BDAF-549AFD61F31A}" srcOrd="0" destOrd="0" presId="urn:microsoft.com/office/officeart/2008/layout/AlternatingHexagons"/>
    <dgm:cxn modelId="{4709B7A4-F120-4E5C-910F-D1648247CD09}" type="presParOf" srcId="{749C138D-6C76-4320-9085-C782B5003E92}" destId="{A3056E07-B4FA-4C31-8645-3B7483564D8E}" srcOrd="1" destOrd="0" presId="urn:microsoft.com/office/officeart/2008/layout/AlternatingHexagons"/>
    <dgm:cxn modelId="{1A88F1CF-FB02-4021-A4BC-104914F59210}" type="presParOf" srcId="{749C138D-6C76-4320-9085-C782B5003E92}" destId="{3C90E733-49CE-4CAA-826E-D5B2FD75F206}" srcOrd="2" destOrd="0" presId="urn:microsoft.com/office/officeart/2008/layout/AlternatingHexagons"/>
    <dgm:cxn modelId="{459431BB-AB2F-4489-8ECC-1B4741728F79}" type="presParOf" srcId="{749C138D-6C76-4320-9085-C782B5003E92}" destId="{970AB1D7-5E04-4545-8E86-F8A5E97A53EC}" srcOrd="3" destOrd="0" presId="urn:microsoft.com/office/officeart/2008/layout/AlternatingHexagons"/>
    <dgm:cxn modelId="{86EBE83D-9C57-4CA4-87C1-36F5ACE2F3FD}" type="presParOf" srcId="{749C138D-6C76-4320-9085-C782B5003E92}" destId="{28359700-530A-4E1E-BD66-9208A147EFAB}" srcOrd="4" destOrd="0" presId="urn:microsoft.com/office/officeart/2008/layout/AlternatingHexagons"/>
    <dgm:cxn modelId="{8782777B-271B-42ED-9534-01288E4F9D11}" type="presParOf" srcId="{4726C869-9C54-445B-81FA-9199C4FA5594}" destId="{36B82CFD-BB2E-4FD8-9200-E956CF9F55FA}" srcOrd="3" destOrd="0" presId="urn:microsoft.com/office/officeart/2008/layout/AlternatingHexagons"/>
    <dgm:cxn modelId="{BBAD536C-C779-413D-B74E-0F6824D51C05}" type="presParOf" srcId="{4726C869-9C54-445B-81FA-9199C4FA5594}" destId="{3047ACF4-F2DD-4429-9402-70651606B1FF}" srcOrd="4" destOrd="0" presId="urn:microsoft.com/office/officeart/2008/layout/AlternatingHexagons"/>
    <dgm:cxn modelId="{3485D873-43F1-414D-A5CA-FBFF8D8DD667}" type="presParOf" srcId="{3047ACF4-F2DD-4429-9402-70651606B1FF}" destId="{BC491679-46D7-4EAE-A046-3F46BFE74B98}" srcOrd="0" destOrd="0" presId="urn:microsoft.com/office/officeart/2008/layout/AlternatingHexagons"/>
    <dgm:cxn modelId="{37C69999-9DDC-4FB7-96E6-577C56F0B827}" type="presParOf" srcId="{3047ACF4-F2DD-4429-9402-70651606B1FF}" destId="{522423B3-4545-4CD9-981C-E541A747AD4A}" srcOrd="1" destOrd="0" presId="urn:microsoft.com/office/officeart/2008/layout/AlternatingHexagons"/>
    <dgm:cxn modelId="{175C6020-F4C9-4793-A4CE-3E8AB44FD0AA}" type="presParOf" srcId="{3047ACF4-F2DD-4429-9402-70651606B1FF}" destId="{2ACB3A7C-2CEF-4FD4-90C9-8F3FA5A3BE5E}" srcOrd="2" destOrd="0" presId="urn:microsoft.com/office/officeart/2008/layout/AlternatingHexagons"/>
    <dgm:cxn modelId="{0C0BBFCD-2622-47C1-93E6-BF1A947CEBEA}" type="presParOf" srcId="{3047ACF4-F2DD-4429-9402-70651606B1FF}" destId="{5FEE16F1-4493-4A23-82AC-1D22442524D4}" srcOrd="3" destOrd="0" presId="urn:microsoft.com/office/officeart/2008/layout/AlternatingHexagons"/>
    <dgm:cxn modelId="{6157A08B-F23B-4FFC-88FE-D0E86B8E2897}" type="presParOf" srcId="{3047ACF4-F2DD-4429-9402-70651606B1FF}" destId="{C7084BD6-9BAB-4072-8F23-1D2930558EE6}" srcOrd="4" destOrd="0" presId="urn:microsoft.com/office/officeart/2008/layout/AlternatingHexagons"/>
    <dgm:cxn modelId="{15FDB766-52A0-4412-A42A-35506FCCCF37}" type="presParOf" srcId="{4726C869-9C54-445B-81FA-9199C4FA5594}" destId="{560FCAFB-1792-423B-B04B-2424E65501F8}" srcOrd="5" destOrd="0" presId="urn:microsoft.com/office/officeart/2008/layout/AlternatingHexagons"/>
    <dgm:cxn modelId="{23FF91EF-B371-4582-BD13-9ACB57415F68}" type="presParOf" srcId="{4726C869-9C54-445B-81FA-9199C4FA5594}" destId="{01B79F3C-1D40-433F-862B-551CEE04F165}" srcOrd="6" destOrd="0" presId="urn:microsoft.com/office/officeart/2008/layout/AlternatingHexagons"/>
    <dgm:cxn modelId="{3D6D2268-FE17-48E3-A25A-41F976BA96F9}" type="presParOf" srcId="{01B79F3C-1D40-433F-862B-551CEE04F165}" destId="{ADAC861F-C69C-4B45-9D1D-1434D5D63721}" srcOrd="0" destOrd="0" presId="urn:microsoft.com/office/officeart/2008/layout/AlternatingHexagons"/>
    <dgm:cxn modelId="{8553FB91-A0AA-4D47-83C3-0513C11E2879}" type="presParOf" srcId="{01B79F3C-1D40-433F-862B-551CEE04F165}" destId="{6E665295-8861-4AD4-A589-66EDBF2FCE7E}" srcOrd="1" destOrd="0" presId="urn:microsoft.com/office/officeart/2008/layout/AlternatingHexagons"/>
    <dgm:cxn modelId="{C7467E11-62E5-434C-B652-272949D295DE}" type="presParOf" srcId="{01B79F3C-1D40-433F-862B-551CEE04F165}" destId="{8EE49331-CD5D-4F2B-AF86-0B0A3DF01527}" srcOrd="2" destOrd="0" presId="urn:microsoft.com/office/officeart/2008/layout/AlternatingHexagons"/>
    <dgm:cxn modelId="{B50E0732-8A27-46B5-B194-10B92ED0E31D}" type="presParOf" srcId="{01B79F3C-1D40-433F-862B-551CEE04F165}" destId="{EFD02E3E-5631-4D79-BBF7-F2747E61F90D}" srcOrd="3" destOrd="0" presId="urn:microsoft.com/office/officeart/2008/layout/AlternatingHexagons"/>
    <dgm:cxn modelId="{E6F99310-3BC0-4C3C-AFEE-8B9459A214DE}" type="presParOf" srcId="{01B79F3C-1D40-433F-862B-551CEE04F165}" destId="{5D79A98F-B271-48CC-957E-D3854E752EB8}" srcOrd="4" destOrd="0" presId="urn:microsoft.com/office/officeart/2008/layout/AlternatingHexagons"/>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F75FFF-5C87-48ED-B7AB-2FD98ACFC3E7}"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88EEF4C2-5C71-4A9E-88DD-2F4F1F0802F1}">
      <dgm:prSet/>
      <dgm:spPr/>
      <dgm:t>
        <a:bodyPr/>
        <a:lstStyle/>
        <a:p>
          <a:pPr>
            <a:lnSpc>
              <a:spcPct val="100000"/>
            </a:lnSpc>
            <a:defRPr cap="all"/>
          </a:pPr>
          <a:r>
            <a:rPr lang="en-US" dirty="0"/>
            <a:t>Target Audience: Presenters and audience members.</a:t>
          </a:r>
        </a:p>
      </dgm:t>
    </dgm:pt>
    <dgm:pt modelId="{5430C0FA-B352-4D62-A551-F0F13B9CB5B2}" type="parTrans" cxnId="{D05D9768-790D-49F7-B396-D194D6B1CBA6}">
      <dgm:prSet/>
      <dgm:spPr/>
      <dgm:t>
        <a:bodyPr/>
        <a:lstStyle/>
        <a:p>
          <a:endParaRPr lang="en-US"/>
        </a:p>
      </dgm:t>
    </dgm:pt>
    <dgm:pt modelId="{0500093F-7D59-438A-8341-410D847917C0}" type="sibTrans" cxnId="{D05D9768-790D-49F7-B396-D194D6B1CBA6}">
      <dgm:prSet/>
      <dgm:spPr/>
      <dgm:t>
        <a:bodyPr/>
        <a:lstStyle/>
        <a:p>
          <a:endParaRPr lang="en-US"/>
        </a:p>
      </dgm:t>
    </dgm:pt>
    <dgm:pt modelId="{553783DE-7D96-4CCD-931E-0B88274E93C8}">
      <dgm:prSet/>
      <dgm:spPr/>
      <dgm:t>
        <a:bodyPr/>
        <a:lstStyle/>
        <a:p>
          <a:pPr>
            <a:lnSpc>
              <a:spcPct val="100000"/>
            </a:lnSpc>
            <a:defRPr cap="all"/>
          </a:pPr>
          <a:r>
            <a:rPr lang="en-US"/>
            <a:t>Every user can be a presenter or part of the audience.</a:t>
          </a:r>
        </a:p>
      </dgm:t>
    </dgm:pt>
    <dgm:pt modelId="{00C89EDD-6B95-445A-8A8D-D54B4A2329A1}" type="parTrans" cxnId="{AE9BBD34-3518-472A-8E40-B02EB3D2C1B3}">
      <dgm:prSet/>
      <dgm:spPr/>
      <dgm:t>
        <a:bodyPr/>
        <a:lstStyle/>
        <a:p>
          <a:endParaRPr lang="en-US"/>
        </a:p>
      </dgm:t>
    </dgm:pt>
    <dgm:pt modelId="{1AEF4640-5096-4771-B182-C0B4A188892C}" type="sibTrans" cxnId="{AE9BBD34-3518-472A-8E40-B02EB3D2C1B3}">
      <dgm:prSet/>
      <dgm:spPr/>
      <dgm:t>
        <a:bodyPr/>
        <a:lstStyle/>
        <a:p>
          <a:endParaRPr lang="en-US"/>
        </a:p>
      </dgm:t>
    </dgm:pt>
    <dgm:pt modelId="{FA1B0AA4-0AEC-46F4-98EE-BA7575770930}">
      <dgm:prSet/>
      <dgm:spPr/>
      <dgm:t>
        <a:bodyPr/>
        <a:lstStyle/>
        <a:p>
          <a:pPr>
            <a:lnSpc>
              <a:spcPct val="100000"/>
            </a:lnSpc>
            <a:defRPr cap="all"/>
          </a:pPr>
          <a:r>
            <a:rPr lang="en-US"/>
            <a:t>Presenters initiate presentations, and other users can follow.</a:t>
          </a:r>
        </a:p>
      </dgm:t>
    </dgm:pt>
    <dgm:pt modelId="{CFD691AD-2EAF-4929-BF55-E02EA70B4D17}" type="parTrans" cxnId="{84470FAD-7B80-49B3-A8CD-494B915B770D}">
      <dgm:prSet/>
      <dgm:spPr/>
      <dgm:t>
        <a:bodyPr/>
        <a:lstStyle/>
        <a:p>
          <a:endParaRPr lang="en-US"/>
        </a:p>
      </dgm:t>
    </dgm:pt>
    <dgm:pt modelId="{65A2FCB2-6DE4-45A2-95AF-65EF75139151}" type="sibTrans" cxnId="{84470FAD-7B80-49B3-A8CD-494B915B770D}">
      <dgm:prSet/>
      <dgm:spPr/>
      <dgm:t>
        <a:bodyPr/>
        <a:lstStyle/>
        <a:p>
          <a:endParaRPr lang="en-US"/>
        </a:p>
      </dgm:t>
    </dgm:pt>
    <dgm:pt modelId="{A0A5E031-0A65-41F4-AAD4-F44A44598040}">
      <dgm:prSet/>
      <dgm:spPr/>
      <dgm:t>
        <a:bodyPr/>
        <a:lstStyle/>
        <a:p>
          <a:pPr>
            <a:lnSpc>
              <a:spcPct val="100000"/>
            </a:lnSpc>
            <a:defRPr cap="all"/>
          </a:pPr>
          <a:r>
            <a:rPr lang="en-US"/>
            <a:t>The app displays a searchable list of ongoing presentations with thumbnails and titles.</a:t>
          </a:r>
        </a:p>
      </dgm:t>
    </dgm:pt>
    <dgm:pt modelId="{70781847-55E1-4FE7-988B-F6CF8643182A}" type="parTrans" cxnId="{BEE0F5A0-8CA6-4C25-9B4F-533CF477AF90}">
      <dgm:prSet/>
      <dgm:spPr/>
      <dgm:t>
        <a:bodyPr/>
        <a:lstStyle/>
        <a:p>
          <a:endParaRPr lang="en-US"/>
        </a:p>
      </dgm:t>
    </dgm:pt>
    <dgm:pt modelId="{E17123E2-867F-4B0A-85B3-41508B70FD6B}" type="sibTrans" cxnId="{BEE0F5A0-8CA6-4C25-9B4F-533CF477AF90}">
      <dgm:prSet/>
      <dgm:spPr/>
      <dgm:t>
        <a:bodyPr/>
        <a:lstStyle/>
        <a:p>
          <a:endParaRPr lang="en-US"/>
        </a:p>
      </dgm:t>
    </dgm:pt>
    <dgm:pt modelId="{2AFD57F1-FC9C-4681-9F5C-111669EE21DC}" type="pres">
      <dgm:prSet presAssocID="{7EF75FFF-5C87-48ED-B7AB-2FD98ACFC3E7}" presName="root" presStyleCnt="0">
        <dgm:presLayoutVars>
          <dgm:dir/>
          <dgm:resizeHandles val="exact"/>
        </dgm:presLayoutVars>
      </dgm:prSet>
      <dgm:spPr/>
    </dgm:pt>
    <dgm:pt modelId="{02E67EDF-06CD-44D3-A41A-5EEAD3A042AA}" type="pres">
      <dgm:prSet presAssocID="{88EEF4C2-5C71-4A9E-88DD-2F4F1F0802F1}" presName="compNode" presStyleCnt="0"/>
      <dgm:spPr/>
    </dgm:pt>
    <dgm:pt modelId="{619DEEBC-17E7-4E6D-B37B-5F7DDA62D7CF}" type="pres">
      <dgm:prSet presAssocID="{88EEF4C2-5C71-4A9E-88DD-2F4F1F0802F1}" presName="iconBgRect" presStyleLbl="bgShp" presStyleIdx="0" presStyleCnt="4"/>
      <dgm:spPr>
        <a:solidFill>
          <a:schemeClr val="tx1"/>
        </a:solidFill>
      </dgm:spPr>
    </dgm:pt>
    <dgm:pt modelId="{A62F1796-589C-42CB-BCDC-F3AB54EB2519}" type="pres">
      <dgm:prSet presAssocID="{88EEF4C2-5C71-4A9E-88DD-2F4F1F0802F1}"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ater"/>
        </a:ext>
      </dgm:extLst>
    </dgm:pt>
    <dgm:pt modelId="{C5A7E31F-34CB-46DC-8DA0-7DB3BC40B21A}" type="pres">
      <dgm:prSet presAssocID="{88EEF4C2-5C71-4A9E-88DD-2F4F1F0802F1}" presName="spaceRect" presStyleCnt="0"/>
      <dgm:spPr/>
    </dgm:pt>
    <dgm:pt modelId="{917D44F9-8A83-4842-967A-AD04878D9B0A}" type="pres">
      <dgm:prSet presAssocID="{88EEF4C2-5C71-4A9E-88DD-2F4F1F0802F1}" presName="textRect" presStyleLbl="revTx" presStyleIdx="0" presStyleCnt="4">
        <dgm:presLayoutVars>
          <dgm:chMax val="1"/>
          <dgm:chPref val="1"/>
        </dgm:presLayoutVars>
      </dgm:prSet>
      <dgm:spPr/>
    </dgm:pt>
    <dgm:pt modelId="{8EED81CB-570D-4F3E-A12E-79B08490607D}" type="pres">
      <dgm:prSet presAssocID="{0500093F-7D59-438A-8341-410D847917C0}" presName="sibTrans" presStyleCnt="0"/>
      <dgm:spPr/>
    </dgm:pt>
    <dgm:pt modelId="{CCD66140-0E8D-4641-A1EE-E3898385513D}" type="pres">
      <dgm:prSet presAssocID="{553783DE-7D96-4CCD-931E-0B88274E93C8}" presName="compNode" presStyleCnt="0"/>
      <dgm:spPr/>
    </dgm:pt>
    <dgm:pt modelId="{731C4343-8274-4B1A-B546-0BA303FD83C0}" type="pres">
      <dgm:prSet presAssocID="{553783DE-7D96-4CCD-931E-0B88274E93C8}" presName="iconBgRect" presStyleLbl="bgShp" presStyleIdx="1" presStyleCnt="4"/>
      <dgm:spPr>
        <a:solidFill>
          <a:schemeClr val="tx1"/>
        </a:solidFill>
      </dgm:spPr>
    </dgm:pt>
    <dgm:pt modelId="{FDE74DED-873D-468E-964A-9995E1E66C4C}" type="pres">
      <dgm:prSet presAssocID="{553783DE-7D96-4CCD-931E-0B88274E93C8}"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lassenzimmer"/>
        </a:ext>
      </dgm:extLst>
    </dgm:pt>
    <dgm:pt modelId="{71C23BE2-5108-4294-A78F-6B56EA8472CB}" type="pres">
      <dgm:prSet presAssocID="{553783DE-7D96-4CCD-931E-0B88274E93C8}" presName="spaceRect" presStyleCnt="0"/>
      <dgm:spPr/>
    </dgm:pt>
    <dgm:pt modelId="{14138BFA-D9C4-4BCA-9019-467C7BD9FDFD}" type="pres">
      <dgm:prSet presAssocID="{553783DE-7D96-4CCD-931E-0B88274E93C8}" presName="textRect" presStyleLbl="revTx" presStyleIdx="1" presStyleCnt="4">
        <dgm:presLayoutVars>
          <dgm:chMax val="1"/>
          <dgm:chPref val="1"/>
        </dgm:presLayoutVars>
      </dgm:prSet>
      <dgm:spPr/>
    </dgm:pt>
    <dgm:pt modelId="{66D23C2D-D0F4-4226-BE75-211640432676}" type="pres">
      <dgm:prSet presAssocID="{1AEF4640-5096-4771-B182-C0B4A188892C}" presName="sibTrans" presStyleCnt="0"/>
      <dgm:spPr/>
    </dgm:pt>
    <dgm:pt modelId="{B9D126CA-9A63-43AD-8DA6-8599B47CEDC8}" type="pres">
      <dgm:prSet presAssocID="{FA1B0AA4-0AEC-46F4-98EE-BA7575770930}" presName="compNode" presStyleCnt="0"/>
      <dgm:spPr/>
    </dgm:pt>
    <dgm:pt modelId="{E4CBD303-43AD-4964-B002-CF0EEF70A67C}" type="pres">
      <dgm:prSet presAssocID="{FA1B0AA4-0AEC-46F4-98EE-BA7575770930}" presName="iconBgRect" presStyleLbl="bgShp" presStyleIdx="2" presStyleCnt="4"/>
      <dgm:spPr>
        <a:solidFill>
          <a:schemeClr val="tx1"/>
        </a:solidFill>
      </dgm:spPr>
    </dgm:pt>
    <dgm:pt modelId="{A4C21030-3274-42AB-A63D-D83582D5705E}" type="pres">
      <dgm:prSet presAssocID="{FA1B0AA4-0AEC-46F4-98EE-BA7575770930}"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ard Room"/>
        </a:ext>
      </dgm:extLst>
    </dgm:pt>
    <dgm:pt modelId="{37DE0DF8-C758-4D3A-B1E0-F486B098DD1D}" type="pres">
      <dgm:prSet presAssocID="{FA1B0AA4-0AEC-46F4-98EE-BA7575770930}" presName="spaceRect" presStyleCnt="0"/>
      <dgm:spPr/>
    </dgm:pt>
    <dgm:pt modelId="{8DC78D84-28F9-4E94-93C5-C81500DEF7F7}" type="pres">
      <dgm:prSet presAssocID="{FA1B0AA4-0AEC-46F4-98EE-BA7575770930}" presName="textRect" presStyleLbl="revTx" presStyleIdx="2" presStyleCnt="4">
        <dgm:presLayoutVars>
          <dgm:chMax val="1"/>
          <dgm:chPref val="1"/>
        </dgm:presLayoutVars>
      </dgm:prSet>
      <dgm:spPr/>
    </dgm:pt>
    <dgm:pt modelId="{4299E63C-4E4A-4136-B6A1-7179A18C58E2}" type="pres">
      <dgm:prSet presAssocID="{65A2FCB2-6DE4-45A2-95AF-65EF75139151}" presName="sibTrans" presStyleCnt="0"/>
      <dgm:spPr/>
    </dgm:pt>
    <dgm:pt modelId="{1F589EDF-DAA3-4EF7-A92C-55693485AF89}" type="pres">
      <dgm:prSet presAssocID="{A0A5E031-0A65-41F4-AAD4-F44A44598040}" presName="compNode" presStyleCnt="0"/>
      <dgm:spPr/>
    </dgm:pt>
    <dgm:pt modelId="{D847A2DF-5600-49B2-BAE8-217FC278AED5}" type="pres">
      <dgm:prSet presAssocID="{A0A5E031-0A65-41F4-AAD4-F44A44598040}" presName="iconBgRect" presStyleLbl="bgShp" presStyleIdx="3" presStyleCnt="4"/>
      <dgm:spPr>
        <a:solidFill>
          <a:schemeClr val="tx1"/>
        </a:solidFill>
      </dgm:spPr>
    </dgm:pt>
    <dgm:pt modelId="{F9F12C80-0EBE-41B0-AB58-1F4971CA664E}" type="pres">
      <dgm:prSet presAssocID="{A0A5E031-0A65-41F4-AAD4-F44A44598040}"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ursor"/>
        </a:ext>
      </dgm:extLst>
    </dgm:pt>
    <dgm:pt modelId="{9E21D696-963D-453F-9AC6-541298C8B349}" type="pres">
      <dgm:prSet presAssocID="{A0A5E031-0A65-41F4-AAD4-F44A44598040}" presName="spaceRect" presStyleCnt="0"/>
      <dgm:spPr/>
    </dgm:pt>
    <dgm:pt modelId="{4112C8D8-672E-471F-A060-9377D79439E2}" type="pres">
      <dgm:prSet presAssocID="{A0A5E031-0A65-41F4-AAD4-F44A44598040}" presName="textRect" presStyleLbl="revTx" presStyleIdx="3" presStyleCnt="4">
        <dgm:presLayoutVars>
          <dgm:chMax val="1"/>
          <dgm:chPref val="1"/>
        </dgm:presLayoutVars>
      </dgm:prSet>
      <dgm:spPr/>
    </dgm:pt>
  </dgm:ptLst>
  <dgm:cxnLst>
    <dgm:cxn modelId="{4D680701-B50C-401C-9284-B508F690C9FD}" type="presOf" srcId="{A0A5E031-0A65-41F4-AAD4-F44A44598040}" destId="{4112C8D8-672E-471F-A060-9377D79439E2}" srcOrd="0" destOrd="0" presId="urn:microsoft.com/office/officeart/2018/5/layout/IconCircleLabelList"/>
    <dgm:cxn modelId="{AE9BBD34-3518-472A-8E40-B02EB3D2C1B3}" srcId="{7EF75FFF-5C87-48ED-B7AB-2FD98ACFC3E7}" destId="{553783DE-7D96-4CCD-931E-0B88274E93C8}" srcOrd="1" destOrd="0" parTransId="{00C89EDD-6B95-445A-8A8D-D54B4A2329A1}" sibTransId="{1AEF4640-5096-4771-B182-C0B4A188892C}"/>
    <dgm:cxn modelId="{36584746-D623-48DA-80DA-BF97AE7C53A1}" type="presOf" srcId="{FA1B0AA4-0AEC-46F4-98EE-BA7575770930}" destId="{8DC78D84-28F9-4E94-93C5-C81500DEF7F7}" srcOrd="0" destOrd="0" presId="urn:microsoft.com/office/officeart/2018/5/layout/IconCircleLabelList"/>
    <dgm:cxn modelId="{D05D9768-790D-49F7-B396-D194D6B1CBA6}" srcId="{7EF75FFF-5C87-48ED-B7AB-2FD98ACFC3E7}" destId="{88EEF4C2-5C71-4A9E-88DD-2F4F1F0802F1}" srcOrd="0" destOrd="0" parTransId="{5430C0FA-B352-4D62-A551-F0F13B9CB5B2}" sibTransId="{0500093F-7D59-438A-8341-410D847917C0}"/>
    <dgm:cxn modelId="{87CE7A79-49CE-4CB3-A9F8-3F17115749B8}" type="presOf" srcId="{7EF75FFF-5C87-48ED-B7AB-2FD98ACFC3E7}" destId="{2AFD57F1-FC9C-4681-9F5C-111669EE21DC}" srcOrd="0" destOrd="0" presId="urn:microsoft.com/office/officeart/2018/5/layout/IconCircleLabelList"/>
    <dgm:cxn modelId="{BEE0F5A0-8CA6-4C25-9B4F-533CF477AF90}" srcId="{7EF75FFF-5C87-48ED-B7AB-2FD98ACFC3E7}" destId="{A0A5E031-0A65-41F4-AAD4-F44A44598040}" srcOrd="3" destOrd="0" parTransId="{70781847-55E1-4FE7-988B-F6CF8643182A}" sibTransId="{E17123E2-867F-4B0A-85B3-41508B70FD6B}"/>
    <dgm:cxn modelId="{84470FAD-7B80-49B3-A8CD-494B915B770D}" srcId="{7EF75FFF-5C87-48ED-B7AB-2FD98ACFC3E7}" destId="{FA1B0AA4-0AEC-46F4-98EE-BA7575770930}" srcOrd="2" destOrd="0" parTransId="{CFD691AD-2EAF-4929-BF55-E02EA70B4D17}" sibTransId="{65A2FCB2-6DE4-45A2-95AF-65EF75139151}"/>
    <dgm:cxn modelId="{0C459BBB-2AB0-455B-B85B-85103549A3A7}" type="presOf" srcId="{553783DE-7D96-4CCD-931E-0B88274E93C8}" destId="{14138BFA-D9C4-4BCA-9019-467C7BD9FDFD}" srcOrd="0" destOrd="0" presId="urn:microsoft.com/office/officeart/2018/5/layout/IconCircleLabelList"/>
    <dgm:cxn modelId="{DC9D9EE9-B45F-444A-89A1-50167B7902AA}" type="presOf" srcId="{88EEF4C2-5C71-4A9E-88DD-2F4F1F0802F1}" destId="{917D44F9-8A83-4842-967A-AD04878D9B0A}" srcOrd="0" destOrd="0" presId="urn:microsoft.com/office/officeart/2018/5/layout/IconCircleLabelList"/>
    <dgm:cxn modelId="{62E0ABF1-143C-4C73-99B3-B34253F92C10}" type="presParOf" srcId="{2AFD57F1-FC9C-4681-9F5C-111669EE21DC}" destId="{02E67EDF-06CD-44D3-A41A-5EEAD3A042AA}" srcOrd="0" destOrd="0" presId="urn:microsoft.com/office/officeart/2018/5/layout/IconCircleLabelList"/>
    <dgm:cxn modelId="{C4BE67E9-F4F3-4739-B7E5-C6F7C12F50EC}" type="presParOf" srcId="{02E67EDF-06CD-44D3-A41A-5EEAD3A042AA}" destId="{619DEEBC-17E7-4E6D-B37B-5F7DDA62D7CF}" srcOrd="0" destOrd="0" presId="urn:microsoft.com/office/officeart/2018/5/layout/IconCircleLabelList"/>
    <dgm:cxn modelId="{13DE5530-4453-4840-AC9D-394C671C6577}" type="presParOf" srcId="{02E67EDF-06CD-44D3-A41A-5EEAD3A042AA}" destId="{A62F1796-589C-42CB-BCDC-F3AB54EB2519}" srcOrd="1" destOrd="0" presId="urn:microsoft.com/office/officeart/2018/5/layout/IconCircleLabelList"/>
    <dgm:cxn modelId="{ACB06C46-3485-4382-B113-06D767612C1D}" type="presParOf" srcId="{02E67EDF-06CD-44D3-A41A-5EEAD3A042AA}" destId="{C5A7E31F-34CB-46DC-8DA0-7DB3BC40B21A}" srcOrd="2" destOrd="0" presId="urn:microsoft.com/office/officeart/2018/5/layout/IconCircleLabelList"/>
    <dgm:cxn modelId="{20487A8A-26B5-4874-A0A5-77C2B1E7FE06}" type="presParOf" srcId="{02E67EDF-06CD-44D3-A41A-5EEAD3A042AA}" destId="{917D44F9-8A83-4842-967A-AD04878D9B0A}" srcOrd="3" destOrd="0" presId="urn:microsoft.com/office/officeart/2018/5/layout/IconCircleLabelList"/>
    <dgm:cxn modelId="{9D9488B9-289D-4BFC-A7DD-091461CE22F2}" type="presParOf" srcId="{2AFD57F1-FC9C-4681-9F5C-111669EE21DC}" destId="{8EED81CB-570D-4F3E-A12E-79B08490607D}" srcOrd="1" destOrd="0" presId="urn:microsoft.com/office/officeart/2018/5/layout/IconCircleLabelList"/>
    <dgm:cxn modelId="{D3844179-A259-4F58-A0E3-9BBA86804333}" type="presParOf" srcId="{2AFD57F1-FC9C-4681-9F5C-111669EE21DC}" destId="{CCD66140-0E8D-4641-A1EE-E3898385513D}" srcOrd="2" destOrd="0" presId="urn:microsoft.com/office/officeart/2018/5/layout/IconCircleLabelList"/>
    <dgm:cxn modelId="{AF17541A-CA2C-4CD9-A8B0-BBE516EAE38F}" type="presParOf" srcId="{CCD66140-0E8D-4641-A1EE-E3898385513D}" destId="{731C4343-8274-4B1A-B546-0BA303FD83C0}" srcOrd="0" destOrd="0" presId="urn:microsoft.com/office/officeart/2018/5/layout/IconCircleLabelList"/>
    <dgm:cxn modelId="{C1939AC1-6AE1-499D-AB40-9D74B7D457AF}" type="presParOf" srcId="{CCD66140-0E8D-4641-A1EE-E3898385513D}" destId="{FDE74DED-873D-468E-964A-9995E1E66C4C}" srcOrd="1" destOrd="0" presId="urn:microsoft.com/office/officeart/2018/5/layout/IconCircleLabelList"/>
    <dgm:cxn modelId="{EE20E08B-3499-4FB6-BE31-EA7BCE4721EA}" type="presParOf" srcId="{CCD66140-0E8D-4641-A1EE-E3898385513D}" destId="{71C23BE2-5108-4294-A78F-6B56EA8472CB}" srcOrd="2" destOrd="0" presId="urn:microsoft.com/office/officeart/2018/5/layout/IconCircleLabelList"/>
    <dgm:cxn modelId="{049D2494-3A26-42D4-9189-AC6CE43BA128}" type="presParOf" srcId="{CCD66140-0E8D-4641-A1EE-E3898385513D}" destId="{14138BFA-D9C4-4BCA-9019-467C7BD9FDFD}" srcOrd="3" destOrd="0" presId="urn:microsoft.com/office/officeart/2018/5/layout/IconCircleLabelList"/>
    <dgm:cxn modelId="{EC38AF3B-D467-4ABA-9A99-F4D39BD94E26}" type="presParOf" srcId="{2AFD57F1-FC9C-4681-9F5C-111669EE21DC}" destId="{66D23C2D-D0F4-4226-BE75-211640432676}" srcOrd="3" destOrd="0" presId="urn:microsoft.com/office/officeart/2018/5/layout/IconCircleLabelList"/>
    <dgm:cxn modelId="{B863C790-A295-4DF1-B34F-B6D5927E4826}" type="presParOf" srcId="{2AFD57F1-FC9C-4681-9F5C-111669EE21DC}" destId="{B9D126CA-9A63-43AD-8DA6-8599B47CEDC8}" srcOrd="4" destOrd="0" presId="urn:microsoft.com/office/officeart/2018/5/layout/IconCircleLabelList"/>
    <dgm:cxn modelId="{62647458-72AB-495B-B0E2-0AF6E4321E26}" type="presParOf" srcId="{B9D126CA-9A63-43AD-8DA6-8599B47CEDC8}" destId="{E4CBD303-43AD-4964-B002-CF0EEF70A67C}" srcOrd="0" destOrd="0" presId="urn:microsoft.com/office/officeart/2018/5/layout/IconCircleLabelList"/>
    <dgm:cxn modelId="{E0EDAED2-0ADF-470E-9A88-775FAF62D412}" type="presParOf" srcId="{B9D126CA-9A63-43AD-8DA6-8599B47CEDC8}" destId="{A4C21030-3274-42AB-A63D-D83582D5705E}" srcOrd="1" destOrd="0" presId="urn:microsoft.com/office/officeart/2018/5/layout/IconCircleLabelList"/>
    <dgm:cxn modelId="{BA5E10D2-8982-44EB-BD43-940B2A1AD684}" type="presParOf" srcId="{B9D126CA-9A63-43AD-8DA6-8599B47CEDC8}" destId="{37DE0DF8-C758-4D3A-B1E0-F486B098DD1D}" srcOrd="2" destOrd="0" presId="urn:microsoft.com/office/officeart/2018/5/layout/IconCircleLabelList"/>
    <dgm:cxn modelId="{EC80B006-3B20-4744-B8EA-F71E063548AD}" type="presParOf" srcId="{B9D126CA-9A63-43AD-8DA6-8599B47CEDC8}" destId="{8DC78D84-28F9-4E94-93C5-C81500DEF7F7}" srcOrd="3" destOrd="0" presId="urn:microsoft.com/office/officeart/2018/5/layout/IconCircleLabelList"/>
    <dgm:cxn modelId="{64A24C9E-F8EA-473E-84B1-FB831C621BAA}" type="presParOf" srcId="{2AFD57F1-FC9C-4681-9F5C-111669EE21DC}" destId="{4299E63C-4E4A-4136-B6A1-7179A18C58E2}" srcOrd="5" destOrd="0" presId="urn:microsoft.com/office/officeart/2018/5/layout/IconCircleLabelList"/>
    <dgm:cxn modelId="{EE1449F6-2015-4D52-AD01-4ACD857E500E}" type="presParOf" srcId="{2AFD57F1-FC9C-4681-9F5C-111669EE21DC}" destId="{1F589EDF-DAA3-4EF7-A92C-55693485AF89}" srcOrd="6" destOrd="0" presId="urn:microsoft.com/office/officeart/2018/5/layout/IconCircleLabelList"/>
    <dgm:cxn modelId="{A660162D-9FD1-4FE3-913B-5D2860F80039}" type="presParOf" srcId="{1F589EDF-DAA3-4EF7-A92C-55693485AF89}" destId="{D847A2DF-5600-49B2-BAE8-217FC278AED5}" srcOrd="0" destOrd="0" presId="urn:microsoft.com/office/officeart/2018/5/layout/IconCircleLabelList"/>
    <dgm:cxn modelId="{6E305752-8800-4E6B-9C6F-EF6822AD820E}" type="presParOf" srcId="{1F589EDF-DAA3-4EF7-A92C-55693485AF89}" destId="{F9F12C80-0EBE-41B0-AB58-1F4971CA664E}" srcOrd="1" destOrd="0" presId="urn:microsoft.com/office/officeart/2018/5/layout/IconCircleLabelList"/>
    <dgm:cxn modelId="{8CCDB08B-BEC5-49D3-AB06-2DE4195DC7E5}" type="presParOf" srcId="{1F589EDF-DAA3-4EF7-A92C-55693485AF89}" destId="{9E21D696-963D-453F-9AC6-541298C8B349}" srcOrd="2" destOrd="0" presId="urn:microsoft.com/office/officeart/2018/5/layout/IconCircleLabelList"/>
    <dgm:cxn modelId="{C1D2637A-DA1F-49D7-B59E-2BC135244CCB}" type="presParOf" srcId="{1F589EDF-DAA3-4EF7-A92C-55693485AF89}" destId="{4112C8D8-672E-471F-A060-9377D79439E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A6AF21-523B-4872-90B9-9330F8BC190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9162C89-B0FA-4EC5-9869-C977E32F0D9E}">
      <dgm:prSet/>
      <dgm:spPr>
        <a:solidFill>
          <a:schemeClr val="tx1">
            <a:lumMod val="95000"/>
            <a:lumOff val="5000"/>
          </a:schemeClr>
        </a:solidFill>
      </dgm:spPr>
      <dgm:t>
        <a:bodyPr/>
        <a:lstStyle/>
        <a:p>
          <a:r>
            <a:rPr lang="en-US" dirty="0"/>
            <a:t>The initial page that users see upon opening the app.</a:t>
          </a:r>
        </a:p>
      </dgm:t>
    </dgm:pt>
    <dgm:pt modelId="{B99634E6-0D72-40F5-9983-0D16398EC704}" type="parTrans" cxnId="{995BA3FB-CC19-4DC3-8553-FE867FB2BCFF}">
      <dgm:prSet/>
      <dgm:spPr/>
      <dgm:t>
        <a:bodyPr/>
        <a:lstStyle/>
        <a:p>
          <a:endParaRPr lang="en-US"/>
        </a:p>
      </dgm:t>
    </dgm:pt>
    <dgm:pt modelId="{CFC5160F-0863-48DB-B024-5FDB17EB79EB}" type="sibTrans" cxnId="{995BA3FB-CC19-4DC3-8553-FE867FB2BCFF}">
      <dgm:prSet/>
      <dgm:spPr/>
      <dgm:t>
        <a:bodyPr/>
        <a:lstStyle/>
        <a:p>
          <a:endParaRPr lang="en-US"/>
        </a:p>
      </dgm:t>
    </dgm:pt>
    <dgm:pt modelId="{6C14B4B7-A82B-4D48-A924-DABCF76D1E79}">
      <dgm:prSet/>
      <dgm:spPr>
        <a:solidFill>
          <a:schemeClr val="tx1">
            <a:lumMod val="85000"/>
            <a:lumOff val="15000"/>
          </a:schemeClr>
        </a:solidFill>
      </dgm:spPr>
      <dgm:t>
        <a:bodyPr/>
        <a:lstStyle/>
        <a:p>
          <a:r>
            <a:rPr lang="en-US" dirty="0"/>
            <a:t>It shows a searchable list of ongoing presentations.</a:t>
          </a:r>
        </a:p>
      </dgm:t>
    </dgm:pt>
    <dgm:pt modelId="{FBFB05F0-4C6A-4BB3-B407-DABA3BAF1AC4}" type="parTrans" cxnId="{E9D50C2B-149C-4A95-BDAE-1B0C8362CB82}">
      <dgm:prSet/>
      <dgm:spPr/>
      <dgm:t>
        <a:bodyPr/>
        <a:lstStyle/>
        <a:p>
          <a:endParaRPr lang="en-US"/>
        </a:p>
      </dgm:t>
    </dgm:pt>
    <dgm:pt modelId="{AB2529FE-678A-412F-B0CA-844A1249168C}" type="sibTrans" cxnId="{E9D50C2B-149C-4A95-BDAE-1B0C8362CB82}">
      <dgm:prSet/>
      <dgm:spPr/>
      <dgm:t>
        <a:bodyPr/>
        <a:lstStyle/>
        <a:p>
          <a:endParaRPr lang="en-US"/>
        </a:p>
      </dgm:t>
    </dgm:pt>
    <dgm:pt modelId="{F6A6ECB3-2847-4C5A-976D-459A0766D236}">
      <dgm:prSet/>
      <dgm:spPr>
        <a:solidFill>
          <a:schemeClr val="tx1">
            <a:lumMod val="75000"/>
            <a:lumOff val="25000"/>
          </a:schemeClr>
        </a:solidFill>
      </dgm:spPr>
      <dgm:t>
        <a:bodyPr/>
        <a:lstStyle/>
        <a:p>
          <a:r>
            <a:rPr lang="en-US" dirty="0"/>
            <a:t>Each presentation card includes a thumbnail, title, and can be clicked to start watching.</a:t>
          </a:r>
        </a:p>
      </dgm:t>
    </dgm:pt>
    <dgm:pt modelId="{8FA6C428-B16B-4CC3-A700-43F340862EDA}" type="parTrans" cxnId="{96FBA32D-F56D-480B-9387-A716798F7AD8}">
      <dgm:prSet/>
      <dgm:spPr/>
      <dgm:t>
        <a:bodyPr/>
        <a:lstStyle/>
        <a:p>
          <a:endParaRPr lang="en-US"/>
        </a:p>
      </dgm:t>
    </dgm:pt>
    <dgm:pt modelId="{83021E05-A908-41ED-AC9F-2DC650243638}" type="sibTrans" cxnId="{96FBA32D-F56D-480B-9387-A716798F7AD8}">
      <dgm:prSet/>
      <dgm:spPr/>
      <dgm:t>
        <a:bodyPr/>
        <a:lstStyle/>
        <a:p>
          <a:endParaRPr lang="en-US"/>
        </a:p>
      </dgm:t>
    </dgm:pt>
    <dgm:pt modelId="{E5905CC3-987C-43C4-B8F8-37ABF3F736A3}">
      <dgm:prSet/>
      <dgm:spPr>
        <a:solidFill>
          <a:schemeClr val="tx1">
            <a:lumMod val="65000"/>
            <a:lumOff val="35000"/>
          </a:schemeClr>
        </a:solidFill>
      </dgm:spPr>
      <dgm:t>
        <a:bodyPr/>
        <a:lstStyle/>
        <a:p>
          <a:r>
            <a:rPr lang="en-US" dirty="0"/>
            <a:t>The "FAB" (Floating Action Button) in the bottom right corner allows users to upload a new presentation.</a:t>
          </a:r>
        </a:p>
      </dgm:t>
    </dgm:pt>
    <dgm:pt modelId="{A8E9C1EA-F5BF-4ACF-A80D-999D308BE643}" type="parTrans" cxnId="{10EAD945-DED1-4C8D-95F4-EFF260DEB93D}">
      <dgm:prSet/>
      <dgm:spPr/>
      <dgm:t>
        <a:bodyPr/>
        <a:lstStyle/>
        <a:p>
          <a:endParaRPr lang="en-US"/>
        </a:p>
      </dgm:t>
    </dgm:pt>
    <dgm:pt modelId="{FEBA0B50-9ABB-4D82-87F1-248DE5BC63FF}" type="sibTrans" cxnId="{10EAD945-DED1-4C8D-95F4-EFF260DEB93D}">
      <dgm:prSet/>
      <dgm:spPr/>
      <dgm:t>
        <a:bodyPr/>
        <a:lstStyle/>
        <a:p>
          <a:endParaRPr lang="en-US"/>
        </a:p>
      </dgm:t>
    </dgm:pt>
    <dgm:pt modelId="{A5C0F998-98FD-45E9-AD8B-6988DE42DF53}" type="pres">
      <dgm:prSet presAssocID="{7DA6AF21-523B-4872-90B9-9330F8BC190D}" presName="linear" presStyleCnt="0">
        <dgm:presLayoutVars>
          <dgm:animLvl val="lvl"/>
          <dgm:resizeHandles val="exact"/>
        </dgm:presLayoutVars>
      </dgm:prSet>
      <dgm:spPr/>
    </dgm:pt>
    <dgm:pt modelId="{3E5C20F9-C9A4-4CF7-943A-03D5A245D80C}" type="pres">
      <dgm:prSet presAssocID="{C9162C89-B0FA-4EC5-9869-C977E32F0D9E}" presName="parentText" presStyleLbl="node1" presStyleIdx="0" presStyleCnt="4">
        <dgm:presLayoutVars>
          <dgm:chMax val="0"/>
          <dgm:bulletEnabled val="1"/>
        </dgm:presLayoutVars>
      </dgm:prSet>
      <dgm:spPr/>
    </dgm:pt>
    <dgm:pt modelId="{3CA234BA-6061-449E-9FF4-E4966904ED2C}" type="pres">
      <dgm:prSet presAssocID="{CFC5160F-0863-48DB-B024-5FDB17EB79EB}" presName="spacer" presStyleCnt="0"/>
      <dgm:spPr/>
    </dgm:pt>
    <dgm:pt modelId="{05B06268-67DD-4E10-85C9-60DF4238BE0B}" type="pres">
      <dgm:prSet presAssocID="{6C14B4B7-A82B-4D48-A924-DABCF76D1E79}" presName="parentText" presStyleLbl="node1" presStyleIdx="1" presStyleCnt="4">
        <dgm:presLayoutVars>
          <dgm:chMax val="0"/>
          <dgm:bulletEnabled val="1"/>
        </dgm:presLayoutVars>
      </dgm:prSet>
      <dgm:spPr/>
    </dgm:pt>
    <dgm:pt modelId="{89044135-3099-4799-8E70-E787CAACC9DF}" type="pres">
      <dgm:prSet presAssocID="{AB2529FE-678A-412F-B0CA-844A1249168C}" presName="spacer" presStyleCnt="0"/>
      <dgm:spPr/>
    </dgm:pt>
    <dgm:pt modelId="{8ACBCE15-F384-4A33-AE30-7A99B2ECEEB4}" type="pres">
      <dgm:prSet presAssocID="{F6A6ECB3-2847-4C5A-976D-459A0766D236}" presName="parentText" presStyleLbl="node1" presStyleIdx="2" presStyleCnt="4">
        <dgm:presLayoutVars>
          <dgm:chMax val="0"/>
          <dgm:bulletEnabled val="1"/>
        </dgm:presLayoutVars>
      </dgm:prSet>
      <dgm:spPr/>
    </dgm:pt>
    <dgm:pt modelId="{1AF8B9AA-C389-47DC-8C50-F3E2717CBAE7}" type="pres">
      <dgm:prSet presAssocID="{83021E05-A908-41ED-AC9F-2DC650243638}" presName="spacer" presStyleCnt="0"/>
      <dgm:spPr/>
    </dgm:pt>
    <dgm:pt modelId="{75170370-D08B-4DED-8930-41DDA68989D4}" type="pres">
      <dgm:prSet presAssocID="{E5905CC3-987C-43C4-B8F8-37ABF3F736A3}" presName="parentText" presStyleLbl="node1" presStyleIdx="3" presStyleCnt="4">
        <dgm:presLayoutVars>
          <dgm:chMax val="0"/>
          <dgm:bulletEnabled val="1"/>
        </dgm:presLayoutVars>
      </dgm:prSet>
      <dgm:spPr/>
    </dgm:pt>
  </dgm:ptLst>
  <dgm:cxnLst>
    <dgm:cxn modelId="{E9D50C2B-149C-4A95-BDAE-1B0C8362CB82}" srcId="{7DA6AF21-523B-4872-90B9-9330F8BC190D}" destId="{6C14B4B7-A82B-4D48-A924-DABCF76D1E79}" srcOrd="1" destOrd="0" parTransId="{FBFB05F0-4C6A-4BB3-B407-DABA3BAF1AC4}" sibTransId="{AB2529FE-678A-412F-B0CA-844A1249168C}"/>
    <dgm:cxn modelId="{D444232C-4576-4BBE-A13D-862ECCB8B09C}" type="presOf" srcId="{6C14B4B7-A82B-4D48-A924-DABCF76D1E79}" destId="{05B06268-67DD-4E10-85C9-60DF4238BE0B}" srcOrd="0" destOrd="0" presId="urn:microsoft.com/office/officeart/2005/8/layout/vList2"/>
    <dgm:cxn modelId="{96FBA32D-F56D-480B-9387-A716798F7AD8}" srcId="{7DA6AF21-523B-4872-90B9-9330F8BC190D}" destId="{F6A6ECB3-2847-4C5A-976D-459A0766D236}" srcOrd="2" destOrd="0" parTransId="{8FA6C428-B16B-4CC3-A700-43F340862EDA}" sibTransId="{83021E05-A908-41ED-AC9F-2DC650243638}"/>
    <dgm:cxn modelId="{10EAD945-DED1-4C8D-95F4-EFF260DEB93D}" srcId="{7DA6AF21-523B-4872-90B9-9330F8BC190D}" destId="{E5905CC3-987C-43C4-B8F8-37ABF3F736A3}" srcOrd="3" destOrd="0" parTransId="{A8E9C1EA-F5BF-4ACF-A80D-999D308BE643}" sibTransId="{FEBA0B50-9ABB-4D82-87F1-248DE5BC63FF}"/>
    <dgm:cxn modelId="{658C9C6C-C1F2-4232-92A2-8AE6411A7CEF}" type="presOf" srcId="{C9162C89-B0FA-4EC5-9869-C977E32F0D9E}" destId="{3E5C20F9-C9A4-4CF7-943A-03D5A245D80C}" srcOrd="0" destOrd="0" presId="urn:microsoft.com/office/officeart/2005/8/layout/vList2"/>
    <dgm:cxn modelId="{9CB1C97D-A108-4ED4-B79B-31A232A971EB}" type="presOf" srcId="{E5905CC3-987C-43C4-B8F8-37ABF3F736A3}" destId="{75170370-D08B-4DED-8930-41DDA68989D4}" srcOrd="0" destOrd="0" presId="urn:microsoft.com/office/officeart/2005/8/layout/vList2"/>
    <dgm:cxn modelId="{191105E9-6086-44D2-ABDA-48F14B72114C}" type="presOf" srcId="{F6A6ECB3-2847-4C5A-976D-459A0766D236}" destId="{8ACBCE15-F384-4A33-AE30-7A99B2ECEEB4}" srcOrd="0" destOrd="0" presId="urn:microsoft.com/office/officeart/2005/8/layout/vList2"/>
    <dgm:cxn modelId="{1D3A33F2-0C44-42C4-A6DB-9734A7E19E99}" type="presOf" srcId="{7DA6AF21-523B-4872-90B9-9330F8BC190D}" destId="{A5C0F998-98FD-45E9-AD8B-6988DE42DF53}" srcOrd="0" destOrd="0" presId="urn:microsoft.com/office/officeart/2005/8/layout/vList2"/>
    <dgm:cxn modelId="{995BA3FB-CC19-4DC3-8553-FE867FB2BCFF}" srcId="{7DA6AF21-523B-4872-90B9-9330F8BC190D}" destId="{C9162C89-B0FA-4EC5-9869-C977E32F0D9E}" srcOrd="0" destOrd="0" parTransId="{B99634E6-0D72-40F5-9983-0D16398EC704}" sibTransId="{CFC5160F-0863-48DB-B024-5FDB17EB79EB}"/>
    <dgm:cxn modelId="{B32D996E-49B2-46A7-8E4A-B3BD028BA88D}" type="presParOf" srcId="{A5C0F998-98FD-45E9-AD8B-6988DE42DF53}" destId="{3E5C20F9-C9A4-4CF7-943A-03D5A245D80C}" srcOrd="0" destOrd="0" presId="urn:microsoft.com/office/officeart/2005/8/layout/vList2"/>
    <dgm:cxn modelId="{9C0DD718-518F-441D-9183-121D27808D80}" type="presParOf" srcId="{A5C0F998-98FD-45E9-AD8B-6988DE42DF53}" destId="{3CA234BA-6061-449E-9FF4-E4966904ED2C}" srcOrd="1" destOrd="0" presId="urn:microsoft.com/office/officeart/2005/8/layout/vList2"/>
    <dgm:cxn modelId="{11DDF51D-D5E5-4BFE-B896-1EEC99D6A914}" type="presParOf" srcId="{A5C0F998-98FD-45E9-AD8B-6988DE42DF53}" destId="{05B06268-67DD-4E10-85C9-60DF4238BE0B}" srcOrd="2" destOrd="0" presId="urn:microsoft.com/office/officeart/2005/8/layout/vList2"/>
    <dgm:cxn modelId="{63772E99-567E-42B8-B208-87B33F5CC6DF}" type="presParOf" srcId="{A5C0F998-98FD-45E9-AD8B-6988DE42DF53}" destId="{89044135-3099-4799-8E70-E787CAACC9DF}" srcOrd="3" destOrd="0" presId="urn:microsoft.com/office/officeart/2005/8/layout/vList2"/>
    <dgm:cxn modelId="{3F59241C-3286-4160-8338-1528B5B53E5C}" type="presParOf" srcId="{A5C0F998-98FD-45E9-AD8B-6988DE42DF53}" destId="{8ACBCE15-F384-4A33-AE30-7A99B2ECEEB4}" srcOrd="4" destOrd="0" presId="urn:microsoft.com/office/officeart/2005/8/layout/vList2"/>
    <dgm:cxn modelId="{BC2F4E5E-3361-4516-AC1E-765469B326CB}" type="presParOf" srcId="{A5C0F998-98FD-45E9-AD8B-6988DE42DF53}" destId="{1AF8B9AA-C389-47DC-8C50-F3E2717CBAE7}" srcOrd="5" destOrd="0" presId="urn:microsoft.com/office/officeart/2005/8/layout/vList2"/>
    <dgm:cxn modelId="{0BFDCA86-F2B2-4267-A0B8-52439721B647}" type="presParOf" srcId="{A5C0F998-98FD-45E9-AD8B-6988DE42DF53}" destId="{75170370-D08B-4DED-8930-41DDA68989D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8DE6D4-4C72-45F2-B217-ADCE1940F2E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93F49D7-6103-4AD3-B319-F473F9F52712}">
      <dgm:prSet/>
      <dgm:spPr>
        <a:ln>
          <a:solidFill>
            <a:schemeClr val="tx2"/>
          </a:solidFill>
        </a:ln>
      </dgm:spPr>
      <dgm:t>
        <a:bodyPr/>
        <a:lstStyle/>
        <a:p>
          <a:r>
            <a:rPr lang="en-US" dirty="0"/>
            <a:t>Clicking the plus button on the landing page opens a pop-up to start a new presentation.</a:t>
          </a:r>
        </a:p>
      </dgm:t>
    </dgm:pt>
    <dgm:pt modelId="{40862276-6117-4FAA-85AC-CA771D16676C}" type="parTrans" cxnId="{D3865B7A-6266-4144-BC0F-CDAB8DEFE22F}">
      <dgm:prSet/>
      <dgm:spPr/>
      <dgm:t>
        <a:bodyPr/>
        <a:lstStyle/>
        <a:p>
          <a:endParaRPr lang="en-US"/>
        </a:p>
      </dgm:t>
    </dgm:pt>
    <dgm:pt modelId="{DFAFE2AB-16A6-4692-AA14-FC95C83E56BC}" type="sibTrans" cxnId="{D3865B7A-6266-4144-BC0F-CDAB8DEFE22F}">
      <dgm:prSet/>
      <dgm:spPr/>
      <dgm:t>
        <a:bodyPr/>
        <a:lstStyle/>
        <a:p>
          <a:endParaRPr lang="en-US"/>
        </a:p>
      </dgm:t>
    </dgm:pt>
    <dgm:pt modelId="{E9FA8ABD-68F7-4AF3-84CA-58452C4929F3}">
      <dgm:prSet/>
      <dgm:spPr>
        <a:ln>
          <a:solidFill>
            <a:schemeClr val="tx2"/>
          </a:solidFill>
        </a:ln>
      </dgm:spPr>
      <dgm:t>
        <a:bodyPr/>
        <a:lstStyle/>
        <a:p>
          <a:r>
            <a:rPr lang="en-US"/>
            <a:t>The pop-up provides information on supported file formats and includes a button to upload a file from the user's device.</a:t>
          </a:r>
        </a:p>
      </dgm:t>
    </dgm:pt>
    <dgm:pt modelId="{08324F33-C8E4-4AB0-923C-60B95165AFCA}" type="parTrans" cxnId="{B2708580-79FB-4502-8F67-BB99DB377E0E}">
      <dgm:prSet/>
      <dgm:spPr/>
      <dgm:t>
        <a:bodyPr/>
        <a:lstStyle/>
        <a:p>
          <a:endParaRPr lang="en-US"/>
        </a:p>
      </dgm:t>
    </dgm:pt>
    <dgm:pt modelId="{7FE4FA62-C97E-4959-97DC-CD2C48851B1D}" type="sibTrans" cxnId="{B2708580-79FB-4502-8F67-BB99DB377E0E}">
      <dgm:prSet/>
      <dgm:spPr/>
      <dgm:t>
        <a:bodyPr/>
        <a:lstStyle/>
        <a:p>
          <a:endParaRPr lang="en-US"/>
        </a:p>
      </dgm:t>
    </dgm:pt>
    <dgm:pt modelId="{99537189-325E-4E8C-8F32-E56C1BF95EE2}" type="pres">
      <dgm:prSet presAssocID="{B58DE6D4-4C72-45F2-B217-ADCE1940F2E6}" presName="hierChild1" presStyleCnt="0">
        <dgm:presLayoutVars>
          <dgm:chPref val="1"/>
          <dgm:dir/>
          <dgm:animOne val="branch"/>
          <dgm:animLvl val="lvl"/>
          <dgm:resizeHandles/>
        </dgm:presLayoutVars>
      </dgm:prSet>
      <dgm:spPr/>
    </dgm:pt>
    <dgm:pt modelId="{809C2589-EFA6-472D-A7C4-2ABD63193BC4}" type="pres">
      <dgm:prSet presAssocID="{793F49D7-6103-4AD3-B319-F473F9F52712}" presName="hierRoot1" presStyleCnt="0"/>
      <dgm:spPr/>
    </dgm:pt>
    <dgm:pt modelId="{497F6475-A4CE-4546-B3B9-2A1BAAE0BAF2}" type="pres">
      <dgm:prSet presAssocID="{793F49D7-6103-4AD3-B319-F473F9F52712}" presName="composite" presStyleCnt="0"/>
      <dgm:spPr/>
    </dgm:pt>
    <dgm:pt modelId="{B329B72A-08CD-453D-8F2F-DBD0D6A6655E}" type="pres">
      <dgm:prSet presAssocID="{793F49D7-6103-4AD3-B319-F473F9F52712}" presName="background" presStyleLbl="node0" presStyleIdx="0" presStyleCnt="2"/>
      <dgm:spPr>
        <a:solidFill>
          <a:schemeClr val="tx1"/>
        </a:solidFill>
      </dgm:spPr>
    </dgm:pt>
    <dgm:pt modelId="{042621FA-2B9B-40D9-9ECB-82F55B3133CF}" type="pres">
      <dgm:prSet presAssocID="{793F49D7-6103-4AD3-B319-F473F9F52712}" presName="text" presStyleLbl="fgAcc0" presStyleIdx="0" presStyleCnt="2">
        <dgm:presLayoutVars>
          <dgm:chPref val="3"/>
        </dgm:presLayoutVars>
      </dgm:prSet>
      <dgm:spPr/>
    </dgm:pt>
    <dgm:pt modelId="{71C2DF36-21C0-40D0-A060-E5DF3BC94301}" type="pres">
      <dgm:prSet presAssocID="{793F49D7-6103-4AD3-B319-F473F9F52712}" presName="hierChild2" presStyleCnt="0"/>
      <dgm:spPr/>
    </dgm:pt>
    <dgm:pt modelId="{1D0B2FA4-9650-4F1F-861D-34802BB27A88}" type="pres">
      <dgm:prSet presAssocID="{E9FA8ABD-68F7-4AF3-84CA-58452C4929F3}" presName="hierRoot1" presStyleCnt="0"/>
      <dgm:spPr/>
    </dgm:pt>
    <dgm:pt modelId="{9231DB7D-FD82-46C8-B81D-A06F16D2A652}" type="pres">
      <dgm:prSet presAssocID="{E9FA8ABD-68F7-4AF3-84CA-58452C4929F3}" presName="composite" presStyleCnt="0"/>
      <dgm:spPr/>
    </dgm:pt>
    <dgm:pt modelId="{FB3A7C94-D38E-4CAA-AF7C-0013E74C902F}" type="pres">
      <dgm:prSet presAssocID="{E9FA8ABD-68F7-4AF3-84CA-58452C4929F3}" presName="background" presStyleLbl="node0" presStyleIdx="1" presStyleCnt="2"/>
      <dgm:spPr>
        <a:solidFill>
          <a:schemeClr val="tx1"/>
        </a:solidFill>
      </dgm:spPr>
    </dgm:pt>
    <dgm:pt modelId="{62C1F1DE-B73B-4207-8449-8C73FEE797E9}" type="pres">
      <dgm:prSet presAssocID="{E9FA8ABD-68F7-4AF3-84CA-58452C4929F3}" presName="text" presStyleLbl="fgAcc0" presStyleIdx="1" presStyleCnt="2">
        <dgm:presLayoutVars>
          <dgm:chPref val="3"/>
        </dgm:presLayoutVars>
      </dgm:prSet>
      <dgm:spPr/>
    </dgm:pt>
    <dgm:pt modelId="{0C5EA82C-330F-4AEC-BD32-EE260A5E7D4D}" type="pres">
      <dgm:prSet presAssocID="{E9FA8ABD-68F7-4AF3-84CA-58452C4929F3}" presName="hierChild2" presStyleCnt="0"/>
      <dgm:spPr/>
    </dgm:pt>
  </dgm:ptLst>
  <dgm:cxnLst>
    <dgm:cxn modelId="{BA1DB408-5C70-41BC-AD1F-3666E79D1AE8}" type="presOf" srcId="{793F49D7-6103-4AD3-B319-F473F9F52712}" destId="{042621FA-2B9B-40D9-9ECB-82F55B3133CF}" srcOrd="0" destOrd="0" presId="urn:microsoft.com/office/officeart/2005/8/layout/hierarchy1"/>
    <dgm:cxn modelId="{D3C2D454-2C9F-481F-BFF7-56C29A5F6337}" type="presOf" srcId="{B58DE6D4-4C72-45F2-B217-ADCE1940F2E6}" destId="{99537189-325E-4E8C-8F32-E56C1BF95EE2}" srcOrd="0" destOrd="0" presId="urn:microsoft.com/office/officeart/2005/8/layout/hierarchy1"/>
    <dgm:cxn modelId="{D3865B7A-6266-4144-BC0F-CDAB8DEFE22F}" srcId="{B58DE6D4-4C72-45F2-B217-ADCE1940F2E6}" destId="{793F49D7-6103-4AD3-B319-F473F9F52712}" srcOrd="0" destOrd="0" parTransId="{40862276-6117-4FAA-85AC-CA771D16676C}" sibTransId="{DFAFE2AB-16A6-4692-AA14-FC95C83E56BC}"/>
    <dgm:cxn modelId="{B2708580-79FB-4502-8F67-BB99DB377E0E}" srcId="{B58DE6D4-4C72-45F2-B217-ADCE1940F2E6}" destId="{E9FA8ABD-68F7-4AF3-84CA-58452C4929F3}" srcOrd="1" destOrd="0" parTransId="{08324F33-C8E4-4AB0-923C-60B95165AFCA}" sibTransId="{7FE4FA62-C97E-4959-97DC-CD2C48851B1D}"/>
    <dgm:cxn modelId="{6C67ADEB-D7DD-4366-8B6B-AE8276D2A8F3}" type="presOf" srcId="{E9FA8ABD-68F7-4AF3-84CA-58452C4929F3}" destId="{62C1F1DE-B73B-4207-8449-8C73FEE797E9}" srcOrd="0" destOrd="0" presId="urn:microsoft.com/office/officeart/2005/8/layout/hierarchy1"/>
    <dgm:cxn modelId="{7D827C68-485D-4B12-A76E-9BCC50830A05}" type="presParOf" srcId="{99537189-325E-4E8C-8F32-E56C1BF95EE2}" destId="{809C2589-EFA6-472D-A7C4-2ABD63193BC4}" srcOrd="0" destOrd="0" presId="urn:microsoft.com/office/officeart/2005/8/layout/hierarchy1"/>
    <dgm:cxn modelId="{B7BAF9F3-E693-4FAF-909E-384A9F7E5DE2}" type="presParOf" srcId="{809C2589-EFA6-472D-A7C4-2ABD63193BC4}" destId="{497F6475-A4CE-4546-B3B9-2A1BAAE0BAF2}" srcOrd="0" destOrd="0" presId="urn:microsoft.com/office/officeart/2005/8/layout/hierarchy1"/>
    <dgm:cxn modelId="{33C02C78-A582-45F1-9FD1-7D856D33DF93}" type="presParOf" srcId="{497F6475-A4CE-4546-B3B9-2A1BAAE0BAF2}" destId="{B329B72A-08CD-453D-8F2F-DBD0D6A6655E}" srcOrd="0" destOrd="0" presId="urn:microsoft.com/office/officeart/2005/8/layout/hierarchy1"/>
    <dgm:cxn modelId="{00D3C0D4-0C0F-4E65-A4F3-DD2454CDE53B}" type="presParOf" srcId="{497F6475-A4CE-4546-B3B9-2A1BAAE0BAF2}" destId="{042621FA-2B9B-40D9-9ECB-82F55B3133CF}" srcOrd="1" destOrd="0" presId="urn:microsoft.com/office/officeart/2005/8/layout/hierarchy1"/>
    <dgm:cxn modelId="{82A5A07E-9103-4742-9592-AD5EB4534189}" type="presParOf" srcId="{809C2589-EFA6-472D-A7C4-2ABD63193BC4}" destId="{71C2DF36-21C0-40D0-A060-E5DF3BC94301}" srcOrd="1" destOrd="0" presId="urn:microsoft.com/office/officeart/2005/8/layout/hierarchy1"/>
    <dgm:cxn modelId="{3B3D96A6-2448-44D3-9F07-FC3EDA46BDDE}" type="presParOf" srcId="{99537189-325E-4E8C-8F32-E56C1BF95EE2}" destId="{1D0B2FA4-9650-4F1F-861D-34802BB27A88}" srcOrd="1" destOrd="0" presId="urn:microsoft.com/office/officeart/2005/8/layout/hierarchy1"/>
    <dgm:cxn modelId="{09BA84A9-AA3A-4344-87E3-F9685DADF8C8}" type="presParOf" srcId="{1D0B2FA4-9650-4F1F-861D-34802BB27A88}" destId="{9231DB7D-FD82-46C8-B81D-A06F16D2A652}" srcOrd="0" destOrd="0" presId="urn:microsoft.com/office/officeart/2005/8/layout/hierarchy1"/>
    <dgm:cxn modelId="{E319CA10-699D-4B63-9EEE-272BA4BA267C}" type="presParOf" srcId="{9231DB7D-FD82-46C8-B81D-A06F16D2A652}" destId="{FB3A7C94-D38E-4CAA-AF7C-0013E74C902F}" srcOrd="0" destOrd="0" presId="urn:microsoft.com/office/officeart/2005/8/layout/hierarchy1"/>
    <dgm:cxn modelId="{C2536772-9592-4A4A-A8D1-7831DEF86B73}" type="presParOf" srcId="{9231DB7D-FD82-46C8-B81D-A06F16D2A652}" destId="{62C1F1DE-B73B-4207-8449-8C73FEE797E9}" srcOrd="1" destOrd="0" presId="urn:microsoft.com/office/officeart/2005/8/layout/hierarchy1"/>
    <dgm:cxn modelId="{AC65DCB6-2DEB-4E9F-9F17-671F12CD272D}" type="presParOf" srcId="{1D0B2FA4-9650-4F1F-861D-34802BB27A88}" destId="{0C5EA82C-330F-4AEC-BD32-EE260A5E7D4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B0B3D3-BDD6-47DC-BCB6-23D2FA20CD46}"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74296839-1339-4A57-B226-D9FA0D6949D0}">
      <dgm:prSet/>
      <dgm:spPr/>
      <dgm:t>
        <a:bodyPr/>
        <a:lstStyle/>
        <a:p>
          <a:pPr>
            <a:lnSpc>
              <a:spcPct val="100000"/>
            </a:lnSpc>
          </a:pPr>
          <a:r>
            <a:rPr lang="en-US" dirty="0"/>
            <a:t>The page visible to the presenter during the presentation.</a:t>
          </a:r>
        </a:p>
      </dgm:t>
    </dgm:pt>
    <dgm:pt modelId="{0EF246B5-AF0B-4FAA-9F04-CDB9ABB3F16E}" type="parTrans" cxnId="{A30B2EF3-1E60-4780-944E-8A1823D4594C}">
      <dgm:prSet/>
      <dgm:spPr/>
      <dgm:t>
        <a:bodyPr/>
        <a:lstStyle/>
        <a:p>
          <a:endParaRPr lang="en-US"/>
        </a:p>
      </dgm:t>
    </dgm:pt>
    <dgm:pt modelId="{2DE6E5A3-2368-4666-8658-2E8E77F79C75}" type="sibTrans" cxnId="{A30B2EF3-1E60-4780-944E-8A1823D4594C}">
      <dgm:prSet/>
      <dgm:spPr/>
      <dgm:t>
        <a:bodyPr/>
        <a:lstStyle/>
        <a:p>
          <a:endParaRPr lang="en-US"/>
        </a:p>
      </dgm:t>
    </dgm:pt>
    <dgm:pt modelId="{0801D752-1349-4B03-BC80-BC6EEC170A24}">
      <dgm:prSet/>
      <dgm:spPr/>
      <dgm:t>
        <a:bodyPr/>
        <a:lstStyle/>
        <a:p>
          <a:pPr>
            <a:lnSpc>
              <a:spcPct val="100000"/>
            </a:lnSpc>
          </a:pPr>
          <a:r>
            <a:rPr lang="en-US" dirty="0"/>
            <a:t>Supports both landscape and portrait modes.</a:t>
          </a:r>
        </a:p>
      </dgm:t>
    </dgm:pt>
    <dgm:pt modelId="{189EB78A-A9AD-4A1D-AE6F-499431D43633}" type="parTrans" cxnId="{10E64F3B-1661-4CFE-B333-7AC695D20739}">
      <dgm:prSet/>
      <dgm:spPr/>
      <dgm:t>
        <a:bodyPr/>
        <a:lstStyle/>
        <a:p>
          <a:endParaRPr lang="en-US"/>
        </a:p>
      </dgm:t>
    </dgm:pt>
    <dgm:pt modelId="{78B2B65F-040A-494A-B53D-6D7EFC39DE5E}" type="sibTrans" cxnId="{10E64F3B-1661-4CFE-B333-7AC695D20739}">
      <dgm:prSet/>
      <dgm:spPr/>
      <dgm:t>
        <a:bodyPr/>
        <a:lstStyle/>
        <a:p>
          <a:endParaRPr lang="en-US"/>
        </a:p>
      </dgm:t>
    </dgm:pt>
    <dgm:pt modelId="{2005B69F-86CB-48CA-8233-26243A8D7E9D}">
      <dgm:prSet/>
      <dgm:spPr/>
      <dgm:t>
        <a:bodyPr/>
        <a:lstStyle/>
        <a:p>
          <a:pPr>
            <a:lnSpc>
              <a:spcPct val="100000"/>
            </a:lnSpc>
          </a:pPr>
          <a:r>
            <a:rPr lang="en-US" dirty="0"/>
            <a:t>Allows presenters to navigate between uploaded slides, edit the title, and end the presentation.</a:t>
          </a:r>
        </a:p>
      </dgm:t>
    </dgm:pt>
    <dgm:pt modelId="{E11845D0-2CFF-40DE-8111-95D75E060CBC}" type="parTrans" cxnId="{307EAC19-D8F0-4551-AD31-89B5D7C99BE3}">
      <dgm:prSet/>
      <dgm:spPr/>
      <dgm:t>
        <a:bodyPr/>
        <a:lstStyle/>
        <a:p>
          <a:endParaRPr lang="en-US"/>
        </a:p>
      </dgm:t>
    </dgm:pt>
    <dgm:pt modelId="{A67616B6-863D-4A01-8CD0-86A0DB53724A}" type="sibTrans" cxnId="{307EAC19-D8F0-4551-AD31-89B5D7C99BE3}">
      <dgm:prSet/>
      <dgm:spPr/>
      <dgm:t>
        <a:bodyPr/>
        <a:lstStyle/>
        <a:p>
          <a:endParaRPr lang="en-US"/>
        </a:p>
      </dgm:t>
    </dgm:pt>
    <dgm:pt modelId="{072354E1-4B5D-4075-AA97-C5F7FA6490C4}">
      <dgm:prSet/>
      <dgm:spPr/>
      <dgm:t>
        <a:bodyPr/>
        <a:lstStyle/>
        <a:p>
          <a:pPr>
            <a:lnSpc>
              <a:spcPct val="100000"/>
            </a:lnSpc>
          </a:pPr>
          <a:r>
            <a:rPr lang="en-US" dirty="0"/>
            <a:t>Confirmation is required to leave the presentation, preventing accidental closure.</a:t>
          </a:r>
        </a:p>
      </dgm:t>
    </dgm:pt>
    <dgm:pt modelId="{792ADEAF-C19E-4680-B2A4-92FFA9A3CC9C}" type="parTrans" cxnId="{44D41551-00B5-4B91-9C32-465B4E4EE64C}">
      <dgm:prSet/>
      <dgm:spPr/>
      <dgm:t>
        <a:bodyPr/>
        <a:lstStyle/>
        <a:p>
          <a:endParaRPr lang="en-US"/>
        </a:p>
      </dgm:t>
    </dgm:pt>
    <dgm:pt modelId="{C0A4E421-DDE3-4557-978A-9E5B889FEE1B}" type="sibTrans" cxnId="{44D41551-00B5-4B91-9C32-465B4E4EE64C}">
      <dgm:prSet/>
      <dgm:spPr/>
      <dgm:t>
        <a:bodyPr/>
        <a:lstStyle/>
        <a:p>
          <a:endParaRPr lang="en-US"/>
        </a:p>
      </dgm:t>
    </dgm:pt>
    <dgm:pt modelId="{0EF272D9-4666-4C27-8DDA-D7EB96557E9D}" type="pres">
      <dgm:prSet presAssocID="{1EB0B3D3-BDD6-47DC-BCB6-23D2FA20CD46}" presName="root" presStyleCnt="0">
        <dgm:presLayoutVars>
          <dgm:dir/>
          <dgm:resizeHandles val="exact"/>
        </dgm:presLayoutVars>
      </dgm:prSet>
      <dgm:spPr/>
    </dgm:pt>
    <dgm:pt modelId="{0A9AF924-6409-41FD-9E13-22BF84BF42DF}" type="pres">
      <dgm:prSet presAssocID="{74296839-1339-4A57-B226-D9FA0D6949D0}" presName="compNode" presStyleCnt="0"/>
      <dgm:spPr/>
    </dgm:pt>
    <dgm:pt modelId="{4334B6A3-4B10-484B-91F6-CF92B50186BE}" type="pres">
      <dgm:prSet presAssocID="{74296839-1339-4A57-B226-D9FA0D6949D0}" presName="bgRect" presStyleLbl="bgShp" presStyleIdx="0" presStyleCnt="4"/>
      <dgm:spPr/>
    </dgm:pt>
    <dgm:pt modelId="{B3F66E7B-0A20-4411-988E-2325498F3DAC}" type="pres">
      <dgm:prSet presAssocID="{74296839-1339-4A57-B226-D9FA0D6949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jector screen"/>
        </a:ext>
      </dgm:extLst>
    </dgm:pt>
    <dgm:pt modelId="{3B5ECE76-80FC-4315-B124-397C056D1EF6}" type="pres">
      <dgm:prSet presAssocID="{74296839-1339-4A57-B226-D9FA0D6949D0}" presName="spaceRect" presStyleCnt="0"/>
      <dgm:spPr/>
    </dgm:pt>
    <dgm:pt modelId="{28FF937D-034F-4650-BD64-10E334CC11C0}" type="pres">
      <dgm:prSet presAssocID="{74296839-1339-4A57-B226-D9FA0D6949D0}" presName="parTx" presStyleLbl="revTx" presStyleIdx="0" presStyleCnt="4">
        <dgm:presLayoutVars>
          <dgm:chMax val="0"/>
          <dgm:chPref val="0"/>
        </dgm:presLayoutVars>
      </dgm:prSet>
      <dgm:spPr/>
    </dgm:pt>
    <dgm:pt modelId="{1A15996F-1413-43ED-8A7F-7FE8CED18B2E}" type="pres">
      <dgm:prSet presAssocID="{2DE6E5A3-2368-4666-8658-2E8E77F79C75}" presName="sibTrans" presStyleCnt="0"/>
      <dgm:spPr/>
    </dgm:pt>
    <dgm:pt modelId="{25183CD4-34CD-46FA-BA52-89AA92F755B8}" type="pres">
      <dgm:prSet presAssocID="{0801D752-1349-4B03-BC80-BC6EEC170A24}" presName="compNode" presStyleCnt="0"/>
      <dgm:spPr/>
    </dgm:pt>
    <dgm:pt modelId="{88CAB381-07D0-45C9-9E0E-7423B29FACD9}" type="pres">
      <dgm:prSet presAssocID="{0801D752-1349-4B03-BC80-BC6EEC170A24}" presName="bgRect" presStyleLbl="bgShp" presStyleIdx="1" presStyleCnt="4"/>
      <dgm:spPr/>
    </dgm:pt>
    <dgm:pt modelId="{DE74E62D-EA97-45E7-A072-5429D40A2D11}" type="pres">
      <dgm:prSet presAssocID="{0801D752-1349-4B03-BC80-BC6EEC170A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lder"/>
        </a:ext>
      </dgm:extLst>
    </dgm:pt>
    <dgm:pt modelId="{288B50DC-0183-4938-897E-6ED36E9F00E0}" type="pres">
      <dgm:prSet presAssocID="{0801D752-1349-4B03-BC80-BC6EEC170A24}" presName="spaceRect" presStyleCnt="0"/>
      <dgm:spPr/>
    </dgm:pt>
    <dgm:pt modelId="{FB95DE20-2C21-4D75-AB1A-37F09F2E9DB2}" type="pres">
      <dgm:prSet presAssocID="{0801D752-1349-4B03-BC80-BC6EEC170A24}" presName="parTx" presStyleLbl="revTx" presStyleIdx="1" presStyleCnt="4">
        <dgm:presLayoutVars>
          <dgm:chMax val="0"/>
          <dgm:chPref val="0"/>
        </dgm:presLayoutVars>
      </dgm:prSet>
      <dgm:spPr/>
    </dgm:pt>
    <dgm:pt modelId="{3966B52A-C9C5-44E3-87B8-6885EBDA9050}" type="pres">
      <dgm:prSet presAssocID="{78B2B65F-040A-494A-B53D-6D7EFC39DE5E}" presName="sibTrans" presStyleCnt="0"/>
      <dgm:spPr/>
    </dgm:pt>
    <dgm:pt modelId="{D4394771-0897-4025-A560-641328708652}" type="pres">
      <dgm:prSet presAssocID="{2005B69F-86CB-48CA-8233-26243A8D7E9D}" presName="compNode" presStyleCnt="0"/>
      <dgm:spPr/>
    </dgm:pt>
    <dgm:pt modelId="{3A743E67-8989-4422-AE07-B6309ED8E976}" type="pres">
      <dgm:prSet presAssocID="{2005B69F-86CB-48CA-8233-26243A8D7E9D}" presName="bgRect" presStyleLbl="bgShp" presStyleIdx="2" presStyleCnt="4"/>
      <dgm:spPr/>
    </dgm:pt>
    <dgm:pt modelId="{833C2C3B-A53A-49F2-9BE1-D92A1DC13F18}" type="pres">
      <dgm:prSet presAssocID="{2005B69F-86CB-48CA-8233-26243A8D7E9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tertitel"/>
        </a:ext>
      </dgm:extLst>
    </dgm:pt>
    <dgm:pt modelId="{CC2F430B-B8B7-4A0F-816C-1E39F431CAF9}" type="pres">
      <dgm:prSet presAssocID="{2005B69F-86CB-48CA-8233-26243A8D7E9D}" presName="spaceRect" presStyleCnt="0"/>
      <dgm:spPr/>
    </dgm:pt>
    <dgm:pt modelId="{2CC26297-A049-46E7-85D8-3A4E8FD3E48A}" type="pres">
      <dgm:prSet presAssocID="{2005B69F-86CB-48CA-8233-26243A8D7E9D}" presName="parTx" presStyleLbl="revTx" presStyleIdx="2" presStyleCnt="4">
        <dgm:presLayoutVars>
          <dgm:chMax val="0"/>
          <dgm:chPref val="0"/>
        </dgm:presLayoutVars>
      </dgm:prSet>
      <dgm:spPr/>
    </dgm:pt>
    <dgm:pt modelId="{B8316CAF-0A6A-492A-B9FA-A80544DC6701}" type="pres">
      <dgm:prSet presAssocID="{A67616B6-863D-4A01-8CD0-86A0DB53724A}" presName="sibTrans" presStyleCnt="0"/>
      <dgm:spPr/>
    </dgm:pt>
    <dgm:pt modelId="{DA9669D9-83CE-4B89-A5CD-885509499C27}" type="pres">
      <dgm:prSet presAssocID="{072354E1-4B5D-4075-AA97-C5F7FA6490C4}" presName="compNode" presStyleCnt="0"/>
      <dgm:spPr/>
    </dgm:pt>
    <dgm:pt modelId="{FCCFB5AE-1DC6-400D-9F40-FD64C84F5316}" type="pres">
      <dgm:prSet presAssocID="{072354E1-4B5D-4075-AA97-C5F7FA6490C4}" presName="bgRect" presStyleLbl="bgShp" presStyleIdx="3" presStyleCnt="4"/>
      <dgm:spPr/>
    </dgm:pt>
    <dgm:pt modelId="{90BB6E4A-76DF-409E-BC03-0A4229E83F19}" type="pres">
      <dgm:prSet presAssocID="{072354E1-4B5D-4075-AA97-C5F7FA6490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struction Worker"/>
        </a:ext>
      </dgm:extLst>
    </dgm:pt>
    <dgm:pt modelId="{BB9DF44B-CA1F-471F-96FA-2A759D36CBF3}" type="pres">
      <dgm:prSet presAssocID="{072354E1-4B5D-4075-AA97-C5F7FA6490C4}" presName="spaceRect" presStyleCnt="0"/>
      <dgm:spPr/>
    </dgm:pt>
    <dgm:pt modelId="{E6325EF5-0176-4177-9ABA-CC92324894D5}" type="pres">
      <dgm:prSet presAssocID="{072354E1-4B5D-4075-AA97-C5F7FA6490C4}" presName="parTx" presStyleLbl="revTx" presStyleIdx="3" presStyleCnt="4">
        <dgm:presLayoutVars>
          <dgm:chMax val="0"/>
          <dgm:chPref val="0"/>
        </dgm:presLayoutVars>
      </dgm:prSet>
      <dgm:spPr/>
    </dgm:pt>
  </dgm:ptLst>
  <dgm:cxnLst>
    <dgm:cxn modelId="{307EAC19-D8F0-4551-AD31-89B5D7C99BE3}" srcId="{1EB0B3D3-BDD6-47DC-BCB6-23D2FA20CD46}" destId="{2005B69F-86CB-48CA-8233-26243A8D7E9D}" srcOrd="2" destOrd="0" parTransId="{E11845D0-2CFF-40DE-8111-95D75E060CBC}" sibTransId="{A67616B6-863D-4A01-8CD0-86A0DB53724A}"/>
    <dgm:cxn modelId="{0CDBC027-03BC-493D-9F61-0616B45489BC}" type="presOf" srcId="{1EB0B3D3-BDD6-47DC-BCB6-23D2FA20CD46}" destId="{0EF272D9-4666-4C27-8DDA-D7EB96557E9D}" srcOrd="0" destOrd="0" presId="urn:microsoft.com/office/officeart/2018/2/layout/IconVerticalSolidList"/>
    <dgm:cxn modelId="{10E64F3B-1661-4CFE-B333-7AC695D20739}" srcId="{1EB0B3D3-BDD6-47DC-BCB6-23D2FA20CD46}" destId="{0801D752-1349-4B03-BC80-BC6EEC170A24}" srcOrd="1" destOrd="0" parTransId="{189EB78A-A9AD-4A1D-AE6F-499431D43633}" sibTransId="{78B2B65F-040A-494A-B53D-6D7EFC39DE5E}"/>
    <dgm:cxn modelId="{75BC295F-C9C8-4034-A744-0CAF933BDE7E}" type="presOf" srcId="{0801D752-1349-4B03-BC80-BC6EEC170A24}" destId="{FB95DE20-2C21-4D75-AB1A-37F09F2E9DB2}" srcOrd="0" destOrd="0" presId="urn:microsoft.com/office/officeart/2018/2/layout/IconVerticalSolidList"/>
    <dgm:cxn modelId="{26985766-52E2-4FF1-9A94-81FA89B16023}" type="presOf" srcId="{74296839-1339-4A57-B226-D9FA0D6949D0}" destId="{28FF937D-034F-4650-BD64-10E334CC11C0}" srcOrd="0" destOrd="0" presId="urn:microsoft.com/office/officeart/2018/2/layout/IconVerticalSolidList"/>
    <dgm:cxn modelId="{44D41551-00B5-4B91-9C32-465B4E4EE64C}" srcId="{1EB0B3D3-BDD6-47DC-BCB6-23D2FA20CD46}" destId="{072354E1-4B5D-4075-AA97-C5F7FA6490C4}" srcOrd="3" destOrd="0" parTransId="{792ADEAF-C19E-4680-B2A4-92FFA9A3CC9C}" sibTransId="{C0A4E421-DDE3-4557-978A-9E5B889FEE1B}"/>
    <dgm:cxn modelId="{F67AF683-D686-44D7-A005-2DBA4DF53608}" type="presOf" srcId="{072354E1-4B5D-4075-AA97-C5F7FA6490C4}" destId="{E6325EF5-0176-4177-9ABA-CC92324894D5}" srcOrd="0" destOrd="0" presId="urn:microsoft.com/office/officeart/2018/2/layout/IconVerticalSolidList"/>
    <dgm:cxn modelId="{A288498C-2F39-4B1E-A2CA-9413939F299A}" type="presOf" srcId="{2005B69F-86CB-48CA-8233-26243A8D7E9D}" destId="{2CC26297-A049-46E7-85D8-3A4E8FD3E48A}" srcOrd="0" destOrd="0" presId="urn:microsoft.com/office/officeart/2018/2/layout/IconVerticalSolidList"/>
    <dgm:cxn modelId="{A30B2EF3-1E60-4780-944E-8A1823D4594C}" srcId="{1EB0B3D3-BDD6-47DC-BCB6-23D2FA20CD46}" destId="{74296839-1339-4A57-B226-D9FA0D6949D0}" srcOrd="0" destOrd="0" parTransId="{0EF246B5-AF0B-4FAA-9F04-CDB9ABB3F16E}" sibTransId="{2DE6E5A3-2368-4666-8658-2E8E77F79C75}"/>
    <dgm:cxn modelId="{4D8D6D1F-54FF-4C1C-88C8-1FDB8F0DBFA3}" type="presParOf" srcId="{0EF272D9-4666-4C27-8DDA-D7EB96557E9D}" destId="{0A9AF924-6409-41FD-9E13-22BF84BF42DF}" srcOrd="0" destOrd="0" presId="urn:microsoft.com/office/officeart/2018/2/layout/IconVerticalSolidList"/>
    <dgm:cxn modelId="{27DC498A-6C5B-4A6A-BAF4-C4FEED26C0FD}" type="presParOf" srcId="{0A9AF924-6409-41FD-9E13-22BF84BF42DF}" destId="{4334B6A3-4B10-484B-91F6-CF92B50186BE}" srcOrd="0" destOrd="0" presId="urn:microsoft.com/office/officeart/2018/2/layout/IconVerticalSolidList"/>
    <dgm:cxn modelId="{D35E0551-D993-4E9C-94F6-F621E0BA17D9}" type="presParOf" srcId="{0A9AF924-6409-41FD-9E13-22BF84BF42DF}" destId="{B3F66E7B-0A20-4411-988E-2325498F3DAC}" srcOrd="1" destOrd="0" presId="urn:microsoft.com/office/officeart/2018/2/layout/IconVerticalSolidList"/>
    <dgm:cxn modelId="{44AF77ED-5FFE-4991-AA0C-A0B1D8105B09}" type="presParOf" srcId="{0A9AF924-6409-41FD-9E13-22BF84BF42DF}" destId="{3B5ECE76-80FC-4315-B124-397C056D1EF6}" srcOrd="2" destOrd="0" presId="urn:microsoft.com/office/officeart/2018/2/layout/IconVerticalSolidList"/>
    <dgm:cxn modelId="{FC1A38FA-4BE4-4A42-8792-6A93CC6D453E}" type="presParOf" srcId="{0A9AF924-6409-41FD-9E13-22BF84BF42DF}" destId="{28FF937D-034F-4650-BD64-10E334CC11C0}" srcOrd="3" destOrd="0" presId="urn:microsoft.com/office/officeart/2018/2/layout/IconVerticalSolidList"/>
    <dgm:cxn modelId="{88F66524-36F8-4E67-AC0A-0038481AFD33}" type="presParOf" srcId="{0EF272D9-4666-4C27-8DDA-D7EB96557E9D}" destId="{1A15996F-1413-43ED-8A7F-7FE8CED18B2E}" srcOrd="1" destOrd="0" presId="urn:microsoft.com/office/officeart/2018/2/layout/IconVerticalSolidList"/>
    <dgm:cxn modelId="{4B9E8838-FA10-4988-A700-4DE965F30454}" type="presParOf" srcId="{0EF272D9-4666-4C27-8DDA-D7EB96557E9D}" destId="{25183CD4-34CD-46FA-BA52-89AA92F755B8}" srcOrd="2" destOrd="0" presId="urn:microsoft.com/office/officeart/2018/2/layout/IconVerticalSolidList"/>
    <dgm:cxn modelId="{D7FF5C76-E8CD-49BF-AA89-B83CAF64F79C}" type="presParOf" srcId="{25183CD4-34CD-46FA-BA52-89AA92F755B8}" destId="{88CAB381-07D0-45C9-9E0E-7423B29FACD9}" srcOrd="0" destOrd="0" presId="urn:microsoft.com/office/officeart/2018/2/layout/IconVerticalSolidList"/>
    <dgm:cxn modelId="{AA3FB1AF-DA2C-4524-A6E9-66BA88459A57}" type="presParOf" srcId="{25183CD4-34CD-46FA-BA52-89AA92F755B8}" destId="{DE74E62D-EA97-45E7-A072-5429D40A2D11}" srcOrd="1" destOrd="0" presId="urn:microsoft.com/office/officeart/2018/2/layout/IconVerticalSolidList"/>
    <dgm:cxn modelId="{53C9F162-9154-4ED5-8124-FF623A0C9492}" type="presParOf" srcId="{25183CD4-34CD-46FA-BA52-89AA92F755B8}" destId="{288B50DC-0183-4938-897E-6ED36E9F00E0}" srcOrd="2" destOrd="0" presId="urn:microsoft.com/office/officeart/2018/2/layout/IconVerticalSolidList"/>
    <dgm:cxn modelId="{CB24206C-7CE6-42EA-B565-31C6984B535A}" type="presParOf" srcId="{25183CD4-34CD-46FA-BA52-89AA92F755B8}" destId="{FB95DE20-2C21-4D75-AB1A-37F09F2E9DB2}" srcOrd="3" destOrd="0" presId="urn:microsoft.com/office/officeart/2018/2/layout/IconVerticalSolidList"/>
    <dgm:cxn modelId="{E737DC6F-42BA-479C-ADEE-D723CD195F0E}" type="presParOf" srcId="{0EF272D9-4666-4C27-8DDA-D7EB96557E9D}" destId="{3966B52A-C9C5-44E3-87B8-6885EBDA9050}" srcOrd="3" destOrd="0" presId="urn:microsoft.com/office/officeart/2018/2/layout/IconVerticalSolidList"/>
    <dgm:cxn modelId="{FF8D3227-2AB9-46D9-A7C1-E62128C08292}" type="presParOf" srcId="{0EF272D9-4666-4C27-8DDA-D7EB96557E9D}" destId="{D4394771-0897-4025-A560-641328708652}" srcOrd="4" destOrd="0" presId="urn:microsoft.com/office/officeart/2018/2/layout/IconVerticalSolidList"/>
    <dgm:cxn modelId="{74DEE62E-8CC0-4F84-A75E-6CD894CEDEB1}" type="presParOf" srcId="{D4394771-0897-4025-A560-641328708652}" destId="{3A743E67-8989-4422-AE07-B6309ED8E976}" srcOrd="0" destOrd="0" presId="urn:microsoft.com/office/officeart/2018/2/layout/IconVerticalSolidList"/>
    <dgm:cxn modelId="{D0674CC1-BEA6-4D32-B44A-DA1B428417BA}" type="presParOf" srcId="{D4394771-0897-4025-A560-641328708652}" destId="{833C2C3B-A53A-49F2-9BE1-D92A1DC13F18}" srcOrd="1" destOrd="0" presId="urn:microsoft.com/office/officeart/2018/2/layout/IconVerticalSolidList"/>
    <dgm:cxn modelId="{CE85B262-BD5D-4B19-8191-C6B8FB29D73B}" type="presParOf" srcId="{D4394771-0897-4025-A560-641328708652}" destId="{CC2F430B-B8B7-4A0F-816C-1E39F431CAF9}" srcOrd="2" destOrd="0" presId="urn:microsoft.com/office/officeart/2018/2/layout/IconVerticalSolidList"/>
    <dgm:cxn modelId="{8896EA8B-C8A0-435E-8E5B-E194E6DD4E3D}" type="presParOf" srcId="{D4394771-0897-4025-A560-641328708652}" destId="{2CC26297-A049-46E7-85D8-3A4E8FD3E48A}" srcOrd="3" destOrd="0" presId="urn:microsoft.com/office/officeart/2018/2/layout/IconVerticalSolidList"/>
    <dgm:cxn modelId="{A5AFC2F5-4956-4205-9754-F8BEE35B0FDB}" type="presParOf" srcId="{0EF272D9-4666-4C27-8DDA-D7EB96557E9D}" destId="{B8316CAF-0A6A-492A-B9FA-A80544DC6701}" srcOrd="5" destOrd="0" presId="urn:microsoft.com/office/officeart/2018/2/layout/IconVerticalSolidList"/>
    <dgm:cxn modelId="{FBEA0369-3CBB-40E9-8DB1-6543634BB404}" type="presParOf" srcId="{0EF272D9-4666-4C27-8DDA-D7EB96557E9D}" destId="{DA9669D9-83CE-4B89-A5CD-885509499C27}" srcOrd="6" destOrd="0" presId="urn:microsoft.com/office/officeart/2018/2/layout/IconVerticalSolidList"/>
    <dgm:cxn modelId="{13310818-C8CF-49E5-BEAF-0C03CA2F36F0}" type="presParOf" srcId="{DA9669D9-83CE-4B89-A5CD-885509499C27}" destId="{FCCFB5AE-1DC6-400D-9F40-FD64C84F5316}" srcOrd="0" destOrd="0" presId="urn:microsoft.com/office/officeart/2018/2/layout/IconVerticalSolidList"/>
    <dgm:cxn modelId="{D56AE458-AA34-45B5-9D5F-F853C47249B1}" type="presParOf" srcId="{DA9669D9-83CE-4B89-A5CD-885509499C27}" destId="{90BB6E4A-76DF-409E-BC03-0A4229E83F19}" srcOrd="1" destOrd="0" presId="urn:microsoft.com/office/officeart/2018/2/layout/IconVerticalSolidList"/>
    <dgm:cxn modelId="{FFC029CE-CBE9-450E-AE8C-6E74FD8E8CA5}" type="presParOf" srcId="{DA9669D9-83CE-4B89-A5CD-885509499C27}" destId="{BB9DF44B-CA1F-471F-96FA-2A759D36CBF3}" srcOrd="2" destOrd="0" presId="urn:microsoft.com/office/officeart/2018/2/layout/IconVerticalSolidList"/>
    <dgm:cxn modelId="{D66DCCFD-F18B-4CE1-9EBD-41BADDE3437C}" type="presParOf" srcId="{DA9669D9-83CE-4B89-A5CD-885509499C27}" destId="{E6325EF5-0176-4177-9ABA-CC92324894D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919267-C06A-4612-B2B2-721426A4933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7186579-9D0B-4BAC-BD94-E5DAC01456EB}">
      <dgm:prSet/>
      <dgm:spPr>
        <a:solidFill>
          <a:schemeClr val="tx1"/>
        </a:solidFill>
      </dgm:spPr>
      <dgm:t>
        <a:bodyPr/>
        <a:lstStyle/>
        <a:p>
          <a:r>
            <a:rPr lang="en-US" dirty="0"/>
            <a:t>The page where audience members view the active slide of the presentation.</a:t>
          </a:r>
        </a:p>
      </dgm:t>
    </dgm:pt>
    <dgm:pt modelId="{D24766B3-7BC8-49CE-8DC0-9DECC0250DC1}" type="parTrans" cxnId="{4695CEED-FEC1-4F64-856C-2C505E44063B}">
      <dgm:prSet/>
      <dgm:spPr/>
      <dgm:t>
        <a:bodyPr/>
        <a:lstStyle/>
        <a:p>
          <a:endParaRPr lang="en-US"/>
        </a:p>
      </dgm:t>
    </dgm:pt>
    <dgm:pt modelId="{07332F33-7DBD-4BA2-AFFA-8BF13B27AD30}" type="sibTrans" cxnId="{4695CEED-FEC1-4F64-856C-2C505E44063B}">
      <dgm:prSet/>
      <dgm:spPr/>
      <dgm:t>
        <a:bodyPr/>
        <a:lstStyle/>
        <a:p>
          <a:endParaRPr lang="en-US"/>
        </a:p>
      </dgm:t>
    </dgm:pt>
    <dgm:pt modelId="{7BB171F1-0BDB-468A-8DB1-BF82CB4F9E61}">
      <dgm:prSet/>
      <dgm:spPr>
        <a:solidFill>
          <a:schemeClr val="tx1"/>
        </a:solidFill>
      </dgm:spPr>
      <dgm:t>
        <a:bodyPr/>
        <a:lstStyle/>
        <a:p>
          <a:r>
            <a:rPr lang="en-US"/>
            <a:t>Supports both landscape and portrait modes.</a:t>
          </a:r>
        </a:p>
      </dgm:t>
    </dgm:pt>
    <dgm:pt modelId="{962FEEEA-0774-49D5-BFCF-FD1B29287181}" type="parTrans" cxnId="{7857BD0E-20D5-4CBB-B1D5-178FE0F7251D}">
      <dgm:prSet/>
      <dgm:spPr/>
      <dgm:t>
        <a:bodyPr/>
        <a:lstStyle/>
        <a:p>
          <a:endParaRPr lang="en-US"/>
        </a:p>
      </dgm:t>
    </dgm:pt>
    <dgm:pt modelId="{39A012E7-C9D4-449A-A1CC-ED94B7FDD61C}" type="sibTrans" cxnId="{7857BD0E-20D5-4CBB-B1D5-178FE0F7251D}">
      <dgm:prSet/>
      <dgm:spPr/>
      <dgm:t>
        <a:bodyPr/>
        <a:lstStyle/>
        <a:p>
          <a:endParaRPr lang="en-US"/>
        </a:p>
      </dgm:t>
    </dgm:pt>
    <dgm:pt modelId="{0420D4BF-3267-40D1-80F6-50487EAF6F8C}">
      <dgm:prSet/>
      <dgm:spPr>
        <a:solidFill>
          <a:schemeClr val="tx1"/>
        </a:solidFill>
      </dgm:spPr>
      <dgm:t>
        <a:bodyPr/>
        <a:lstStyle/>
        <a:p>
          <a:r>
            <a:rPr lang="en-US"/>
            <a:t>Manual switching between modes using a button at the bottom of the navigation bar.</a:t>
          </a:r>
        </a:p>
      </dgm:t>
    </dgm:pt>
    <dgm:pt modelId="{F950B722-D322-4839-A1B5-1C41999C461C}" type="parTrans" cxnId="{B59B4CDB-B2AD-46E0-9E9A-83A0688F1B9A}">
      <dgm:prSet/>
      <dgm:spPr/>
      <dgm:t>
        <a:bodyPr/>
        <a:lstStyle/>
        <a:p>
          <a:endParaRPr lang="en-US"/>
        </a:p>
      </dgm:t>
    </dgm:pt>
    <dgm:pt modelId="{65718D19-F034-4A74-A174-9F831EB6D87F}" type="sibTrans" cxnId="{B59B4CDB-B2AD-46E0-9E9A-83A0688F1B9A}">
      <dgm:prSet/>
      <dgm:spPr/>
      <dgm:t>
        <a:bodyPr/>
        <a:lstStyle/>
        <a:p>
          <a:endParaRPr lang="en-US"/>
        </a:p>
      </dgm:t>
    </dgm:pt>
    <dgm:pt modelId="{195CCF24-C029-4271-AEB6-327A035284BA}">
      <dgm:prSet/>
      <dgm:spPr>
        <a:solidFill>
          <a:schemeClr val="tx1"/>
        </a:solidFill>
      </dgm:spPr>
      <dgm:t>
        <a:bodyPr/>
        <a:lstStyle/>
        <a:p>
          <a:r>
            <a:rPr lang="en-US" dirty="0"/>
            <a:t>This page also includes a button to leave the presentation and return to the landing page.</a:t>
          </a:r>
        </a:p>
      </dgm:t>
    </dgm:pt>
    <dgm:pt modelId="{A86BB1BA-F881-4D41-90EB-FB849786EF11}" type="parTrans" cxnId="{0A705E5E-AC23-4072-81D3-4898BBDE4300}">
      <dgm:prSet/>
      <dgm:spPr/>
      <dgm:t>
        <a:bodyPr/>
        <a:lstStyle/>
        <a:p>
          <a:endParaRPr lang="en-US"/>
        </a:p>
      </dgm:t>
    </dgm:pt>
    <dgm:pt modelId="{CEAF269F-D7A8-4EB5-B378-CFA96B4FE334}" type="sibTrans" cxnId="{0A705E5E-AC23-4072-81D3-4898BBDE4300}">
      <dgm:prSet/>
      <dgm:spPr/>
      <dgm:t>
        <a:bodyPr/>
        <a:lstStyle/>
        <a:p>
          <a:endParaRPr lang="en-US"/>
        </a:p>
      </dgm:t>
    </dgm:pt>
    <dgm:pt modelId="{B006EC82-B2E3-488C-9829-7E3D09811FC3}" type="pres">
      <dgm:prSet presAssocID="{9C919267-C06A-4612-B2B2-721426A49338}" presName="linear" presStyleCnt="0">
        <dgm:presLayoutVars>
          <dgm:animLvl val="lvl"/>
          <dgm:resizeHandles val="exact"/>
        </dgm:presLayoutVars>
      </dgm:prSet>
      <dgm:spPr/>
    </dgm:pt>
    <dgm:pt modelId="{F00EFC69-928F-46BA-BE48-F06DFE76611C}" type="pres">
      <dgm:prSet presAssocID="{A7186579-9D0B-4BAC-BD94-E5DAC01456EB}" presName="parentText" presStyleLbl="node1" presStyleIdx="0" presStyleCnt="4" custScaleY="94689">
        <dgm:presLayoutVars>
          <dgm:chMax val="0"/>
          <dgm:bulletEnabled val="1"/>
        </dgm:presLayoutVars>
      </dgm:prSet>
      <dgm:spPr/>
    </dgm:pt>
    <dgm:pt modelId="{AA47151C-DC22-4B5D-83C6-A82BBF07F2A7}" type="pres">
      <dgm:prSet presAssocID="{07332F33-7DBD-4BA2-AFFA-8BF13B27AD30}" presName="spacer" presStyleCnt="0"/>
      <dgm:spPr/>
    </dgm:pt>
    <dgm:pt modelId="{5103F457-16B9-4DAF-9490-644566F5035D}" type="pres">
      <dgm:prSet presAssocID="{7BB171F1-0BDB-468A-8DB1-BF82CB4F9E61}" presName="parentText" presStyleLbl="node1" presStyleIdx="1" presStyleCnt="4">
        <dgm:presLayoutVars>
          <dgm:chMax val="0"/>
          <dgm:bulletEnabled val="1"/>
        </dgm:presLayoutVars>
      </dgm:prSet>
      <dgm:spPr/>
    </dgm:pt>
    <dgm:pt modelId="{2B5DFF24-BFE8-4DB3-8273-09F396509287}" type="pres">
      <dgm:prSet presAssocID="{39A012E7-C9D4-449A-A1CC-ED94B7FDD61C}" presName="spacer" presStyleCnt="0"/>
      <dgm:spPr/>
    </dgm:pt>
    <dgm:pt modelId="{144043E8-5C7F-4A32-BD14-A50D8247935E}" type="pres">
      <dgm:prSet presAssocID="{0420D4BF-3267-40D1-80F6-50487EAF6F8C}" presName="parentText" presStyleLbl="node1" presStyleIdx="2" presStyleCnt="4">
        <dgm:presLayoutVars>
          <dgm:chMax val="0"/>
          <dgm:bulletEnabled val="1"/>
        </dgm:presLayoutVars>
      </dgm:prSet>
      <dgm:spPr/>
    </dgm:pt>
    <dgm:pt modelId="{397DC785-2C82-4B76-AC07-6248E719FE13}" type="pres">
      <dgm:prSet presAssocID="{65718D19-F034-4A74-A174-9F831EB6D87F}" presName="spacer" presStyleCnt="0"/>
      <dgm:spPr/>
    </dgm:pt>
    <dgm:pt modelId="{52C23F1F-003B-4E8C-8824-CC82FB55B930}" type="pres">
      <dgm:prSet presAssocID="{195CCF24-C029-4271-AEB6-327A035284BA}" presName="parentText" presStyleLbl="node1" presStyleIdx="3" presStyleCnt="4">
        <dgm:presLayoutVars>
          <dgm:chMax val="0"/>
          <dgm:bulletEnabled val="1"/>
        </dgm:presLayoutVars>
      </dgm:prSet>
      <dgm:spPr/>
    </dgm:pt>
  </dgm:ptLst>
  <dgm:cxnLst>
    <dgm:cxn modelId="{7857BD0E-20D5-4CBB-B1D5-178FE0F7251D}" srcId="{9C919267-C06A-4612-B2B2-721426A49338}" destId="{7BB171F1-0BDB-468A-8DB1-BF82CB4F9E61}" srcOrd="1" destOrd="0" parTransId="{962FEEEA-0774-49D5-BFCF-FD1B29287181}" sibTransId="{39A012E7-C9D4-449A-A1CC-ED94B7FDD61C}"/>
    <dgm:cxn modelId="{9E988522-1B59-4065-B0B4-5053234D4317}" type="presOf" srcId="{9C919267-C06A-4612-B2B2-721426A49338}" destId="{B006EC82-B2E3-488C-9829-7E3D09811FC3}" srcOrd="0" destOrd="0" presId="urn:microsoft.com/office/officeart/2005/8/layout/vList2"/>
    <dgm:cxn modelId="{0A705E5E-AC23-4072-81D3-4898BBDE4300}" srcId="{9C919267-C06A-4612-B2B2-721426A49338}" destId="{195CCF24-C029-4271-AEB6-327A035284BA}" srcOrd="3" destOrd="0" parTransId="{A86BB1BA-F881-4D41-90EB-FB849786EF11}" sibTransId="{CEAF269F-D7A8-4EB5-B378-CFA96B4FE334}"/>
    <dgm:cxn modelId="{DCAC4560-0754-4A26-BDCF-F1C4B70225FC}" type="presOf" srcId="{7BB171F1-0BDB-468A-8DB1-BF82CB4F9E61}" destId="{5103F457-16B9-4DAF-9490-644566F5035D}" srcOrd="0" destOrd="0" presId="urn:microsoft.com/office/officeart/2005/8/layout/vList2"/>
    <dgm:cxn modelId="{FF024166-9C0C-443F-9B79-0F272B66BF6C}" type="presOf" srcId="{195CCF24-C029-4271-AEB6-327A035284BA}" destId="{52C23F1F-003B-4E8C-8824-CC82FB55B930}" srcOrd="0" destOrd="0" presId="urn:microsoft.com/office/officeart/2005/8/layout/vList2"/>
    <dgm:cxn modelId="{56A10448-CF4D-4DB7-930B-9008454D41C3}" type="presOf" srcId="{A7186579-9D0B-4BAC-BD94-E5DAC01456EB}" destId="{F00EFC69-928F-46BA-BE48-F06DFE76611C}" srcOrd="0" destOrd="0" presId="urn:microsoft.com/office/officeart/2005/8/layout/vList2"/>
    <dgm:cxn modelId="{D24F806F-1E28-4156-973C-04C4ED61DD1B}" type="presOf" srcId="{0420D4BF-3267-40D1-80F6-50487EAF6F8C}" destId="{144043E8-5C7F-4A32-BD14-A50D8247935E}" srcOrd="0" destOrd="0" presId="urn:microsoft.com/office/officeart/2005/8/layout/vList2"/>
    <dgm:cxn modelId="{B59B4CDB-B2AD-46E0-9E9A-83A0688F1B9A}" srcId="{9C919267-C06A-4612-B2B2-721426A49338}" destId="{0420D4BF-3267-40D1-80F6-50487EAF6F8C}" srcOrd="2" destOrd="0" parTransId="{F950B722-D322-4839-A1B5-1C41999C461C}" sibTransId="{65718D19-F034-4A74-A174-9F831EB6D87F}"/>
    <dgm:cxn modelId="{4695CEED-FEC1-4F64-856C-2C505E44063B}" srcId="{9C919267-C06A-4612-B2B2-721426A49338}" destId="{A7186579-9D0B-4BAC-BD94-E5DAC01456EB}" srcOrd="0" destOrd="0" parTransId="{D24766B3-7BC8-49CE-8DC0-9DECC0250DC1}" sibTransId="{07332F33-7DBD-4BA2-AFFA-8BF13B27AD30}"/>
    <dgm:cxn modelId="{03BCACEC-144A-4E9D-BDDB-D2840EA78B5B}" type="presParOf" srcId="{B006EC82-B2E3-488C-9829-7E3D09811FC3}" destId="{F00EFC69-928F-46BA-BE48-F06DFE76611C}" srcOrd="0" destOrd="0" presId="urn:microsoft.com/office/officeart/2005/8/layout/vList2"/>
    <dgm:cxn modelId="{0BF5D5F7-89CC-428F-AD0E-B4AF0058FD33}" type="presParOf" srcId="{B006EC82-B2E3-488C-9829-7E3D09811FC3}" destId="{AA47151C-DC22-4B5D-83C6-A82BBF07F2A7}" srcOrd="1" destOrd="0" presId="urn:microsoft.com/office/officeart/2005/8/layout/vList2"/>
    <dgm:cxn modelId="{6C5B7E0F-8D83-4F63-A6DA-249AB9F73178}" type="presParOf" srcId="{B006EC82-B2E3-488C-9829-7E3D09811FC3}" destId="{5103F457-16B9-4DAF-9490-644566F5035D}" srcOrd="2" destOrd="0" presId="urn:microsoft.com/office/officeart/2005/8/layout/vList2"/>
    <dgm:cxn modelId="{7B843520-EA62-468D-A27E-95EB6FC02059}" type="presParOf" srcId="{B006EC82-B2E3-488C-9829-7E3D09811FC3}" destId="{2B5DFF24-BFE8-4DB3-8273-09F396509287}" srcOrd="3" destOrd="0" presId="urn:microsoft.com/office/officeart/2005/8/layout/vList2"/>
    <dgm:cxn modelId="{2A747A79-9E4F-4117-8D87-FDBB6245D064}" type="presParOf" srcId="{B006EC82-B2E3-488C-9829-7E3D09811FC3}" destId="{144043E8-5C7F-4A32-BD14-A50D8247935E}" srcOrd="4" destOrd="0" presId="urn:microsoft.com/office/officeart/2005/8/layout/vList2"/>
    <dgm:cxn modelId="{E7D28E0C-8F7D-4FB7-B0EE-956F3868C6D3}" type="presParOf" srcId="{B006EC82-B2E3-488C-9829-7E3D09811FC3}" destId="{397DC785-2C82-4B76-AC07-6248E719FE13}" srcOrd="5" destOrd="0" presId="urn:microsoft.com/office/officeart/2005/8/layout/vList2"/>
    <dgm:cxn modelId="{54016C2E-DD5E-4DCA-946B-280C74AC9A8E}" type="presParOf" srcId="{B006EC82-B2E3-488C-9829-7E3D09811FC3}" destId="{52C23F1F-003B-4E8C-8824-CC82FB55B93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9B82E-AA6D-45B3-A88E-AA1A1E5E4F01}">
      <dsp:nvSpPr>
        <dsp:cNvPr id="0" name=""/>
        <dsp:cNvSpPr/>
      </dsp:nvSpPr>
      <dsp:spPr>
        <a:xfrm rot="5400000">
          <a:off x="2874601" y="264090"/>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Introduction</a:t>
          </a:r>
          <a:endParaRPr lang="en-US" sz="1400" kern="1200"/>
        </a:p>
      </dsp:txBody>
      <dsp:txXfrm rot="-5400000">
        <a:off x="3253278" y="435579"/>
        <a:ext cx="1130601" cy="1299543"/>
      </dsp:txXfrm>
    </dsp:sp>
    <dsp:sp modelId="{FA6B175E-33E7-4A0E-BADC-DE0DB2871208}">
      <dsp:nvSpPr>
        <dsp:cNvPr id="0" name=""/>
        <dsp:cNvSpPr/>
      </dsp:nvSpPr>
      <dsp:spPr>
        <a:xfrm>
          <a:off x="4689682" y="518964"/>
          <a:ext cx="2106958" cy="1132773"/>
        </a:xfrm>
        <a:prstGeom prst="rect">
          <a:avLst/>
        </a:prstGeom>
        <a:noFill/>
        <a:ln>
          <a:noFill/>
        </a:ln>
        <a:effectLst/>
      </dsp:spPr>
      <dsp:style>
        <a:lnRef idx="0">
          <a:scrgbClr r="0" g="0" b="0"/>
        </a:lnRef>
        <a:fillRef idx="0">
          <a:scrgbClr r="0" g="0" b="0"/>
        </a:fillRef>
        <a:effectRef idx="0">
          <a:scrgbClr r="0" g="0" b="0"/>
        </a:effectRef>
        <a:fontRef idx="minor"/>
      </dsp:style>
    </dsp:sp>
    <dsp:sp modelId="{717FBF84-DE66-4FA0-A229-8055E0FE84B9}">
      <dsp:nvSpPr>
        <dsp:cNvPr id="0" name=""/>
        <dsp:cNvSpPr/>
      </dsp:nvSpPr>
      <dsp:spPr>
        <a:xfrm rot="5400000">
          <a:off x="1100678" y="264090"/>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79355" y="435579"/>
        <a:ext cx="1130601" cy="1299543"/>
      </dsp:txXfrm>
    </dsp:sp>
    <dsp:sp modelId="{5D5DA216-86F1-4867-BDAF-549AFD61F31A}">
      <dsp:nvSpPr>
        <dsp:cNvPr id="0" name=""/>
        <dsp:cNvSpPr/>
      </dsp:nvSpPr>
      <dsp:spPr>
        <a:xfrm rot="5400000">
          <a:off x="1984241" y="1866587"/>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Design</a:t>
          </a:r>
          <a:endParaRPr lang="en-US" sz="1400" kern="1200"/>
        </a:p>
      </dsp:txBody>
      <dsp:txXfrm rot="-5400000">
        <a:off x="2362918" y="2038076"/>
        <a:ext cx="1130601" cy="1299543"/>
      </dsp:txXfrm>
    </dsp:sp>
    <dsp:sp modelId="{A3056E07-B4FA-4C31-8645-3B7483564D8E}">
      <dsp:nvSpPr>
        <dsp:cNvPr id="0" name=""/>
        <dsp:cNvSpPr/>
      </dsp:nvSpPr>
      <dsp:spPr>
        <a:xfrm>
          <a:off x="0" y="2121461"/>
          <a:ext cx="2038992" cy="1132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r" defTabSz="533400">
            <a:lnSpc>
              <a:spcPct val="90000"/>
            </a:lnSpc>
            <a:spcBef>
              <a:spcPct val="0"/>
            </a:spcBef>
            <a:spcAft>
              <a:spcPct val="35000"/>
            </a:spcAft>
            <a:buNone/>
          </a:pPr>
          <a:r>
            <a:rPr lang="de-DE" sz="1200" kern="1200"/>
            <a:t>Landing Page</a:t>
          </a:r>
          <a:endParaRPr lang="en-US" sz="1200" kern="1200"/>
        </a:p>
        <a:p>
          <a:pPr marL="0" lvl="0" indent="0" algn="r" defTabSz="533400">
            <a:lnSpc>
              <a:spcPct val="90000"/>
            </a:lnSpc>
            <a:spcBef>
              <a:spcPct val="0"/>
            </a:spcBef>
            <a:spcAft>
              <a:spcPct val="35000"/>
            </a:spcAft>
            <a:buNone/>
          </a:pPr>
          <a:r>
            <a:rPr lang="de-DE" sz="1200" kern="1200" dirty="0"/>
            <a:t>Create </a:t>
          </a:r>
          <a:r>
            <a:rPr lang="de-DE" sz="1200" kern="1200" dirty="0" err="1"/>
            <a:t>Presentation</a:t>
          </a:r>
          <a:r>
            <a:rPr lang="de-DE" sz="1200" kern="1200" dirty="0"/>
            <a:t> Dialog</a:t>
          </a:r>
        </a:p>
        <a:p>
          <a:pPr marL="0" lvl="0" indent="0" algn="r" defTabSz="533400">
            <a:lnSpc>
              <a:spcPct val="90000"/>
            </a:lnSpc>
            <a:spcBef>
              <a:spcPct val="0"/>
            </a:spcBef>
            <a:spcAft>
              <a:spcPct val="35000"/>
            </a:spcAft>
            <a:buNone/>
          </a:pPr>
          <a:r>
            <a:rPr lang="de-DE" sz="1200" kern="1200" dirty="0" err="1"/>
            <a:t>Presentation</a:t>
          </a:r>
          <a:r>
            <a:rPr lang="de-DE" sz="1200" kern="1200" dirty="0"/>
            <a:t> Page</a:t>
          </a:r>
          <a:endParaRPr lang="en-US" sz="1200" kern="1200" dirty="0"/>
        </a:p>
        <a:p>
          <a:pPr marL="0" lvl="0" indent="0" algn="r" defTabSz="533400">
            <a:lnSpc>
              <a:spcPct val="90000"/>
            </a:lnSpc>
            <a:spcBef>
              <a:spcPct val="0"/>
            </a:spcBef>
            <a:spcAft>
              <a:spcPct val="35000"/>
            </a:spcAft>
            <a:buNone/>
          </a:pPr>
          <a:r>
            <a:rPr lang="de-DE" sz="1200" kern="1200" dirty="0" err="1"/>
            <a:t>Audience</a:t>
          </a:r>
          <a:r>
            <a:rPr lang="de-DE" sz="1200" kern="1200" dirty="0"/>
            <a:t> Page</a:t>
          </a:r>
          <a:endParaRPr lang="en-US" sz="1200" kern="1200" dirty="0"/>
        </a:p>
      </dsp:txBody>
      <dsp:txXfrm>
        <a:off x="0" y="2121461"/>
        <a:ext cx="2038992" cy="1132773"/>
      </dsp:txXfrm>
    </dsp:sp>
    <dsp:sp modelId="{28359700-530A-4E1E-BD66-9208A147EFAB}">
      <dsp:nvSpPr>
        <dsp:cNvPr id="0" name=""/>
        <dsp:cNvSpPr/>
      </dsp:nvSpPr>
      <dsp:spPr>
        <a:xfrm rot="5400000">
          <a:off x="3758164" y="1866587"/>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136841" y="2038076"/>
        <a:ext cx="1130601" cy="1299543"/>
      </dsp:txXfrm>
    </dsp:sp>
    <dsp:sp modelId="{BC491679-46D7-4EAE-A046-3F46BFE74B98}">
      <dsp:nvSpPr>
        <dsp:cNvPr id="0" name=""/>
        <dsp:cNvSpPr/>
      </dsp:nvSpPr>
      <dsp:spPr>
        <a:xfrm rot="5400000">
          <a:off x="2874601" y="3469084"/>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Demo</a:t>
          </a:r>
          <a:endParaRPr lang="en-US" sz="1400" kern="1200"/>
        </a:p>
      </dsp:txBody>
      <dsp:txXfrm rot="-5400000">
        <a:off x="3253278" y="3640573"/>
        <a:ext cx="1130601" cy="1299543"/>
      </dsp:txXfrm>
    </dsp:sp>
    <dsp:sp modelId="{522423B3-4545-4CD9-981C-E541A747AD4A}">
      <dsp:nvSpPr>
        <dsp:cNvPr id="0" name=""/>
        <dsp:cNvSpPr/>
      </dsp:nvSpPr>
      <dsp:spPr>
        <a:xfrm>
          <a:off x="4689682" y="3723958"/>
          <a:ext cx="2106958" cy="1132773"/>
        </a:xfrm>
        <a:prstGeom prst="rect">
          <a:avLst/>
        </a:prstGeom>
        <a:noFill/>
        <a:ln>
          <a:noFill/>
        </a:ln>
        <a:effectLst/>
      </dsp:spPr>
      <dsp:style>
        <a:lnRef idx="0">
          <a:scrgbClr r="0" g="0" b="0"/>
        </a:lnRef>
        <a:fillRef idx="0">
          <a:scrgbClr r="0" g="0" b="0"/>
        </a:fillRef>
        <a:effectRef idx="0">
          <a:scrgbClr r="0" g="0" b="0"/>
        </a:effectRef>
        <a:fontRef idx="minor"/>
      </dsp:style>
    </dsp:sp>
    <dsp:sp modelId="{C7084BD6-9BAB-4072-8F23-1D2930558EE6}">
      <dsp:nvSpPr>
        <dsp:cNvPr id="0" name=""/>
        <dsp:cNvSpPr/>
      </dsp:nvSpPr>
      <dsp:spPr>
        <a:xfrm rot="5400000">
          <a:off x="1100678" y="3469084"/>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79355" y="3640573"/>
        <a:ext cx="1130601" cy="1299543"/>
      </dsp:txXfrm>
    </dsp:sp>
    <dsp:sp modelId="{ADAC861F-C69C-4B45-9D1D-1434D5D63721}">
      <dsp:nvSpPr>
        <dsp:cNvPr id="0" name=""/>
        <dsp:cNvSpPr/>
      </dsp:nvSpPr>
      <dsp:spPr>
        <a:xfrm rot="5400000">
          <a:off x="1984241" y="5071581"/>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Next Steps</a:t>
          </a:r>
          <a:endParaRPr lang="en-US" sz="1400" kern="1200"/>
        </a:p>
      </dsp:txBody>
      <dsp:txXfrm rot="-5400000">
        <a:off x="2362918" y="5243070"/>
        <a:ext cx="1130601" cy="1299543"/>
      </dsp:txXfrm>
    </dsp:sp>
    <dsp:sp modelId="{6E665295-8861-4AD4-A589-66EDBF2FCE7E}">
      <dsp:nvSpPr>
        <dsp:cNvPr id="0" name=""/>
        <dsp:cNvSpPr/>
      </dsp:nvSpPr>
      <dsp:spPr>
        <a:xfrm>
          <a:off x="0" y="5326455"/>
          <a:ext cx="2038992" cy="1132773"/>
        </a:xfrm>
        <a:prstGeom prst="rect">
          <a:avLst/>
        </a:prstGeom>
        <a:noFill/>
        <a:ln>
          <a:noFill/>
        </a:ln>
        <a:effectLst/>
      </dsp:spPr>
      <dsp:style>
        <a:lnRef idx="0">
          <a:scrgbClr r="0" g="0" b="0"/>
        </a:lnRef>
        <a:fillRef idx="0">
          <a:scrgbClr r="0" g="0" b="0"/>
        </a:fillRef>
        <a:effectRef idx="0">
          <a:scrgbClr r="0" g="0" b="0"/>
        </a:effectRef>
        <a:fontRef idx="minor"/>
      </dsp:style>
    </dsp:sp>
    <dsp:sp modelId="{5D79A98F-B271-48CC-957E-D3854E752EB8}">
      <dsp:nvSpPr>
        <dsp:cNvPr id="0" name=""/>
        <dsp:cNvSpPr/>
      </dsp:nvSpPr>
      <dsp:spPr>
        <a:xfrm rot="5400000">
          <a:off x="3758164" y="5071581"/>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136841" y="5243070"/>
        <a:ext cx="1130601" cy="12995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DEEBC-17E7-4E6D-B37B-5F7DDA62D7CF}">
      <dsp:nvSpPr>
        <dsp:cNvPr id="0" name=""/>
        <dsp:cNvSpPr/>
      </dsp:nvSpPr>
      <dsp:spPr>
        <a:xfrm>
          <a:off x="486944"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A62F1796-589C-42CB-BCDC-F3AB54EB2519}">
      <dsp:nvSpPr>
        <dsp:cNvPr id="0" name=""/>
        <dsp:cNvSpPr/>
      </dsp:nvSpPr>
      <dsp:spPr>
        <a:xfrm>
          <a:off x="793443" y="826431"/>
          <a:ext cx="825188" cy="82518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7D44F9-8A83-4842-967A-AD04878D9B0A}">
      <dsp:nvSpPr>
        <dsp:cNvPr id="0" name=""/>
        <dsp:cNvSpPr/>
      </dsp:nvSpPr>
      <dsp:spPr>
        <a:xfrm>
          <a:off x="27196"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Target Audience: Presenters and audience members.</a:t>
          </a:r>
        </a:p>
      </dsp:txBody>
      <dsp:txXfrm>
        <a:off x="27196" y="2406078"/>
        <a:ext cx="2357681" cy="720000"/>
      </dsp:txXfrm>
    </dsp:sp>
    <dsp:sp modelId="{731C4343-8274-4B1A-B546-0BA303FD83C0}">
      <dsp:nvSpPr>
        <dsp:cNvPr id="0" name=""/>
        <dsp:cNvSpPr/>
      </dsp:nvSpPr>
      <dsp:spPr>
        <a:xfrm>
          <a:off x="3257220"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FDE74DED-873D-468E-964A-9995E1E66C4C}">
      <dsp:nvSpPr>
        <dsp:cNvPr id="0" name=""/>
        <dsp:cNvSpPr/>
      </dsp:nvSpPr>
      <dsp:spPr>
        <a:xfrm>
          <a:off x="3563718" y="826431"/>
          <a:ext cx="825188" cy="82518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138BFA-D9C4-4BCA-9019-467C7BD9FDFD}">
      <dsp:nvSpPr>
        <dsp:cNvPr id="0" name=""/>
        <dsp:cNvSpPr/>
      </dsp:nvSpPr>
      <dsp:spPr>
        <a:xfrm>
          <a:off x="2797472"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Every user can be a presenter or part of the audience.</a:t>
          </a:r>
        </a:p>
      </dsp:txBody>
      <dsp:txXfrm>
        <a:off x="2797472" y="2406078"/>
        <a:ext cx="2357681" cy="720000"/>
      </dsp:txXfrm>
    </dsp:sp>
    <dsp:sp modelId="{E4CBD303-43AD-4964-B002-CF0EEF70A67C}">
      <dsp:nvSpPr>
        <dsp:cNvPr id="0" name=""/>
        <dsp:cNvSpPr/>
      </dsp:nvSpPr>
      <dsp:spPr>
        <a:xfrm>
          <a:off x="6027495"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A4C21030-3274-42AB-A63D-D83582D5705E}">
      <dsp:nvSpPr>
        <dsp:cNvPr id="0" name=""/>
        <dsp:cNvSpPr/>
      </dsp:nvSpPr>
      <dsp:spPr>
        <a:xfrm>
          <a:off x="6333994" y="826431"/>
          <a:ext cx="825188" cy="825188"/>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C78D84-28F9-4E94-93C5-C81500DEF7F7}">
      <dsp:nvSpPr>
        <dsp:cNvPr id="0" name=""/>
        <dsp:cNvSpPr/>
      </dsp:nvSpPr>
      <dsp:spPr>
        <a:xfrm>
          <a:off x="5567748"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Presenters initiate presentations, and other users can follow.</a:t>
          </a:r>
        </a:p>
      </dsp:txBody>
      <dsp:txXfrm>
        <a:off x="5567748" y="2406078"/>
        <a:ext cx="2357681" cy="720000"/>
      </dsp:txXfrm>
    </dsp:sp>
    <dsp:sp modelId="{D847A2DF-5600-49B2-BAE8-217FC278AED5}">
      <dsp:nvSpPr>
        <dsp:cNvPr id="0" name=""/>
        <dsp:cNvSpPr/>
      </dsp:nvSpPr>
      <dsp:spPr>
        <a:xfrm>
          <a:off x="8797771"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F9F12C80-0EBE-41B0-AB58-1F4971CA664E}">
      <dsp:nvSpPr>
        <dsp:cNvPr id="0" name=""/>
        <dsp:cNvSpPr/>
      </dsp:nvSpPr>
      <dsp:spPr>
        <a:xfrm>
          <a:off x="9104270" y="826431"/>
          <a:ext cx="825188" cy="825188"/>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12C8D8-672E-471F-A060-9377D79439E2}">
      <dsp:nvSpPr>
        <dsp:cNvPr id="0" name=""/>
        <dsp:cNvSpPr/>
      </dsp:nvSpPr>
      <dsp:spPr>
        <a:xfrm>
          <a:off x="8338023"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app displays a searchable list of ongoing presentations with thumbnails and titles.</a:t>
          </a:r>
        </a:p>
      </dsp:txBody>
      <dsp:txXfrm>
        <a:off x="8338023" y="2406078"/>
        <a:ext cx="2357681"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C20F9-C9A4-4CF7-943A-03D5A245D80C}">
      <dsp:nvSpPr>
        <dsp:cNvPr id="0" name=""/>
        <dsp:cNvSpPr/>
      </dsp:nvSpPr>
      <dsp:spPr>
        <a:xfrm>
          <a:off x="0" y="644951"/>
          <a:ext cx="6021936" cy="715052"/>
        </a:xfrm>
        <a:prstGeom prst="roundRect">
          <a:avLst/>
        </a:prstGeom>
        <a:solidFill>
          <a:schemeClr val="tx1">
            <a:lumMod val="95000"/>
            <a:lum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initial page that users see upon opening the app.</a:t>
          </a:r>
        </a:p>
      </dsp:txBody>
      <dsp:txXfrm>
        <a:off x="34906" y="679857"/>
        <a:ext cx="5952124" cy="645240"/>
      </dsp:txXfrm>
    </dsp:sp>
    <dsp:sp modelId="{05B06268-67DD-4E10-85C9-60DF4238BE0B}">
      <dsp:nvSpPr>
        <dsp:cNvPr id="0" name=""/>
        <dsp:cNvSpPr/>
      </dsp:nvSpPr>
      <dsp:spPr>
        <a:xfrm>
          <a:off x="0" y="1411844"/>
          <a:ext cx="6021936" cy="715052"/>
        </a:xfrm>
        <a:prstGeom prst="roundRect">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It shows a searchable list of ongoing presentations.</a:t>
          </a:r>
        </a:p>
      </dsp:txBody>
      <dsp:txXfrm>
        <a:off x="34906" y="1446750"/>
        <a:ext cx="5952124" cy="645240"/>
      </dsp:txXfrm>
    </dsp:sp>
    <dsp:sp modelId="{8ACBCE15-F384-4A33-AE30-7A99B2ECEEB4}">
      <dsp:nvSpPr>
        <dsp:cNvPr id="0" name=""/>
        <dsp:cNvSpPr/>
      </dsp:nvSpPr>
      <dsp:spPr>
        <a:xfrm>
          <a:off x="0" y="2178737"/>
          <a:ext cx="6021936" cy="715052"/>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Each presentation card includes a thumbnail, title, and can be clicked to start watching.</a:t>
          </a:r>
        </a:p>
      </dsp:txBody>
      <dsp:txXfrm>
        <a:off x="34906" y="2213643"/>
        <a:ext cx="5952124" cy="645240"/>
      </dsp:txXfrm>
    </dsp:sp>
    <dsp:sp modelId="{75170370-D08B-4DED-8930-41DDA68989D4}">
      <dsp:nvSpPr>
        <dsp:cNvPr id="0" name=""/>
        <dsp:cNvSpPr/>
      </dsp:nvSpPr>
      <dsp:spPr>
        <a:xfrm>
          <a:off x="0" y="2945629"/>
          <a:ext cx="6021936" cy="715052"/>
        </a:xfrm>
        <a:prstGeom prst="round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"FAB" (Floating Action Button) in the bottom right corner allows users to upload a new presentation.</a:t>
          </a:r>
        </a:p>
      </dsp:txBody>
      <dsp:txXfrm>
        <a:off x="34906" y="2980535"/>
        <a:ext cx="5952124" cy="6452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9B72A-08CD-453D-8F2F-DBD0D6A6655E}">
      <dsp:nvSpPr>
        <dsp:cNvPr id="0" name=""/>
        <dsp:cNvSpPr/>
      </dsp:nvSpPr>
      <dsp:spPr>
        <a:xfrm>
          <a:off x="735" y="1197426"/>
          <a:ext cx="2580199" cy="1638426"/>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621FA-2B9B-40D9-9ECB-82F55B3133CF}">
      <dsp:nvSpPr>
        <dsp:cNvPr id="0" name=""/>
        <dsp:cNvSpPr/>
      </dsp:nvSpPr>
      <dsp:spPr>
        <a:xfrm>
          <a:off x="287423" y="1469780"/>
          <a:ext cx="2580199" cy="1638426"/>
        </a:xfrm>
        <a:prstGeom prst="roundRect">
          <a:avLst>
            <a:gd name="adj" fmla="val 10000"/>
          </a:avLst>
        </a:prstGeom>
        <a:solidFill>
          <a:schemeClr val="lt1">
            <a:alpha val="90000"/>
            <a:hueOff val="0"/>
            <a:satOff val="0"/>
            <a:lumOff val="0"/>
            <a:alphaOff val="0"/>
          </a:schemeClr>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Clicking the plus button on the landing page opens a pop-up to start a new presentation.</a:t>
          </a:r>
        </a:p>
      </dsp:txBody>
      <dsp:txXfrm>
        <a:off x="335411" y="1517768"/>
        <a:ext cx="2484223" cy="1542450"/>
      </dsp:txXfrm>
    </dsp:sp>
    <dsp:sp modelId="{FB3A7C94-D38E-4CAA-AF7C-0013E74C902F}">
      <dsp:nvSpPr>
        <dsp:cNvPr id="0" name=""/>
        <dsp:cNvSpPr/>
      </dsp:nvSpPr>
      <dsp:spPr>
        <a:xfrm>
          <a:off x="3154312" y="1197426"/>
          <a:ext cx="2580199" cy="1638426"/>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C1F1DE-B73B-4207-8449-8C73FEE797E9}">
      <dsp:nvSpPr>
        <dsp:cNvPr id="0" name=""/>
        <dsp:cNvSpPr/>
      </dsp:nvSpPr>
      <dsp:spPr>
        <a:xfrm>
          <a:off x="3441001" y="1469780"/>
          <a:ext cx="2580199" cy="1638426"/>
        </a:xfrm>
        <a:prstGeom prst="roundRect">
          <a:avLst>
            <a:gd name="adj" fmla="val 10000"/>
          </a:avLst>
        </a:prstGeom>
        <a:solidFill>
          <a:schemeClr val="lt1">
            <a:alpha val="90000"/>
            <a:hueOff val="0"/>
            <a:satOff val="0"/>
            <a:lumOff val="0"/>
            <a:alphaOff val="0"/>
          </a:schemeClr>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pop-up provides information on supported file formats and includes a button to upload a file from the user's device.</a:t>
          </a:r>
        </a:p>
      </dsp:txBody>
      <dsp:txXfrm>
        <a:off x="3488989" y="1517768"/>
        <a:ext cx="2484223" cy="15424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4B6A3-4B10-484B-91F6-CF92B50186BE}">
      <dsp:nvSpPr>
        <dsp:cNvPr id="0" name=""/>
        <dsp:cNvSpPr/>
      </dsp:nvSpPr>
      <dsp:spPr>
        <a:xfrm>
          <a:off x="0" y="1636"/>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66E7B-0A20-4411-988E-2325498F3DAC}">
      <dsp:nvSpPr>
        <dsp:cNvPr id="0" name=""/>
        <dsp:cNvSpPr/>
      </dsp:nvSpPr>
      <dsp:spPr>
        <a:xfrm>
          <a:off x="250956" y="188298"/>
          <a:ext cx="456284" cy="456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FF937D-034F-4650-BD64-10E334CC11C0}">
      <dsp:nvSpPr>
        <dsp:cNvPr id="0" name=""/>
        <dsp:cNvSpPr/>
      </dsp:nvSpPr>
      <dsp:spPr>
        <a:xfrm>
          <a:off x="958197" y="1636"/>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dirty="0"/>
            <a:t>The page visible to the presenter during the presentation.</a:t>
          </a:r>
        </a:p>
      </dsp:txBody>
      <dsp:txXfrm>
        <a:off x="958197" y="1636"/>
        <a:ext cx="5230079" cy="829608"/>
      </dsp:txXfrm>
    </dsp:sp>
    <dsp:sp modelId="{88CAB381-07D0-45C9-9E0E-7423B29FACD9}">
      <dsp:nvSpPr>
        <dsp:cNvPr id="0" name=""/>
        <dsp:cNvSpPr/>
      </dsp:nvSpPr>
      <dsp:spPr>
        <a:xfrm>
          <a:off x="0" y="1038646"/>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4E62D-EA97-45E7-A072-5429D40A2D11}">
      <dsp:nvSpPr>
        <dsp:cNvPr id="0" name=""/>
        <dsp:cNvSpPr/>
      </dsp:nvSpPr>
      <dsp:spPr>
        <a:xfrm>
          <a:off x="250956" y="1225308"/>
          <a:ext cx="456284" cy="456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95DE20-2C21-4D75-AB1A-37F09F2E9DB2}">
      <dsp:nvSpPr>
        <dsp:cNvPr id="0" name=""/>
        <dsp:cNvSpPr/>
      </dsp:nvSpPr>
      <dsp:spPr>
        <a:xfrm>
          <a:off x="958197" y="1038646"/>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dirty="0"/>
            <a:t>Supports both landscape and portrait modes.</a:t>
          </a:r>
        </a:p>
      </dsp:txBody>
      <dsp:txXfrm>
        <a:off x="958197" y="1038646"/>
        <a:ext cx="5230079" cy="829608"/>
      </dsp:txXfrm>
    </dsp:sp>
    <dsp:sp modelId="{3A743E67-8989-4422-AE07-B6309ED8E976}">
      <dsp:nvSpPr>
        <dsp:cNvPr id="0" name=""/>
        <dsp:cNvSpPr/>
      </dsp:nvSpPr>
      <dsp:spPr>
        <a:xfrm>
          <a:off x="0" y="2075657"/>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C2C3B-A53A-49F2-9BE1-D92A1DC13F18}">
      <dsp:nvSpPr>
        <dsp:cNvPr id="0" name=""/>
        <dsp:cNvSpPr/>
      </dsp:nvSpPr>
      <dsp:spPr>
        <a:xfrm>
          <a:off x="250956" y="2262318"/>
          <a:ext cx="456284" cy="456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C26297-A049-46E7-85D8-3A4E8FD3E48A}">
      <dsp:nvSpPr>
        <dsp:cNvPr id="0" name=""/>
        <dsp:cNvSpPr/>
      </dsp:nvSpPr>
      <dsp:spPr>
        <a:xfrm>
          <a:off x="958197" y="2075657"/>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dirty="0"/>
            <a:t>Allows presenters to navigate between uploaded slides, edit the title, and end the presentation.</a:t>
          </a:r>
        </a:p>
      </dsp:txBody>
      <dsp:txXfrm>
        <a:off x="958197" y="2075657"/>
        <a:ext cx="5230079" cy="829608"/>
      </dsp:txXfrm>
    </dsp:sp>
    <dsp:sp modelId="{FCCFB5AE-1DC6-400D-9F40-FD64C84F5316}">
      <dsp:nvSpPr>
        <dsp:cNvPr id="0" name=""/>
        <dsp:cNvSpPr/>
      </dsp:nvSpPr>
      <dsp:spPr>
        <a:xfrm>
          <a:off x="0" y="3112667"/>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B6E4A-76DF-409E-BC03-0A4229E83F19}">
      <dsp:nvSpPr>
        <dsp:cNvPr id="0" name=""/>
        <dsp:cNvSpPr/>
      </dsp:nvSpPr>
      <dsp:spPr>
        <a:xfrm>
          <a:off x="250956" y="3299328"/>
          <a:ext cx="456284" cy="4562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325EF5-0176-4177-9ABA-CC92324894D5}">
      <dsp:nvSpPr>
        <dsp:cNvPr id="0" name=""/>
        <dsp:cNvSpPr/>
      </dsp:nvSpPr>
      <dsp:spPr>
        <a:xfrm>
          <a:off x="958197" y="3112667"/>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dirty="0"/>
            <a:t>Confirmation is required to leave the presentation, preventing accidental closure.</a:t>
          </a:r>
        </a:p>
      </dsp:txBody>
      <dsp:txXfrm>
        <a:off x="958197" y="3112667"/>
        <a:ext cx="5230079" cy="8296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EFC69-928F-46BA-BE48-F06DFE76611C}">
      <dsp:nvSpPr>
        <dsp:cNvPr id="0" name=""/>
        <dsp:cNvSpPr/>
      </dsp:nvSpPr>
      <dsp:spPr>
        <a:xfrm>
          <a:off x="0" y="330696"/>
          <a:ext cx="6021936" cy="82868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page where audience members view the active slide of the presentation.</a:t>
          </a:r>
        </a:p>
      </dsp:txBody>
      <dsp:txXfrm>
        <a:off x="40453" y="371149"/>
        <a:ext cx="5941030" cy="747774"/>
      </dsp:txXfrm>
    </dsp:sp>
    <dsp:sp modelId="{5103F457-16B9-4DAF-9490-644566F5035D}">
      <dsp:nvSpPr>
        <dsp:cNvPr id="0" name=""/>
        <dsp:cNvSpPr/>
      </dsp:nvSpPr>
      <dsp:spPr>
        <a:xfrm>
          <a:off x="0" y="1222737"/>
          <a:ext cx="6021936" cy="87516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Supports both landscape and portrait modes.</a:t>
          </a:r>
        </a:p>
      </dsp:txBody>
      <dsp:txXfrm>
        <a:off x="42722" y="1265459"/>
        <a:ext cx="5936492" cy="789716"/>
      </dsp:txXfrm>
    </dsp:sp>
    <dsp:sp modelId="{144043E8-5C7F-4A32-BD14-A50D8247935E}">
      <dsp:nvSpPr>
        <dsp:cNvPr id="0" name=""/>
        <dsp:cNvSpPr/>
      </dsp:nvSpPr>
      <dsp:spPr>
        <a:xfrm>
          <a:off x="0" y="2161257"/>
          <a:ext cx="6021936" cy="87516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Manual switching between modes using a button at the bottom of the navigation bar.</a:t>
          </a:r>
        </a:p>
      </dsp:txBody>
      <dsp:txXfrm>
        <a:off x="42722" y="2203979"/>
        <a:ext cx="5936492" cy="789716"/>
      </dsp:txXfrm>
    </dsp:sp>
    <dsp:sp modelId="{52C23F1F-003B-4E8C-8824-CC82FB55B930}">
      <dsp:nvSpPr>
        <dsp:cNvPr id="0" name=""/>
        <dsp:cNvSpPr/>
      </dsp:nvSpPr>
      <dsp:spPr>
        <a:xfrm>
          <a:off x="0" y="3099777"/>
          <a:ext cx="6021936" cy="87516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This page also includes a button to leave the presentation and return to the landing page.</a:t>
          </a:r>
        </a:p>
      </dsp:txBody>
      <dsp:txXfrm>
        <a:off x="42722" y="3142499"/>
        <a:ext cx="5936492" cy="789716"/>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67C13-ED7E-4767-9028-62140D56E2EE}" type="datetimeFigureOut">
              <a:rPr lang="de-DE" smtClean="0"/>
              <a:t>25.06.2023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9AF39-9666-4186-B579-A15DFB216C22}" type="slidenum">
              <a:rPr lang="de-DE" smtClean="0"/>
              <a:t>‹Nr.›</a:t>
            </a:fld>
            <a:endParaRPr lang="de-DE"/>
          </a:p>
        </p:txBody>
      </p:sp>
    </p:spTree>
    <p:extLst>
      <p:ext uri="{BB962C8B-B14F-4D97-AF65-F5344CB8AC3E}">
        <p14:creationId xmlns:p14="http://schemas.microsoft.com/office/powerpoint/2010/main" val="286609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1</a:t>
            </a:fld>
            <a:endParaRPr lang="de-DE"/>
          </a:p>
        </p:txBody>
      </p:sp>
    </p:spTree>
    <p:extLst>
      <p:ext uri="{BB962C8B-B14F-4D97-AF65-F5344CB8AC3E}">
        <p14:creationId xmlns:p14="http://schemas.microsoft.com/office/powerpoint/2010/main" val="287268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2</a:t>
            </a:fld>
            <a:endParaRPr lang="de-DE"/>
          </a:p>
        </p:txBody>
      </p:sp>
    </p:spTree>
    <p:extLst>
      <p:ext uri="{BB962C8B-B14F-4D97-AF65-F5344CB8AC3E}">
        <p14:creationId xmlns:p14="http://schemas.microsoft.com/office/powerpoint/2010/main" val="1777967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Arial" panose="020B0604020202020204" pitchFamily="34" charset="0"/>
              <a:buChar char="•"/>
            </a:pPr>
            <a:r>
              <a:rPr lang="en-US" dirty="0"/>
              <a:t>The app incorporates the standard "Material 3" dark mode color palette.</a:t>
            </a:r>
          </a:p>
          <a:p>
            <a:pPr>
              <a:buFont typeface="Arial" panose="020B0604020202020204" pitchFamily="34" charset="0"/>
              <a:buChar char="•"/>
            </a:pPr>
            <a:r>
              <a:rPr lang="en-US" dirty="0"/>
              <a:t>The color scheme is designed to be easy on the eyes and does not distract the audience from the current slide.</a:t>
            </a:r>
          </a:p>
          <a:p>
            <a:pPr>
              <a:buFont typeface="Arial" panose="020B0604020202020204" pitchFamily="34" charset="0"/>
              <a:buChar char="•"/>
            </a:pPr>
            <a:r>
              <a:rPr lang="en-US" dirty="0"/>
              <a:t>It blends in with the bezels of the screen, ensuring a seamless viewing experience.</a:t>
            </a:r>
          </a:p>
          <a:p>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4</a:t>
            </a:fld>
            <a:endParaRPr lang="de-DE"/>
          </a:p>
        </p:txBody>
      </p:sp>
    </p:spTree>
    <p:extLst>
      <p:ext uri="{BB962C8B-B14F-4D97-AF65-F5344CB8AC3E}">
        <p14:creationId xmlns:p14="http://schemas.microsoft.com/office/powerpoint/2010/main" val="394930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Landing Page is the initial screen that users see when they open the application. It displays a greeting message and allows users to search for presentations or create a new presentation.</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5</a:t>
            </a:fld>
            <a:endParaRPr lang="de-DE"/>
          </a:p>
        </p:txBody>
      </p:sp>
    </p:spTree>
    <p:extLst>
      <p:ext uri="{BB962C8B-B14F-4D97-AF65-F5344CB8AC3E}">
        <p14:creationId xmlns:p14="http://schemas.microsoft.com/office/powerpoint/2010/main" val="2410105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Create Presentation Dialog appears when a user taps the floating action button (FAB) on the Landing Page. It allows users to create a new presentation by entering a presentation name and uploading a PDF file.</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6</a:t>
            </a:fld>
            <a:endParaRPr lang="de-DE"/>
          </a:p>
        </p:txBody>
      </p:sp>
    </p:spTree>
    <p:extLst>
      <p:ext uri="{BB962C8B-B14F-4D97-AF65-F5344CB8AC3E}">
        <p14:creationId xmlns:p14="http://schemas.microsoft.com/office/powerpoint/2010/main" val="60128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Presentation Page is displayed when a user creates a new presentation. It shows the presentation document and enables users to navigate through the slides. Similar to the Audience Page, users can switch between vertical and horizontal orientations.</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7</a:t>
            </a:fld>
            <a:endParaRPr lang="de-DE"/>
          </a:p>
        </p:txBody>
      </p:sp>
    </p:spTree>
    <p:extLst>
      <p:ext uri="{BB962C8B-B14F-4D97-AF65-F5344CB8AC3E}">
        <p14:creationId xmlns:p14="http://schemas.microsoft.com/office/powerpoint/2010/main" val="2759499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Audience Page is displayed when a user selects a presentation from the list on the Landing Page. It shows the active slide of the presentation and allows users to navigate through the slides. Users can also change the orientation of the presentation between vertical and horizontal modes.</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8</a:t>
            </a:fld>
            <a:endParaRPr lang="de-DE"/>
          </a:p>
        </p:txBody>
      </p:sp>
    </p:spTree>
    <p:extLst>
      <p:ext uri="{BB962C8B-B14F-4D97-AF65-F5344CB8AC3E}">
        <p14:creationId xmlns:p14="http://schemas.microsoft.com/office/powerpoint/2010/main" val="4098265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9</a:t>
            </a:fld>
            <a:endParaRPr lang="de-DE"/>
          </a:p>
        </p:txBody>
      </p:sp>
    </p:spTree>
    <p:extLst>
      <p:ext uri="{BB962C8B-B14F-4D97-AF65-F5344CB8AC3E}">
        <p14:creationId xmlns:p14="http://schemas.microsoft.com/office/powerpoint/2010/main" val="3189523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10</a:t>
            </a:fld>
            <a:endParaRPr lang="de-DE"/>
          </a:p>
        </p:txBody>
      </p:sp>
    </p:spTree>
    <p:extLst>
      <p:ext uri="{BB962C8B-B14F-4D97-AF65-F5344CB8AC3E}">
        <p14:creationId xmlns:p14="http://schemas.microsoft.com/office/powerpoint/2010/main" val="400851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241387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410619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321856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‹Nr.›</a:t>
            </a:fld>
            <a:endParaRPr lang="en-US" dirty="0"/>
          </a:p>
        </p:txBody>
      </p:sp>
    </p:spTree>
    <p:extLst>
      <p:ext uri="{BB962C8B-B14F-4D97-AF65-F5344CB8AC3E}">
        <p14:creationId xmlns:p14="http://schemas.microsoft.com/office/powerpoint/2010/main" val="11937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36663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85087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97469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85697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384754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228805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34650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6/25/2023</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‹Nr.›</a:t>
            </a:fld>
            <a:endParaRPr lang="en-US"/>
          </a:p>
        </p:txBody>
      </p:sp>
    </p:spTree>
    <p:extLst>
      <p:ext uri="{BB962C8B-B14F-4D97-AF65-F5344CB8AC3E}">
        <p14:creationId xmlns:p14="http://schemas.microsoft.com/office/powerpoint/2010/main" val="26328392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5.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 name="Rectangle 265">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5" name="Picture 254" descr="Mobile device with apps">
            <a:extLst>
              <a:ext uri="{FF2B5EF4-FFF2-40B4-BE49-F238E27FC236}">
                <a16:creationId xmlns:a16="http://schemas.microsoft.com/office/drawing/2014/main" id="{ACE18C51-155A-76DE-B688-89899E908F07}"/>
              </a:ext>
            </a:extLst>
          </p:cNvPr>
          <p:cNvPicPr>
            <a:picLocks noChangeAspect="1"/>
          </p:cNvPicPr>
          <p:nvPr/>
        </p:nvPicPr>
        <p:blipFill rotWithShape="1">
          <a:blip r:embed="rId3"/>
          <a:srcRect/>
          <a:stretch/>
        </p:blipFill>
        <p:spPr>
          <a:xfrm>
            <a:off x="20" y="10"/>
            <a:ext cx="12191980" cy="6857990"/>
          </a:xfrm>
          <a:prstGeom prst="rect">
            <a:avLst/>
          </a:prstGeom>
        </p:spPr>
      </p:pic>
      <p:sp>
        <p:nvSpPr>
          <p:cNvPr id="268" name="Rectangle 267">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7941" y="-1157556"/>
            <a:ext cx="6858000" cy="9173882"/>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3A61C7E-2E70-96DF-508F-2F7E719D980F}"/>
              </a:ext>
            </a:extLst>
          </p:cNvPr>
          <p:cNvSpPr>
            <a:spLocks noGrp="1"/>
          </p:cNvSpPr>
          <p:nvPr>
            <p:ph type="ctrTitle"/>
          </p:nvPr>
        </p:nvSpPr>
        <p:spPr>
          <a:xfrm>
            <a:off x="848696" y="1371600"/>
            <a:ext cx="7753235" cy="3948621"/>
          </a:xfrm>
        </p:spPr>
        <p:txBody>
          <a:bodyPr anchor="b">
            <a:normAutofit/>
          </a:bodyPr>
          <a:lstStyle/>
          <a:p>
            <a:pPr algn="l"/>
            <a:r>
              <a:rPr lang="de-DE">
                <a:solidFill>
                  <a:srgbClr val="FFFFFF"/>
                </a:solidFill>
              </a:rPr>
              <a:t>Mobile Application</a:t>
            </a:r>
          </a:p>
        </p:txBody>
      </p:sp>
      <p:sp>
        <p:nvSpPr>
          <p:cNvPr id="3" name="Untertitel 2">
            <a:extLst>
              <a:ext uri="{FF2B5EF4-FFF2-40B4-BE49-F238E27FC236}">
                <a16:creationId xmlns:a16="http://schemas.microsoft.com/office/drawing/2014/main" id="{49667D47-63A9-8C0A-3897-241953A0172C}"/>
              </a:ext>
            </a:extLst>
          </p:cNvPr>
          <p:cNvSpPr>
            <a:spLocks noGrp="1"/>
          </p:cNvSpPr>
          <p:nvPr>
            <p:ph type="subTitle" idx="1"/>
          </p:nvPr>
        </p:nvSpPr>
        <p:spPr>
          <a:xfrm>
            <a:off x="944585" y="5494187"/>
            <a:ext cx="5151415" cy="751470"/>
          </a:xfrm>
        </p:spPr>
        <p:txBody>
          <a:bodyPr anchor="t">
            <a:normAutofit/>
          </a:bodyPr>
          <a:lstStyle/>
          <a:p>
            <a:pPr algn="l"/>
            <a:r>
              <a:rPr lang="de-DE" dirty="0">
                <a:solidFill>
                  <a:srgbClr val="FFFFFF"/>
                </a:solidFill>
              </a:rPr>
              <a:t>By Alex Djomo and </a:t>
            </a:r>
            <a:r>
              <a:rPr lang="de-DE" b="0" i="0" u="none" strike="noStrike" dirty="0">
                <a:solidFill>
                  <a:srgbClr val="FFFFFF"/>
                </a:solidFill>
                <a:effectLst/>
                <a:latin typeface="Arial" panose="020B0604020202020204" pitchFamily="34" charset="0"/>
              </a:rPr>
              <a:t>Fabian Kirchhoff</a:t>
            </a:r>
            <a:endParaRPr lang="de-DE" dirty="0">
              <a:solidFill>
                <a:srgbClr val="FFFFFF"/>
              </a:solidFill>
            </a:endParaRPr>
          </a:p>
        </p:txBody>
      </p:sp>
      <p:grpSp>
        <p:nvGrpSpPr>
          <p:cNvPr id="270" name="Group 269">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rgbClr val="FFFFFF"/>
          </a:solidFill>
        </p:grpSpPr>
        <p:sp>
          <p:nvSpPr>
            <p:cNvPr id="263"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4"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5"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7"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9"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0"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1"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2"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3"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4"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5"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6"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7"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8"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9"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0"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1"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2"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3"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4"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5"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6"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7"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8"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9"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0"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1"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2"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3"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4"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5"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6"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7"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8"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9"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0"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1"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2"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3"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4"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5"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6"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7"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8"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9"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0"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1"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2"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3"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4"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5"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6"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7"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8"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9"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0"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1"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280950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reaching for a paper on a table full of paper and sticky notes">
            <a:extLst>
              <a:ext uri="{FF2B5EF4-FFF2-40B4-BE49-F238E27FC236}">
                <a16:creationId xmlns:a16="http://schemas.microsoft.com/office/drawing/2014/main" id="{AE0E6F56-2DBF-0CC8-8905-A710846A9A26}"/>
              </a:ext>
            </a:extLst>
          </p:cNvPr>
          <p:cNvPicPr>
            <a:picLocks noChangeAspect="1"/>
          </p:cNvPicPr>
          <p:nvPr/>
        </p:nvPicPr>
        <p:blipFill rotWithShape="1">
          <a:blip r:embed="rId3">
            <a:alphaModFix amt="60000"/>
          </a:blip>
          <a:srcRect l="23800" r="24793" b="-1"/>
          <a:stretch/>
        </p:blipFill>
        <p:spPr>
          <a:xfrm>
            <a:off x="-1" y="1"/>
            <a:ext cx="5295331" cy="6875834"/>
          </a:xfrm>
          <a:prstGeom prst="rect">
            <a:avLst/>
          </a:prstGeom>
        </p:spPr>
      </p:pic>
      <p:sp>
        <p:nvSpPr>
          <p:cNvPr id="2" name="Titel 1">
            <a:extLst>
              <a:ext uri="{FF2B5EF4-FFF2-40B4-BE49-F238E27FC236}">
                <a16:creationId xmlns:a16="http://schemas.microsoft.com/office/drawing/2014/main" id="{BE52B083-7A33-511B-7044-64A7C91D0764}"/>
              </a:ext>
            </a:extLst>
          </p:cNvPr>
          <p:cNvSpPr>
            <a:spLocks noGrp="1"/>
          </p:cNvSpPr>
          <p:nvPr>
            <p:ph type="title"/>
          </p:nvPr>
        </p:nvSpPr>
        <p:spPr>
          <a:xfrm>
            <a:off x="591674" y="1395699"/>
            <a:ext cx="4223965" cy="4111831"/>
          </a:xfrm>
        </p:spPr>
        <p:txBody>
          <a:bodyPr>
            <a:normAutofit/>
          </a:bodyPr>
          <a:lstStyle/>
          <a:p>
            <a:pPr algn="ctr"/>
            <a:r>
              <a:rPr lang="de-DE">
                <a:solidFill>
                  <a:srgbClr val="FFFFFF"/>
                </a:solidFill>
              </a:rPr>
              <a:t>Next Steps</a:t>
            </a:r>
            <a:endParaRPr lang="de-DE" dirty="0">
              <a:solidFill>
                <a:srgbClr val="FFFFFF"/>
              </a:solidFill>
            </a:endParaRPr>
          </a:p>
        </p:txBody>
      </p:sp>
      <p:sp>
        <p:nvSpPr>
          <p:cNvPr id="3" name="Inhaltsplatzhalter 2">
            <a:extLst>
              <a:ext uri="{FF2B5EF4-FFF2-40B4-BE49-F238E27FC236}">
                <a16:creationId xmlns:a16="http://schemas.microsoft.com/office/drawing/2014/main" id="{346CE39E-F70B-A9F8-565A-CA08DCB4AA34}"/>
              </a:ext>
            </a:extLst>
          </p:cNvPr>
          <p:cNvSpPr>
            <a:spLocks noGrp="1"/>
          </p:cNvSpPr>
          <p:nvPr>
            <p:ph idx="1"/>
          </p:nvPr>
        </p:nvSpPr>
        <p:spPr>
          <a:xfrm>
            <a:off x="6096000" y="876300"/>
            <a:ext cx="5219700" cy="5105400"/>
          </a:xfrm>
        </p:spPr>
        <p:txBody>
          <a:bodyPr>
            <a:normAutofit/>
          </a:bodyPr>
          <a:lstStyle/>
          <a:p>
            <a:pPr marL="0" indent="0">
              <a:lnSpc>
                <a:spcPct val="140000"/>
              </a:lnSpc>
              <a:buNone/>
            </a:pPr>
            <a:r>
              <a:rPr lang="en-US" sz="1100"/>
              <a:t>While the current design meets the basic requirements of the application, there are several areas for future improvement. Some of the next steps include:</a:t>
            </a:r>
          </a:p>
          <a:p>
            <a:pPr>
              <a:lnSpc>
                <a:spcPct val="140000"/>
              </a:lnSpc>
              <a:buFont typeface="Arial" panose="020B0604020202020204" pitchFamily="34" charset="0"/>
              <a:buChar char="•"/>
            </a:pPr>
            <a:r>
              <a:rPr lang="en-US" sz="1100"/>
              <a:t>Making the presentation title unique: Implement a mechanism to ensure that presentation titles are unique, especially when multiple users are using the application.</a:t>
            </a:r>
          </a:p>
          <a:p>
            <a:pPr>
              <a:lnSpc>
                <a:spcPct val="140000"/>
              </a:lnSpc>
              <a:buFont typeface="Arial" panose="020B0604020202020204" pitchFamily="34" charset="0"/>
              <a:buChar char="•"/>
            </a:pPr>
            <a:r>
              <a:rPr lang="en-US" sz="1100"/>
              <a:t>Adding authentication: Introduce user authentication to allow users to have their own presentations and restrict access to specific users. Firebase Authentication could be utilized for this purpose.</a:t>
            </a:r>
          </a:p>
          <a:p>
            <a:pPr>
              <a:lnSpc>
                <a:spcPct val="140000"/>
              </a:lnSpc>
              <a:buFont typeface="Arial" panose="020B0604020202020204" pitchFamily="34" charset="0"/>
              <a:buChar char="•"/>
            </a:pPr>
            <a:r>
              <a:rPr lang="en-US" sz="1100"/>
              <a:t>Supporting multiple file types: Expand the application's file support beyond PDF files, such as adding compatibility for PowerPoint, Word, Excel, and other commonly used file formats.</a:t>
            </a:r>
          </a:p>
          <a:p>
            <a:pPr>
              <a:lnSpc>
                <a:spcPct val="140000"/>
              </a:lnSpc>
              <a:buFont typeface="Arial" panose="020B0604020202020204" pitchFamily="34" charset="0"/>
              <a:buChar char="•"/>
            </a:pPr>
            <a:r>
              <a:rPr lang="en-US" sz="1100"/>
              <a:t>Adding animations: Enhance the user experience by incorporating animations to make the application more interactive and visually engaging.</a:t>
            </a:r>
          </a:p>
          <a:p>
            <a:pPr>
              <a:lnSpc>
                <a:spcPct val="140000"/>
              </a:lnSpc>
              <a:buFont typeface="Arial" panose="020B0604020202020204" pitchFamily="34" charset="0"/>
              <a:buChar char="•"/>
            </a:pPr>
            <a:r>
              <a:rPr lang="en-US" sz="1100"/>
              <a:t>Improving error handling: Strengthen the error handling system, particularly for scenarios like failed file uploads. Provide informative error messages to users in case of errors or unexpected issues.</a:t>
            </a:r>
          </a:p>
          <a:p>
            <a:pPr>
              <a:lnSpc>
                <a:spcPct val="140000"/>
              </a:lnSpc>
              <a:buFont typeface="Arial" panose="020B0604020202020204" pitchFamily="34" charset="0"/>
              <a:buChar char="•"/>
            </a:pPr>
            <a:r>
              <a:rPr lang="en-US" sz="1100"/>
              <a:t>iOS support: Extend the application's compatibility to iOS devices, enabling a broader range of users to access and utilize the app.</a:t>
            </a:r>
          </a:p>
          <a:p>
            <a:pPr>
              <a:lnSpc>
                <a:spcPct val="140000"/>
              </a:lnSpc>
            </a:pPr>
            <a:endParaRPr lang="de-DE" sz="1100" dirty="0"/>
          </a:p>
        </p:txBody>
      </p:sp>
    </p:spTree>
    <p:extLst>
      <p:ext uri="{BB962C8B-B14F-4D97-AF65-F5344CB8AC3E}">
        <p14:creationId xmlns:p14="http://schemas.microsoft.com/office/powerpoint/2010/main" val="165997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374"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5"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6"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7"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8"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9"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0"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1"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2"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3"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4"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5"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6"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7"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8"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9"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0"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1"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2"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3"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4"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5"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6"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7"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8"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9"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0"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1"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2"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3"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4"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5"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6"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7"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8"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9"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0"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6"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7"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8"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9"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0"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1"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2"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3"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4"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5"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6"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7"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8"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9"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430" name="Rectangle 67">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3EA009B1-8171-C8DF-61E6-1BCA2DD4F4D7}"/>
              </a:ext>
            </a:extLst>
          </p:cNvPr>
          <p:cNvPicPr>
            <a:picLocks noChangeAspect="1"/>
          </p:cNvPicPr>
          <p:nvPr/>
        </p:nvPicPr>
        <p:blipFill rotWithShape="1">
          <a:blip r:embed="rId2"/>
          <a:srcRect t="7787"/>
          <a:stretch/>
        </p:blipFill>
        <p:spPr>
          <a:xfrm>
            <a:off x="20" y="10"/>
            <a:ext cx="12191980" cy="6857990"/>
          </a:xfrm>
          <a:prstGeom prst="rect">
            <a:avLst/>
          </a:prstGeom>
        </p:spPr>
      </p:pic>
      <p:sp>
        <p:nvSpPr>
          <p:cNvPr id="431" name="Rectangle 69">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7941" y="-1157556"/>
            <a:ext cx="6858000" cy="9173882"/>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E50F657-390D-D6B2-E33A-05C61F1CE497}"/>
              </a:ext>
            </a:extLst>
          </p:cNvPr>
          <p:cNvSpPr>
            <a:spLocks noGrp="1"/>
          </p:cNvSpPr>
          <p:nvPr>
            <p:ph type="title"/>
          </p:nvPr>
        </p:nvSpPr>
        <p:spPr>
          <a:xfrm>
            <a:off x="848696" y="1371600"/>
            <a:ext cx="7753235" cy="3948621"/>
          </a:xfrm>
        </p:spPr>
        <p:txBody>
          <a:bodyPr vert="horz" lIns="91440" tIns="45720" rIns="91440" bIns="45720" rtlCol="0" anchor="b">
            <a:normAutofit/>
          </a:bodyPr>
          <a:lstStyle/>
          <a:p>
            <a:r>
              <a:rPr lang="en-US" sz="5400" dirty="0">
                <a:solidFill>
                  <a:srgbClr val="FFFFFF"/>
                </a:solidFill>
              </a:rPr>
              <a:t>Thank you !</a:t>
            </a:r>
          </a:p>
        </p:txBody>
      </p:sp>
      <p:sp>
        <p:nvSpPr>
          <p:cNvPr id="3" name="Inhaltsplatzhalter 2">
            <a:extLst>
              <a:ext uri="{FF2B5EF4-FFF2-40B4-BE49-F238E27FC236}">
                <a16:creationId xmlns:a16="http://schemas.microsoft.com/office/drawing/2014/main" id="{7D7A4346-5390-5E44-7D58-86B138647013}"/>
              </a:ext>
            </a:extLst>
          </p:cNvPr>
          <p:cNvSpPr>
            <a:spLocks noGrp="1"/>
          </p:cNvSpPr>
          <p:nvPr>
            <p:ph idx="1"/>
          </p:nvPr>
        </p:nvSpPr>
        <p:spPr>
          <a:xfrm>
            <a:off x="944585" y="5494187"/>
            <a:ext cx="5151415" cy="751470"/>
          </a:xfrm>
        </p:spPr>
        <p:txBody>
          <a:bodyPr vert="horz" lIns="91440" tIns="45720" rIns="91440" bIns="45720" rtlCol="0" anchor="t">
            <a:normAutofit/>
          </a:bodyPr>
          <a:lstStyle/>
          <a:p>
            <a:pPr marL="0" indent="0">
              <a:buNone/>
            </a:pPr>
            <a:r>
              <a:rPr lang="en-US" sz="1400" cap="all" spc="600" dirty="0">
                <a:solidFill>
                  <a:srgbClr val="FFFFFF"/>
                </a:solidFill>
              </a:rPr>
              <a:t>Any question ?</a:t>
            </a:r>
          </a:p>
        </p:txBody>
      </p:sp>
      <p:grpSp>
        <p:nvGrpSpPr>
          <p:cNvPr id="432" name="Group 71">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rgbClr val="FFFFFF"/>
          </a:solidFill>
        </p:grpSpPr>
        <p:sp>
          <p:nvSpPr>
            <p:cNvPr id="433"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4"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5"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6"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7"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8"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9"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0"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1"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2"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3"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4"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5"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6"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7"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8"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9"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0"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1"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2"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3"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4"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5"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6"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7"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8"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9"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0"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1"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2"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3"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4"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5"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6"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7"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8"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9"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0"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1"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2"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3"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4"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5"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6"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7"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8"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9"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3023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 name="Rectangle 76">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78">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ack of magazines on table">
            <a:extLst>
              <a:ext uri="{FF2B5EF4-FFF2-40B4-BE49-F238E27FC236}">
                <a16:creationId xmlns:a16="http://schemas.microsoft.com/office/drawing/2014/main" id="{0C81854A-59AE-6202-78E4-984158C886C6}"/>
              </a:ext>
            </a:extLst>
          </p:cNvPr>
          <p:cNvPicPr>
            <a:picLocks noChangeAspect="1"/>
          </p:cNvPicPr>
          <p:nvPr/>
        </p:nvPicPr>
        <p:blipFill rotWithShape="1">
          <a:blip r:embed="rId3">
            <a:alphaModFix amt="60000"/>
          </a:blip>
          <a:srcRect l="41076" r="7517" b="-1"/>
          <a:stretch/>
        </p:blipFill>
        <p:spPr>
          <a:xfrm>
            <a:off x="-1" y="1"/>
            <a:ext cx="5295331" cy="6875834"/>
          </a:xfrm>
          <a:prstGeom prst="rect">
            <a:avLst/>
          </a:prstGeom>
        </p:spPr>
      </p:pic>
      <p:sp>
        <p:nvSpPr>
          <p:cNvPr id="2" name="Titel 1">
            <a:extLst>
              <a:ext uri="{FF2B5EF4-FFF2-40B4-BE49-F238E27FC236}">
                <a16:creationId xmlns:a16="http://schemas.microsoft.com/office/drawing/2014/main" id="{6810D20B-400F-17C6-F33B-1F87EF35EC61}"/>
              </a:ext>
            </a:extLst>
          </p:cNvPr>
          <p:cNvSpPr>
            <a:spLocks noGrp="1"/>
          </p:cNvSpPr>
          <p:nvPr>
            <p:ph type="title"/>
          </p:nvPr>
        </p:nvSpPr>
        <p:spPr>
          <a:xfrm>
            <a:off x="591674" y="1395699"/>
            <a:ext cx="4223965" cy="4111831"/>
          </a:xfrm>
        </p:spPr>
        <p:txBody>
          <a:bodyPr>
            <a:normAutofit/>
          </a:bodyPr>
          <a:lstStyle/>
          <a:p>
            <a:pPr algn="ctr"/>
            <a:r>
              <a:rPr lang="de-DE" b="1">
                <a:solidFill>
                  <a:srgbClr val="FFFFFF"/>
                </a:solidFill>
              </a:rPr>
              <a:t>Table of Contents</a:t>
            </a:r>
            <a:br>
              <a:rPr lang="de-DE" b="1">
                <a:solidFill>
                  <a:srgbClr val="FFFFFF"/>
                </a:solidFill>
              </a:rPr>
            </a:br>
            <a:endParaRPr lang="de-DE">
              <a:solidFill>
                <a:srgbClr val="FFFFFF"/>
              </a:solidFill>
            </a:endParaRPr>
          </a:p>
        </p:txBody>
      </p:sp>
      <p:graphicFrame>
        <p:nvGraphicFramePr>
          <p:cNvPr id="72" name="Inhaltsplatzhalter 2">
            <a:extLst>
              <a:ext uri="{FF2B5EF4-FFF2-40B4-BE49-F238E27FC236}">
                <a16:creationId xmlns:a16="http://schemas.microsoft.com/office/drawing/2014/main" id="{06B877B8-37E8-9078-E0CB-80F4F1216378}"/>
              </a:ext>
            </a:extLst>
          </p:cNvPr>
          <p:cNvGraphicFramePr>
            <a:graphicFrameLocks noGrp="1"/>
          </p:cNvGraphicFramePr>
          <p:nvPr>
            <p:ph idx="1"/>
            <p:extLst>
              <p:ext uri="{D42A27DB-BD31-4B8C-83A1-F6EECF244321}">
                <p14:modId xmlns:p14="http://schemas.microsoft.com/office/powerpoint/2010/main" val="2106402387"/>
              </p:ext>
            </p:extLst>
          </p:nvPr>
        </p:nvGraphicFramePr>
        <p:xfrm>
          <a:off x="5401336" y="-102359"/>
          <a:ext cx="6796641" cy="69781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712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FE7CF0D-78CF-7E95-3832-F4DB5F24A63C}"/>
              </a:ext>
            </a:extLst>
          </p:cNvPr>
          <p:cNvSpPr>
            <a:spLocks noGrp="1"/>
          </p:cNvSpPr>
          <p:nvPr>
            <p:ph type="title"/>
          </p:nvPr>
        </p:nvSpPr>
        <p:spPr>
          <a:xfrm>
            <a:off x="877326" y="792916"/>
            <a:ext cx="10426923" cy="846581"/>
          </a:xfrm>
        </p:spPr>
        <p:txBody>
          <a:bodyPr>
            <a:normAutofit/>
          </a:bodyPr>
          <a:lstStyle/>
          <a:p>
            <a:pPr algn="ctr"/>
            <a:r>
              <a:rPr lang="de-DE" dirty="0" err="1"/>
              <a:t>Introduction</a:t>
            </a:r>
            <a:endParaRPr lang="de-DE" dirty="0"/>
          </a:p>
        </p:txBody>
      </p:sp>
      <p:sp>
        <p:nvSpPr>
          <p:cNvPr id="11"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018" y="16990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4969" y="172350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0691" y="17062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5291" y="168963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3918" y="17184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7232" y="173399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5993" y="172175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58428" y="169482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8566" y="178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43340" y="17184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63918" y="17957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99219" y="178170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38154" y="17712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25078" y="174104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561" y="177776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18593" y="184141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77354" y="178021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31821" y="178021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81447" y="18471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25006" y="178021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0621" y="1958820"/>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7876" y="191226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55785" y="1827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6796" y="19388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41150" y="18227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52139" y="184141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4567" y="178674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34759" y="17900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14652" y="17957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76684" y="18593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37524" y="179917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99" y="1883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56267" y="181979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3018" y="194316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77721" y="197106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383" y="19460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54193" y="180335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8" y="186263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19407" y="180796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1575" y="182431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30164" y="1807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51876" y="176280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43391" y="175954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66705" y="177504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4906" y="179218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578638" y="179271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58039" y="182400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02813" y="175954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78066" y="18047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11612" y="180477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23391" y="18367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58692" y="182276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97627" y="18122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40920" y="181048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28451" y="182976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16034" y="18188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6827" y="182126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91294" y="182126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84479" y="18212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09702" y="182126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34040" y="182779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915258" y="186818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0494" y="198458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76791" y="199055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14022" y="201672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28670" y="200973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52808" y="2031819"/>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95484" y="199717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50834" y="2028557"/>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37067" y="2038617"/>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22857" y="20276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32866" y="20453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25618" y="2028556"/>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07420" y="204079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00604" y="203181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6179" y="2095470"/>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16079" y="205875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68636" y="205630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68517" y="20526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93248" y="204557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29200" y="204304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92025" y="202746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7" y="206527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27269" y="205915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0053" y="206242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9601" y="20042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35670" y="198592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61" y="1988004"/>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81089" y="201163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64051" y="199939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92157" y="202563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88454" y="203160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25685" y="2057774"/>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40333" y="205078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64471" y="2072870"/>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07147" y="205507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862497" y="206960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39671" y="206263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43822" y="20394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35678" y="202921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37281" y="206960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9083" y="208184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12267" y="20728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77842" y="213652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27742" y="209980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80299" y="209735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Inhaltsplatzhalter 2">
            <a:extLst>
              <a:ext uri="{FF2B5EF4-FFF2-40B4-BE49-F238E27FC236}">
                <a16:creationId xmlns:a16="http://schemas.microsoft.com/office/drawing/2014/main" id="{577A359D-7779-966F-F724-943E1A327E35}"/>
              </a:ext>
            </a:extLst>
          </p:cNvPr>
          <p:cNvGraphicFramePr>
            <a:graphicFrameLocks noGrp="1"/>
          </p:cNvGraphicFramePr>
          <p:nvPr>
            <p:ph idx="1"/>
            <p:extLst>
              <p:ext uri="{D42A27DB-BD31-4B8C-83A1-F6EECF244321}">
                <p14:modId xmlns:p14="http://schemas.microsoft.com/office/powerpoint/2010/main" val="3735390366"/>
              </p:ext>
            </p:extLst>
          </p:nvPr>
        </p:nvGraphicFramePr>
        <p:xfrm>
          <a:off x="877326" y="2599512"/>
          <a:ext cx="10722902" cy="3646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58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8" name="Rectangle 320">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182CBF3-B0EA-2523-6794-BA4D280E4F32}"/>
              </a:ext>
            </a:extLst>
          </p:cNvPr>
          <p:cNvSpPr>
            <a:spLocks noGrp="1"/>
          </p:cNvSpPr>
          <p:nvPr>
            <p:ph type="title"/>
          </p:nvPr>
        </p:nvSpPr>
        <p:spPr>
          <a:xfrm>
            <a:off x="1073811" y="498507"/>
            <a:ext cx="6021937" cy="1372823"/>
          </a:xfrm>
        </p:spPr>
        <p:txBody>
          <a:bodyPr>
            <a:normAutofit/>
          </a:bodyPr>
          <a:lstStyle/>
          <a:p>
            <a:r>
              <a:rPr lang="de-DE" b="1" dirty="0"/>
              <a:t>Design</a:t>
            </a:r>
            <a:br>
              <a:rPr lang="de-DE" b="1" dirty="0"/>
            </a:br>
            <a:endParaRPr lang="de-DE" dirty="0"/>
          </a:p>
        </p:txBody>
      </p:sp>
      <p:sp>
        <p:nvSpPr>
          <p:cNvPr id="229" name="Inhaltsplatzhalter 2">
            <a:extLst>
              <a:ext uri="{FF2B5EF4-FFF2-40B4-BE49-F238E27FC236}">
                <a16:creationId xmlns:a16="http://schemas.microsoft.com/office/drawing/2014/main" id="{042C6041-E21B-561B-F01E-86BACA400111}"/>
              </a:ext>
            </a:extLst>
          </p:cNvPr>
          <p:cNvSpPr>
            <a:spLocks noGrp="1"/>
          </p:cNvSpPr>
          <p:nvPr>
            <p:ph idx="1"/>
          </p:nvPr>
        </p:nvSpPr>
        <p:spPr>
          <a:xfrm>
            <a:off x="1073812" y="1871330"/>
            <a:ext cx="6021936" cy="4305634"/>
          </a:xfrm>
        </p:spPr>
        <p:txBody>
          <a:bodyPr>
            <a:normAutofit/>
          </a:bodyPr>
          <a:lstStyle/>
          <a:p>
            <a:r>
              <a:rPr lang="en-US" dirty="0"/>
              <a:t>The application follows the principles of Material Design and aims to provide a consistent and visually appealing user experience. It consists of the following main pages:</a:t>
            </a:r>
          </a:p>
          <a:p>
            <a:pPr>
              <a:buFont typeface="Wingdings" panose="05000000000000000000" pitchFamily="2" charset="2"/>
              <a:buChar char="ü"/>
            </a:pPr>
            <a:r>
              <a:rPr lang="en-US" dirty="0"/>
              <a:t>Landing Page</a:t>
            </a:r>
          </a:p>
          <a:p>
            <a:pPr>
              <a:buFont typeface="Wingdings" panose="05000000000000000000" pitchFamily="2" charset="2"/>
              <a:buChar char="ü"/>
            </a:pPr>
            <a:r>
              <a:rPr lang="de-DE" dirty="0"/>
              <a:t>Create </a:t>
            </a:r>
            <a:r>
              <a:rPr lang="de-DE" dirty="0" err="1"/>
              <a:t>Presentation</a:t>
            </a:r>
            <a:r>
              <a:rPr lang="de-DE" dirty="0"/>
              <a:t> Dialog</a:t>
            </a:r>
          </a:p>
          <a:p>
            <a:pPr>
              <a:buFont typeface="Wingdings" panose="05000000000000000000" pitchFamily="2" charset="2"/>
              <a:buChar char="ü"/>
            </a:pPr>
            <a:r>
              <a:rPr lang="en-US" dirty="0"/>
              <a:t>Presentation Page</a:t>
            </a:r>
          </a:p>
          <a:p>
            <a:pPr>
              <a:buFont typeface="Wingdings" panose="05000000000000000000" pitchFamily="2" charset="2"/>
              <a:buChar char="ü"/>
            </a:pPr>
            <a:r>
              <a:rPr lang="en-US" dirty="0"/>
              <a:t>Audience Page</a:t>
            </a:r>
          </a:p>
          <a:p>
            <a:pPr>
              <a:buFont typeface="Wingdings" panose="05000000000000000000" pitchFamily="2" charset="2"/>
              <a:buChar char="ü"/>
            </a:pPr>
            <a:endParaRPr lang="en-US" dirty="0"/>
          </a:p>
          <a:p>
            <a:pPr>
              <a:buFont typeface="Wingdings" panose="05000000000000000000" pitchFamily="2" charset="2"/>
              <a:buChar char="ü"/>
            </a:pPr>
            <a:endParaRPr lang="de-DE" dirty="0"/>
          </a:p>
        </p:txBody>
      </p:sp>
      <p:grpSp>
        <p:nvGrpSpPr>
          <p:cNvPr id="389" name="Group 322">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324"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0"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1"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2"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7"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9"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0"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Graphic 6" descr="Projector screen">
            <a:extLst>
              <a:ext uri="{FF2B5EF4-FFF2-40B4-BE49-F238E27FC236}">
                <a16:creationId xmlns:a16="http://schemas.microsoft.com/office/drawing/2014/main" id="{4FCB20A9-65FA-DE75-00D7-93042D7ADA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5132" y="1734686"/>
            <a:ext cx="3393340" cy="3393340"/>
          </a:xfrm>
          <a:prstGeom prst="rect">
            <a:avLst/>
          </a:prstGeom>
        </p:spPr>
      </p:pic>
    </p:spTree>
    <p:extLst>
      <p:ext uri="{BB962C8B-B14F-4D97-AF65-F5344CB8AC3E}">
        <p14:creationId xmlns:p14="http://schemas.microsoft.com/office/powerpoint/2010/main" val="120799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 name="Rectangle 38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2D1A8A0-39E5-C0C1-DF19-EE3E542A28EF}"/>
              </a:ext>
            </a:extLst>
          </p:cNvPr>
          <p:cNvSpPr>
            <a:spLocks noGrp="1"/>
          </p:cNvSpPr>
          <p:nvPr>
            <p:ph type="title"/>
          </p:nvPr>
        </p:nvSpPr>
        <p:spPr>
          <a:xfrm>
            <a:off x="1073811" y="498507"/>
            <a:ext cx="6021937" cy="1372823"/>
          </a:xfrm>
        </p:spPr>
        <p:txBody>
          <a:bodyPr>
            <a:normAutofit/>
          </a:bodyPr>
          <a:lstStyle/>
          <a:p>
            <a:r>
              <a:rPr lang="de-DE"/>
              <a:t>Landing Page</a:t>
            </a:r>
          </a:p>
        </p:txBody>
      </p:sp>
      <p:grpSp>
        <p:nvGrpSpPr>
          <p:cNvPr id="451" name="Group 391">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393"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0"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1"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2"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7"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9"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0"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5"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6"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7"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8"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75" name="Inhaltsplatzhalter 2">
            <a:extLst>
              <a:ext uri="{FF2B5EF4-FFF2-40B4-BE49-F238E27FC236}">
                <a16:creationId xmlns:a16="http://schemas.microsoft.com/office/drawing/2014/main" id="{65A95F5E-7AF2-96DE-8703-EB9320602C3C}"/>
              </a:ext>
            </a:extLst>
          </p:cNvPr>
          <p:cNvGraphicFramePr>
            <a:graphicFrameLocks noGrp="1"/>
          </p:cNvGraphicFramePr>
          <p:nvPr>
            <p:ph idx="1"/>
            <p:extLst>
              <p:ext uri="{D42A27DB-BD31-4B8C-83A1-F6EECF244321}">
                <p14:modId xmlns:p14="http://schemas.microsoft.com/office/powerpoint/2010/main" val="3732951436"/>
              </p:ext>
            </p:extLst>
          </p:nvPr>
        </p:nvGraphicFramePr>
        <p:xfrm>
          <a:off x="1073812" y="1871330"/>
          <a:ext cx="6021936" cy="430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4">
            <a:extLst>
              <a:ext uri="{FF2B5EF4-FFF2-40B4-BE49-F238E27FC236}">
                <a16:creationId xmlns:a16="http://schemas.microsoft.com/office/drawing/2014/main" id="{78F46867-C260-993C-55AF-393D71F3F341}"/>
              </a:ext>
            </a:extLst>
          </p:cNvPr>
          <p:cNvPicPr>
            <a:picLocks noChangeAspect="1"/>
          </p:cNvPicPr>
          <p:nvPr/>
        </p:nvPicPr>
        <p:blipFill>
          <a:blip r:embed="rId8"/>
          <a:stretch>
            <a:fillRect/>
          </a:stretch>
        </p:blipFill>
        <p:spPr>
          <a:xfrm>
            <a:off x="8484498" y="356165"/>
            <a:ext cx="2850127" cy="6085265"/>
          </a:xfrm>
          <a:prstGeom prst="rect">
            <a:avLst/>
          </a:prstGeom>
        </p:spPr>
      </p:pic>
    </p:spTree>
    <p:extLst>
      <p:ext uri="{BB962C8B-B14F-4D97-AF65-F5344CB8AC3E}">
        <p14:creationId xmlns:p14="http://schemas.microsoft.com/office/powerpoint/2010/main" val="131289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DD182D-FDA0-9117-182D-ABF41ABE32AE}"/>
              </a:ext>
            </a:extLst>
          </p:cNvPr>
          <p:cNvSpPr>
            <a:spLocks noGrp="1"/>
          </p:cNvSpPr>
          <p:nvPr>
            <p:ph type="title"/>
          </p:nvPr>
        </p:nvSpPr>
        <p:spPr>
          <a:xfrm>
            <a:off x="1073811" y="498507"/>
            <a:ext cx="6021937" cy="1372823"/>
          </a:xfrm>
        </p:spPr>
        <p:txBody>
          <a:bodyPr>
            <a:normAutofit/>
          </a:bodyPr>
          <a:lstStyle/>
          <a:p>
            <a:r>
              <a:rPr lang="de-DE" b="1" dirty="0"/>
              <a:t>Create </a:t>
            </a:r>
            <a:r>
              <a:rPr lang="de-DE" b="1" dirty="0" err="1"/>
              <a:t>Presentation</a:t>
            </a:r>
            <a:r>
              <a:rPr lang="de-DE" b="1" dirty="0"/>
              <a:t> Dialog</a:t>
            </a:r>
          </a:p>
        </p:txBody>
      </p:sp>
      <p:graphicFrame>
        <p:nvGraphicFramePr>
          <p:cNvPr id="71" name="Inhaltsplatzhalter 2">
            <a:extLst>
              <a:ext uri="{FF2B5EF4-FFF2-40B4-BE49-F238E27FC236}">
                <a16:creationId xmlns:a16="http://schemas.microsoft.com/office/drawing/2014/main" id="{FC78A873-CC8A-2BDC-3BD2-4520C293FC07}"/>
              </a:ext>
            </a:extLst>
          </p:cNvPr>
          <p:cNvGraphicFramePr>
            <a:graphicFrameLocks noGrp="1"/>
          </p:cNvGraphicFramePr>
          <p:nvPr>
            <p:ph idx="1"/>
            <p:extLst>
              <p:ext uri="{D42A27DB-BD31-4B8C-83A1-F6EECF244321}">
                <p14:modId xmlns:p14="http://schemas.microsoft.com/office/powerpoint/2010/main" val="1549376651"/>
              </p:ext>
            </p:extLst>
          </p:nvPr>
        </p:nvGraphicFramePr>
        <p:xfrm>
          <a:off x="1073812" y="1871330"/>
          <a:ext cx="6021936" cy="430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13"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Grafik 3">
            <a:extLst>
              <a:ext uri="{FF2B5EF4-FFF2-40B4-BE49-F238E27FC236}">
                <a16:creationId xmlns:a16="http://schemas.microsoft.com/office/drawing/2014/main" id="{B86C9F92-BFCE-6B19-DD42-D328F597F13A}"/>
              </a:ext>
            </a:extLst>
          </p:cNvPr>
          <p:cNvPicPr>
            <a:picLocks noChangeAspect="1"/>
          </p:cNvPicPr>
          <p:nvPr/>
        </p:nvPicPr>
        <p:blipFill>
          <a:blip r:embed="rId8"/>
          <a:stretch>
            <a:fillRect/>
          </a:stretch>
        </p:blipFill>
        <p:spPr>
          <a:xfrm>
            <a:off x="8574848" y="412966"/>
            <a:ext cx="2827265" cy="6145379"/>
          </a:xfrm>
          <a:prstGeom prst="rect">
            <a:avLst/>
          </a:prstGeom>
        </p:spPr>
      </p:pic>
    </p:spTree>
    <p:extLst>
      <p:ext uri="{BB962C8B-B14F-4D97-AF65-F5344CB8AC3E}">
        <p14:creationId xmlns:p14="http://schemas.microsoft.com/office/powerpoint/2010/main" val="128692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02702F0-492F-0900-ACC6-EE7007056B76}"/>
              </a:ext>
            </a:extLst>
          </p:cNvPr>
          <p:cNvSpPr>
            <a:spLocks noGrp="1"/>
          </p:cNvSpPr>
          <p:nvPr>
            <p:ph type="title"/>
          </p:nvPr>
        </p:nvSpPr>
        <p:spPr>
          <a:xfrm>
            <a:off x="5127422" y="498507"/>
            <a:ext cx="6188277" cy="1372823"/>
          </a:xfrm>
        </p:spPr>
        <p:txBody>
          <a:bodyPr>
            <a:normAutofit/>
          </a:bodyPr>
          <a:lstStyle/>
          <a:p>
            <a:r>
              <a:rPr lang="de-DE"/>
              <a:t>Presentation Page</a:t>
            </a:r>
          </a:p>
        </p:txBody>
      </p:sp>
      <p:grpSp>
        <p:nvGrpSpPr>
          <p:cNvPr id="144" name="Group 143">
            <a:extLst>
              <a:ext uri="{FF2B5EF4-FFF2-40B4-BE49-F238E27FC236}">
                <a16:creationId xmlns:a16="http://schemas.microsoft.com/office/drawing/2014/main" id="{BC3EC256-5633-414E-89A7-4DF178057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975" y="42050"/>
            <a:ext cx="1319321" cy="6804850"/>
            <a:chOff x="1744975" y="42050"/>
            <a:chExt cx="1319321" cy="6804850"/>
          </a:xfrm>
        </p:grpSpPr>
        <p:sp>
          <p:nvSpPr>
            <p:cNvPr id="145"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Grafik 6" descr="Ein Bild, das Text, Screenshot, Handy, mobiles Gerät enthält.&#10;&#10;Automatisch generierte Beschreibung">
            <a:extLst>
              <a:ext uri="{FF2B5EF4-FFF2-40B4-BE49-F238E27FC236}">
                <a16:creationId xmlns:a16="http://schemas.microsoft.com/office/drawing/2014/main" id="{904BF5DF-2F69-EA14-ABFD-319EAD1D4CD8}"/>
              </a:ext>
            </a:extLst>
          </p:cNvPr>
          <p:cNvPicPr>
            <a:picLocks noChangeAspect="1"/>
          </p:cNvPicPr>
          <p:nvPr/>
        </p:nvPicPr>
        <p:blipFill>
          <a:blip r:embed="rId3">
            <a:alphaModFix/>
          </a:blip>
          <a:stretch>
            <a:fillRect/>
          </a:stretch>
        </p:blipFill>
        <p:spPr>
          <a:xfrm>
            <a:off x="1440159" y="1331547"/>
            <a:ext cx="2146630" cy="4472145"/>
          </a:xfrm>
          <a:prstGeom prst="rect">
            <a:avLst/>
          </a:prstGeom>
        </p:spPr>
      </p:pic>
      <p:graphicFrame>
        <p:nvGraphicFramePr>
          <p:cNvPr id="71" name="Inhaltsplatzhalter 2">
            <a:extLst>
              <a:ext uri="{FF2B5EF4-FFF2-40B4-BE49-F238E27FC236}">
                <a16:creationId xmlns:a16="http://schemas.microsoft.com/office/drawing/2014/main" id="{50A1F4D9-DAC1-7D64-7DE1-B8187849EEBC}"/>
              </a:ext>
            </a:extLst>
          </p:cNvPr>
          <p:cNvGraphicFramePr>
            <a:graphicFrameLocks noGrp="1"/>
          </p:cNvGraphicFramePr>
          <p:nvPr>
            <p:ph idx="1"/>
            <p:extLst>
              <p:ext uri="{D42A27DB-BD31-4B8C-83A1-F6EECF244321}">
                <p14:modId xmlns:p14="http://schemas.microsoft.com/office/powerpoint/2010/main" val="1658091648"/>
              </p:ext>
            </p:extLst>
          </p:nvPr>
        </p:nvGraphicFramePr>
        <p:xfrm>
          <a:off x="5127422" y="2055766"/>
          <a:ext cx="6188277" cy="3943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2519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4" name="Rectangle 313">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DE94A39-CACB-1CD2-2BC2-AC13897BC1BE}"/>
              </a:ext>
            </a:extLst>
          </p:cNvPr>
          <p:cNvSpPr>
            <a:spLocks noGrp="1"/>
          </p:cNvSpPr>
          <p:nvPr>
            <p:ph type="title"/>
          </p:nvPr>
        </p:nvSpPr>
        <p:spPr>
          <a:xfrm>
            <a:off x="1073811" y="498507"/>
            <a:ext cx="6021937" cy="1372823"/>
          </a:xfrm>
        </p:spPr>
        <p:txBody>
          <a:bodyPr>
            <a:normAutofit/>
          </a:bodyPr>
          <a:lstStyle/>
          <a:p>
            <a:r>
              <a:rPr lang="de-DE"/>
              <a:t>Audience Page</a:t>
            </a:r>
          </a:p>
        </p:txBody>
      </p:sp>
      <p:graphicFrame>
        <p:nvGraphicFramePr>
          <p:cNvPr id="485" name="Inhaltsplatzhalter 2">
            <a:extLst>
              <a:ext uri="{FF2B5EF4-FFF2-40B4-BE49-F238E27FC236}">
                <a16:creationId xmlns:a16="http://schemas.microsoft.com/office/drawing/2014/main" id="{6E5A5A12-C6C8-20D9-343E-F31F9E21D761}"/>
              </a:ext>
            </a:extLst>
          </p:cNvPr>
          <p:cNvGraphicFramePr>
            <a:graphicFrameLocks noGrp="1"/>
          </p:cNvGraphicFramePr>
          <p:nvPr>
            <p:ph idx="1"/>
            <p:extLst>
              <p:ext uri="{D42A27DB-BD31-4B8C-83A1-F6EECF244321}">
                <p14:modId xmlns:p14="http://schemas.microsoft.com/office/powerpoint/2010/main" val="4118820207"/>
              </p:ext>
            </p:extLst>
          </p:nvPr>
        </p:nvGraphicFramePr>
        <p:xfrm>
          <a:off x="1073812" y="1871330"/>
          <a:ext cx="6021936" cy="430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16" name="Group 315">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483"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Grafik 3">
            <a:extLst>
              <a:ext uri="{FF2B5EF4-FFF2-40B4-BE49-F238E27FC236}">
                <a16:creationId xmlns:a16="http://schemas.microsoft.com/office/drawing/2014/main" id="{6461EFC8-B2DD-786B-AC36-2603A69DD094}"/>
              </a:ext>
            </a:extLst>
          </p:cNvPr>
          <p:cNvPicPr>
            <a:picLocks noChangeAspect="1"/>
          </p:cNvPicPr>
          <p:nvPr/>
        </p:nvPicPr>
        <p:blipFill>
          <a:blip r:embed="rId8"/>
          <a:stretch>
            <a:fillRect/>
          </a:stretch>
        </p:blipFill>
        <p:spPr>
          <a:xfrm>
            <a:off x="8687284" y="1107416"/>
            <a:ext cx="2305112" cy="4695606"/>
          </a:xfrm>
          <a:prstGeom prst="rect">
            <a:avLst/>
          </a:prstGeom>
        </p:spPr>
      </p:pic>
    </p:spTree>
    <p:extLst>
      <p:ext uri="{BB962C8B-B14F-4D97-AF65-F5344CB8AC3E}">
        <p14:creationId xmlns:p14="http://schemas.microsoft.com/office/powerpoint/2010/main" val="221270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10">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2EC93A4-A9CD-AEDA-152C-89886D16C389}"/>
              </a:ext>
            </a:extLst>
          </p:cNvPr>
          <p:cNvSpPr>
            <a:spLocks noGrp="1"/>
          </p:cNvSpPr>
          <p:nvPr>
            <p:ph type="title"/>
          </p:nvPr>
        </p:nvSpPr>
        <p:spPr>
          <a:xfrm>
            <a:off x="803932" y="571500"/>
            <a:ext cx="5110909" cy="1691969"/>
          </a:xfrm>
        </p:spPr>
        <p:txBody>
          <a:bodyPr>
            <a:normAutofit/>
          </a:bodyPr>
          <a:lstStyle/>
          <a:p>
            <a:pPr algn="ctr"/>
            <a:r>
              <a:rPr lang="de-DE" dirty="0"/>
              <a:t>Demo</a:t>
            </a:r>
          </a:p>
        </p:txBody>
      </p:sp>
      <p:sp>
        <p:nvSpPr>
          <p:cNvPr id="3" name="Inhaltsplatzhalter 2">
            <a:extLst>
              <a:ext uri="{FF2B5EF4-FFF2-40B4-BE49-F238E27FC236}">
                <a16:creationId xmlns:a16="http://schemas.microsoft.com/office/drawing/2014/main" id="{0B5269FD-CBEA-B8D6-1607-F66CFEFF05D0}"/>
              </a:ext>
            </a:extLst>
          </p:cNvPr>
          <p:cNvSpPr>
            <a:spLocks noGrp="1"/>
          </p:cNvSpPr>
          <p:nvPr>
            <p:ph idx="1"/>
          </p:nvPr>
        </p:nvSpPr>
        <p:spPr>
          <a:xfrm>
            <a:off x="1066799" y="2415379"/>
            <a:ext cx="4539129" cy="3699747"/>
          </a:xfrm>
        </p:spPr>
        <p:txBody>
          <a:bodyPr>
            <a:normAutofit/>
          </a:bodyPr>
          <a:lstStyle/>
          <a:p>
            <a:r>
              <a:rPr lang="en-US" dirty="0"/>
              <a:t>Now, let's proceed with a short demo of the application. I will showcase the app by running it on two emulators simultaneously.</a:t>
            </a:r>
            <a:endParaRPr lang="de-DE" dirty="0"/>
          </a:p>
        </p:txBody>
      </p:sp>
      <p:pic>
        <p:nvPicPr>
          <p:cNvPr id="86" name="Picture 4" descr="Person watching empty phone">
            <a:extLst>
              <a:ext uri="{FF2B5EF4-FFF2-40B4-BE49-F238E27FC236}">
                <a16:creationId xmlns:a16="http://schemas.microsoft.com/office/drawing/2014/main" id="{26405FF3-9888-5B77-3FCF-AB1C2A24B866}"/>
              </a:ext>
            </a:extLst>
          </p:cNvPr>
          <p:cNvPicPr>
            <a:picLocks noChangeAspect="1"/>
          </p:cNvPicPr>
          <p:nvPr/>
        </p:nvPicPr>
        <p:blipFill rotWithShape="1">
          <a:blip r:embed="rId3"/>
          <a:srcRect l="38620" r="7462"/>
          <a:stretch/>
        </p:blipFill>
        <p:spPr>
          <a:xfrm>
            <a:off x="6645834" y="1"/>
            <a:ext cx="5546166" cy="6866192"/>
          </a:xfrm>
          <a:prstGeom prst="rect">
            <a:avLst/>
          </a:prstGeom>
        </p:spPr>
      </p:pic>
      <p:grpSp>
        <p:nvGrpSpPr>
          <p:cNvPr id="87" name="Group 12">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88"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01114464"/>
      </p:ext>
    </p:extLst>
  </p:cSld>
  <p:clrMapOvr>
    <a:masterClrMapping/>
  </p:clrMapOvr>
</p:sld>
</file>

<file path=ppt/theme/theme1.xml><?xml version="1.0" encoding="utf-8"?>
<a:theme xmlns:a="http://schemas.openxmlformats.org/drawingml/2006/main" name="BohemianVTI">
  <a:themeElements>
    <a:clrScheme name="AnalogousFromDarkSeedLeftStep">
      <a:dk1>
        <a:srgbClr val="000000"/>
      </a:dk1>
      <a:lt1>
        <a:srgbClr val="FFFFFF"/>
      </a:lt1>
      <a:dk2>
        <a:srgbClr val="1A212F"/>
      </a:dk2>
      <a:lt2>
        <a:srgbClr val="F0F3F1"/>
      </a:lt2>
      <a:accent1>
        <a:srgbClr val="E729A8"/>
      </a:accent1>
      <a:accent2>
        <a:srgbClr val="C517D5"/>
      </a:accent2>
      <a:accent3>
        <a:srgbClr val="8829E7"/>
      </a:accent3>
      <a:accent4>
        <a:srgbClr val="3E30D9"/>
      </a:accent4>
      <a:accent5>
        <a:srgbClr val="2968E7"/>
      </a:accent5>
      <a:accent6>
        <a:srgbClr val="17A6D5"/>
      </a:accent6>
      <a:hlink>
        <a:srgbClr val="3F55B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Words>
  <Application>Microsoft Office PowerPoint</Application>
  <PresentationFormat>Breitbild</PresentationFormat>
  <Paragraphs>68</Paragraphs>
  <Slides>11</Slides>
  <Notes>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Avenir Next LT Pro</vt:lpstr>
      <vt:lpstr>Calibri</vt:lpstr>
      <vt:lpstr>Modern Love</vt:lpstr>
      <vt:lpstr>Wingdings</vt:lpstr>
      <vt:lpstr>BohemianVTI</vt:lpstr>
      <vt:lpstr>Mobile Application</vt:lpstr>
      <vt:lpstr>Table of Contents </vt:lpstr>
      <vt:lpstr>Introduction</vt:lpstr>
      <vt:lpstr>Design </vt:lpstr>
      <vt:lpstr>Landing Page</vt:lpstr>
      <vt:lpstr>Create Presentation Dialog</vt:lpstr>
      <vt:lpstr>Presentation Page</vt:lpstr>
      <vt:lpstr>Audience Page</vt:lpstr>
      <vt:lpstr>Demo</vt:lpstr>
      <vt:lpstr>Next Steps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Djomo, Alex</dc:creator>
  <cp:lastModifiedBy>Djomo, Alex</cp:lastModifiedBy>
  <cp:revision>11</cp:revision>
  <dcterms:created xsi:type="dcterms:W3CDTF">2023-05-07T14:53:23Z</dcterms:created>
  <dcterms:modified xsi:type="dcterms:W3CDTF">2023-06-25T14:01:01Z</dcterms:modified>
</cp:coreProperties>
</file>