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5" r:id="rId3"/>
    <p:sldId id="257"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1373" autoAdjust="0"/>
  </p:normalViewPr>
  <p:slideViewPr>
    <p:cSldViewPr snapToGrid="0">
      <p:cViewPr varScale="1">
        <p:scale>
          <a:sx n="59" d="100"/>
          <a:sy n="59" d="100"/>
        </p:scale>
        <p:origin x="89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EF75FFF-5C87-48ED-B7AB-2FD98ACFC3E7}"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8EEF4C2-5C71-4A9E-88DD-2F4F1F0802F1}">
      <dgm:prSet/>
      <dgm:spPr/>
      <dgm:t>
        <a:bodyPr/>
        <a:lstStyle/>
        <a:p>
          <a:pPr>
            <a:lnSpc>
              <a:spcPct val="100000"/>
            </a:lnSpc>
            <a:defRPr cap="all"/>
          </a:pPr>
          <a:r>
            <a:rPr lang="en-US"/>
            <a:t>Target Audience: Presenters and audience members.</a:t>
          </a:r>
        </a:p>
      </dgm:t>
    </dgm:pt>
    <dgm:pt modelId="{5430C0FA-B352-4D62-A551-F0F13B9CB5B2}" type="parTrans" cxnId="{D05D9768-790D-49F7-B396-D194D6B1CBA6}">
      <dgm:prSet/>
      <dgm:spPr/>
      <dgm:t>
        <a:bodyPr/>
        <a:lstStyle/>
        <a:p>
          <a:endParaRPr lang="en-US"/>
        </a:p>
      </dgm:t>
    </dgm:pt>
    <dgm:pt modelId="{0500093F-7D59-438A-8341-410D847917C0}" type="sibTrans" cxnId="{D05D9768-790D-49F7-B396-D194D6B1CBA6}">
      <dgm:prSet/>
      <dgm:spPr/>
      <dgm:t>
        <a:bodyPr/>
        <a:lstStyle/>
        <a:p>
          <a:endParaRPr lang="en-US"/>
        </a:p>
      </dgm:t>
    </dgm:pt>
    <dgm:pt modelId="{553783DE-7D96-4CCD-931E-0B88274E93C8}">
      <dgm:prSet/>
      <dgm:spPr/>
      <dgm:t>
        <a:bodyPr/>
        <a:lstStyle/>
        <a:p>
          <a:pPr>
            <a:lnSpc>
              <a:spcPct val="100000"/>
            </a:lnSpc>
            <a:defRPr cap="all"/>
          </a:pPr>
          <a:r>
            <a:rPr lang="en-US"/>
            <a:t>Every user can be a presenter or part of the audience.</a:t>
          </a:r>
        </a:p>
      </dgm:t>
    </dgm:pt>
    <dgm:pt modelId="{00C89EDD-6B95-445A-8A8D-D54B4A2329A1}" type="parTrans" cxnId="{AE9BBD34-3518-472A-8E40-B02EB3D2C1B3}">
      <dgm:prSet/>
      <dgm:spPr/>
      <dgm:t>
        <a:bodyPr/>
        <a:lstStyle/>
        <a:p>
          <a:endParaRPr lang="en-US"/>
        </a:p>
      </dgm:t>
    </dgm:pt>
    <dgm:pt modelId="{1AEF4640-5096-4771-B182-C0B4A188892C}" type="sibTrans" cxnId="{AE9BBD34-3518-472A-8E40-B02EB3D2C1B3}">
      <dgm:prSet/>
      <dgm:spPr/>
      <dgm:t>
        <a:bodyPr/>
        <a:lstStyle/>
        <a:p>
          <a:endParaRPr lang="en-US"/>
        </a:p>
      </dgm:t>
    </dgm:pt>
    <dgm:pt modelId="{FA1B0AA4-0AEC-46F4-98EE-BA7575770930}">
      <dgm:prSet/>
      <dgm:spPr/>
      <dgm:t>
        <a:bodyPr/>
        <a:lstStyle/>
        <a:p>
          <a:pPr>
            <a:lnSpc>
              <a:spcPct val="100000"/>
            </a:lnSpc>
            <a:defRPr cap="all"/>
          </a:pPr>
          <a:r>
            <a:rPr lang="en-US"/>
            <a:t>Presenters initiate presentations, and other users can follow.</a:t>
          </a:r>
        </a:p>
      </dgm:t>
    </dgm:pt>
    <dgm:pt modelId="{CFD691AD-2EAF-4929-BF55-E02EA70B4D17}" type="parTrans" cxnId="{84470FAD-7B80-49B3-A8CD-494B915B770D}">
      <dgm:prSet/>
      <dgm:spPr/>
      <dgm:t>
        <a:bodyPr/>
        <a:lstStyle/>
        <a:p>
          <a:endParaRPr lang="en-US"/>
        </a:p>
      </dgm:t>
    </dgm:pt>
    <dgm:pt modelId="{65A2FCB2-6DE4-45A2-95AF-65EF75139151}" type="sibTrans" cxnId="{84470FAD-7B80-49B3-A8CD-494B915B770D}">
      <dgm:prSet/>
      <dgm:spPr/>
      <dgm:t>
        <a:bodyPr/>
        <a:lstStyle/>
        <a:p>
          <a:endParaRPr lang="en-US"/>
        </a:p>
      </dgm:t>
    </dgm:pt>
    <dgm:pt modelId="{A0A5E031-0A65-41F4-AAD4-F44A44598040}">
      <dgm:prSet/>
      <dgm:spPr/>
      <dgm:t>
        <a:bodyPr/>
        <a:lstStyle/>
        <a:p>
          <a:pPr>
            <a:lnSpc>
              <a:spcPct val="100000"/>
            </a:lnSpc>
            <a:defRPr cap="all"/>
          </a:pPr>
          <a:r>
            <a:rPr lang="en-US"/>
            <a:t>The app displays a searchable list of ongoing presentations with thumbnails and titles.</a:t>
          </a:r>
        </a:p>
      </dgm:t>
    </dgm:pt>
    <dgm:pt modelId="{70781847-55E1-4FE7-988B-F6CF8643182A}" type="parTrans" cxnId="{BEE0F5A0-8CA6-4C25-9B4F-533CF477AF90}">
      <dgm:prSet/>
      <dgm:spPr/>
      <dgm:t>
        <a:bodyPr/>
        <a:lstStyle/>
        <a:p>
          <a:endParaRPr lang="en-US"/>
        </a:p>
      </dgm:t>
    </dgm:pt>
    <dgm:pt modelId="{E17123E2-867F-4B0A-85B3-41508B70FD6B}" type="sibTrans" cxnId="{BEE0F5A0-8CA6-4C25-9B4F-533CF477AF90}">
      <dgm:prSet/>
      <dgm:spPr/>
      <dgm:t>
        <a:bodyPr/>
        <a:lstStyle/>
        <a:p>
          <a:endParaRPr lang="en-US"/>
        </a:p>
      </dgm:t>
    </dgm:pt>
    <dgm:pt modelId="{2AFD57F1-FC9C-4681-9F5C-111669EE21DC}" type="pres">
      <dgm:prSet presAssocID="{7EF75FFF-5C87-48ED-B7AB-2FD98ACFC3E7}" presName="root" presStyleCnt="0">
        <dgm:presLayoutVars>
          <dgm:dir/>
          <dgm:resizeHandles val="exact"/>
        </dgm:presLayoutVars>
      </dgm:prSet>
      <dgm:spPr/>
    </dgm:pt>
    <dgm:pt modelId="{02E67EDF-06CD-44D3-A41A-5EEAD3A042AA}" type="pres">
      <dgm:prSet presAssocID="{88EEF4C2-5C71-4A9E-88DD-2F4F1F0802F1}" presName="compNode" presStyleCnt="0"/>
      <dgm:spPr/>
    </dgm:pt>
    <dgm:pt modelId="{619DEEBC-17E7-4E6D-B37B-5F7DDA62D7CF}" type="pres">
      <dgm:prSet presAssocID="{88EEF4C2-5C71-4A9E-88DD-2F4F1F0802F1}" presName="iconBgRect" presStyleLbl="bgShp" presStyleIdx="0" presStyleCnt="4"/>
      <dgm:spPr>
        <a:solidFill>
          <a:schemeClr val="tx1"/>
        </a:solidFill>
      </dgm:spPr>
    </dgm:pt>
    <dgm:pt modelId="{A62F1796-589C-42CB-BCDC-F3AB54EB2519}" type="pres">
      <dgm:prSet presAssocID="{88EEF4C2-5C71-4A9E-88DD-2F4F1F0802F1}"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ater"/>
        </a:ext>
      </dgm:extLst>
    </dgm:pt>
    <dgm:pt modelId="{C5A7E31F-34CB-46DC-8DA0-7DB3BC40B21A}" type="pres">
      <dgm:prSet presAssocID="{88EEF4C2-5C71-4A9E-88DD-2F4F1F0802F1}" presName="spaceRect" presStyleCnt="0"/>
      <dgm:spPr/>
    </dgm:pt>
    <dgm:pt modelId="{917D44F9-8A83-4842-967A-AD04878D9B0A}" type="pres">
      <dgm:prSet presAssocID="{88EEF4C2-5C71-4A9E-88DD-2F4F1F0802F1}" presName="textRect" presStyleLbl="revTx" presStyleIdx="0" presStyleCnt="4">
        <dgm:presLayoutVars>
          <dgm:chMax val="1"/>
          <dgm:chPref val="1"/>
        </dgm:presLayoutVars>
      </dgm:prSet>
      <dgm:spPr/>
    </dgm:pt>
    <dgm:pt modelId="{8EED81CB-570D-4F3E-A12E-79B08490607D}" type="pres">
      <dgm:prSet presAssocID="{0500093F-7D59-438A-8341-410D847917C0}" presName="sibTrans" presStyleCnt="0"/>
      <dgm:spPr/>
    </dgm:pt>
    <dgm:pt modelId="{CCD66140-0E8D-4641-A1EE-E3898385513D}" type="pres">
      <dgm:prSet presAssocID="{553783DE-7D96-4CCD-931E-0B88274E93C8}" presName="compNode" presStyleCnt="0"/>
      <dgm:spPr/>
    </dgm:pt>
    <dgm:pt modelId="{731C4343-8274-4B1A-B546-0BA303FD83C0}" type="pres">
      <dgm:prSet presAssocID="{553783DE-7D96-4CCD-931E-0B88274E93C8}" presName="iconBgRect" presStyleLbl="bgShp" presStyleIdx="1" presStyleCnt="4"/>
      <dgm:spPr>
        <a:solidFill>
          <a:schemeClr val="tx1"/>
        </a:solidFill>
      </dgm:spPr>
    </dgm:pt>
    <dgm:pt modelId="{FDE74DED-873D-468E-964A-9995E1E66C4C}" type="pres">
      <dgm:prSet presAssocID="{553783DE-7D96-4CCD-931E-0B88274E93C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lassenzimmer"/>
        </a:ext>
      </dgm:extLst>
    </dgm:pt>
    <dgm:pt modelId="{71C23BE2-5108-4294-A78F-6B56EA8472CB}" type="pres">
      <dgm:prSet presAssocID="{553783DE-7D96-4CCD-931E-0B88274E93C8}" presName="spaceRect" presStyleCnt="0"/>
      <dgm:spPr/>
    </dgm:pt>
    <dgm:pt modelId="{14138BFA-D9C4-4BCA-9019-467C7BD9FDFD}" type="pres">
      <dgm:prSet presAssocID="{553783DE-7D96-4CCD-931E-0B88274E93C8}" presName="textRect" presStyleLbl="revTx" presStyleIdx="1" presStyleCnt="4">
        <dgm:presLayoutVars>
          <dgm:chMax val="1"/>
          <dgm:chPref val="1"/>
        </dgm:presLayoutVars>
      </dgm:prSet>
      <dgm:spPr/>
    </dgm:pt>
    <dgm:pt modelId="{66D23C2D-D0F4-4226-BE75-211640432676}" type="pres">
      <dgm:prSet presAssocID="{1AEF4640-5096-4771-B182-C0B4A188892C}" presName="sibTrans" presStyleCnt="0"/>
      <dgm:spPr/>
    </dgm:pt>
    <dgm:pt modelId="{B9D126CA-9A63-43AD-8DA6-8599B47CEDC8}" type="pres">
      <dgm:prSet presAssocID="{FA1B0AA4-0AEC-46F4-98EE-BA7575770930}" presName="compNode" presStyleCnt="0"/>
      <dgm:spPr/>
    </dgm:pt>
    <dgm:pt modelId="{E4CBD303-43AD-4964-B002-CF0EEF70A67C}" type="pres">
      <dgm:prSet presAssocID="{FA1B0AA4-0AEC-46F4-98EE-BA7575770930}" presName="iconBgRect" presStyleLbl="bgShp" presStyleIdx="2" presStyleCnt="4"/>
      <dgm:spPr>
        <a:solidFill>
          <a:schemeClr val="tx1"/>
        </a:solidFill>
      </dgm:spPr>
    </dgm:pt>
    <dgm:pt modelId="{A4C21030-3274-42AB-A63D-D83582D5705E}" type="pres">
      <dgm:prSet presAssocID="{FA1B0AA4-0AEC-46F4-98EE-BA7575770930}"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37DE0DF8-C758-4D3A-B1E0-F486B098DD1D}" type="pres">
      <dgm:prSet presAssocID="{FA1B0AA4-0AEC-46F4-98EE-BA7575770930}" presName="spaceRect" presStyleCnt="0"/>
      <dgm:spPr/>
    </dgm:pt>
    <dgm:pt modelId="{8DC78D84-28F9-4E94-93C5-C81500DEF7F7}" type="pres">
      <dgm:prSet presAssocID="{FA1B0AA4-0AEC-46F4-98EE-BA7575770930}" presName="textRect" presStyleLbl="revTx" presStyleIdx="2" presStyleCnt="4">
        <dgm:presLayoutVars>
          <dgm:chMax val="1"/>
          <dgm:chPref val="1"/>
        </dgm:presLayoutVars>
      </dgm:prSet>
      <dgm:spPr/>
    </dgm:pt>
    <dgm:pt modelId="{4299E63C-4E4A-4136-B6A1-7179A18C58E2}" type="pres">
      <dgm:prSet presAssocID="{65A2FCB2-6DE4-45A2-95AF-65EF75139151}" presName="sibTrans" presStyleCnt="0"/>
      <dgm:spPr/>
    </dgm:pt>
    <dgm:pt modelId="{1F589EDF-DAA3-4EF7-A92C-55693485AF89}" type="pres">
      <dgm:prSet presAssocID="{A0A5E031-0A65-41F4-AAD4-F44A44598040}" presName="compNode" presStyleCnt="0"/>
      <dgm:spPr/>
    </dgm:pt>
    <dgm:pt modelId="{D847A2DF-5600-49B2-BAE8-217FC278AED5}" type="pres">
      <dgm:prSet presAssocID="{A0A5E031-0A65-41F4-AAD4-F44A44598040}" presName="iconBgRect" presStyleLbl="bgShp" presStyleIdx="3" presStyleCnt="4"/>
      <dgm:spPr>
        <a:solidFill>
          <a:schemeClr val="tx1"/>
        </a:solidFill>
      </dgm:spPr>
    </dgm:pt>
    <dgm:pt modelId="{F9F12C80-0EBE-41B0-AB58-1F4971CA664E}" type="pres">
      <dgm:prSet presAssocID="{A0A5E031-0A65-41F4-AAD4-F44A4459804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9E21D696-963D-453F-9AC6-541298C8B349}" type="pres">
      <dgm:prSet presAssocID="{A0A5E031-0A65-41F4-AAD4-F44A44598040}" presName="spaceRect" presStyleCnt="0"/>
      <dgm:spPr/>
    </dgm:pt>
    <dgm:pt modelId="{4112C8D8-672E-471F-A060-9377D79439E2}" type="pres">
      <dgm:prSet presAssocID="{A0A5E031-0A65-41F4-AAD4-F44A44598040}" presName="textRect" presStyleLbl="revTx" presStyleIdx="3" presStyleCnt="4">
        <dgm:presLayoutVars>
          <dgm:chMax val="1"/>
          <dgm:chPref val="1"/>
        </dgm:presLayoutVars>
      </dgm:prSet>
      <dgm:spPr/>
    </dgm:pt>
  </dgm:ptLst>
  <dgm:cxnLst>
    <dgm:cxn modelId="{4D680701-B50C-401C-9284-B508F690C9FD}" type="presOf" srcId="{A0A5E031-0A65-41F4-AAD4-F44A44598040}" destId="{4112C8D8-672E-471F-A060-9377D79439E2}" srcOrd="0" destOrd="0" presId="urn:microsoft.com/office/officeart/2018/5/layout/IconCircleLabelList"/>
    <dgm:cxn modelId="{AE9BBD34-3518-472A-8E40-B02EB3D2C1B3}" srcId="{7EF75FFF-5C87-48ED-B7AB-2FD98ACFC3E7}" destId="{553783DE-7D96-4CCD-931E-0B88274E93C8}" srcOrd="1" destOrd="0" parTransId="{00C89EDD-6B95-445A-8A8D-D54B4A2329A1}" sibTransId="{1AEF4640-5096-4771-B182-C0B4A188892C}"/>
    <dgm:cxn modelId="{36584746-D623-48DA-80DA-BF97AE7C53A1}" type="presOf" srcId="{FA1B0AA4-0AEC-46F4-98EE-BA7575770930}" destId="{8DC78D84-28F9-4E94-93C5-C81500DEF7F7}" srcOrd="0" destOrd="0" presId="urn:microsoft.com/office/officeart/2018/5/layout/IconCircleLabelList"/>
    <dgm:cxn modelId="{D05D9768-790D-49F7-B396-D194D6B1CBA6}" srcId="{7EF75FFF-5C87-48ED-B7AB-2FD98ACFC3E7}" destId="{88EEF4C2-5C71-4A9E-88DD-2F4F1F0802F1}" srcOrd="0" destOrd="0" parTransId="{5430C0FA-B352-4D62-A551-F0F13B9CB5B2}" sibTransId="{0500093F-7D59-438A-8341-410D847917C0}"/>
    <dgm:cxn modelId="{87CE7A79-49CE-4CB3-A9F8-3F17115749B8}" type="presOf" srcId="{7EF75FFF-5C87-48ED-B7AB-2FD98ACFC3E7}" destId="{2AFD57F1-FC9C-4681-9F5C-111669EE21DC}" srcOrd="0" destOrd="0" presId="urn:microsoft.com/office/officeart/2018/5/layout/IconCircleLabelList"/>
    <dgm:cxn modelId="{BEE0F5A0-8CA6-4C25-9B4F-533CF477AF90}" srcId="{7EF75FFF-5C87-48ED-B7AB-2FD98ACFC3E7}" destId="{A0A5E031-0A65-41F4-AAD4-F44A44598040}" srcOrd="3" destOrd="0" parTransId="{70781847-55E1-4FE7-988B-F6CF8643182A}" sibTransId="{E17123E2-867F-4B0A-85B3-41508B70FD6B}"/>
    <dgm:cxn modelId="{84470FAD-7B80-49B3-A8CD-494B915B770D}" srcId="{7EF75FFF-5C87-48ED-B7AB-2FD98ACFC3E7}" destId="{FA1B0AA4-0AEC-46F4-98EE-BA7575770930}" srcOrd="2" destOrd="0" parTransId="{CFD691AD-2EAF-4929-BF55-E02EA70B4D17}" sibTransId="{65A2FCB2-6DE4-45A2-95AF-65EF75139151}"/>
    <dgm:cxn modelId="{0C459BBB-2AB0-455B-B85B-85103549A3A7}" type="presOf" srcId="{553783DE-7D96-4CCD-931E-0B88274E93C8}" destId="{14138BFA-D9C4-4BCA-9019-467C7BD9FDFD}" srcOrd="0" destOrd="0" presId="urn:microsoft.com/office/officeart/2018/5/layout/IconCircleLabelList"/>
    <dgm:cxn modelId="{DC9D9EE9-B45F-444A-89A1-50167B7902AA}" type="presOf" srcId="{88EEF4C2-5C71-4A9E-88DD-2F4F1F0802F1}" destId="{917D44F9-8A83-4842-967A-AD04878D9B0A}" srcOrd="0" destOrd="0" presId="urn:microsoft.com/office/officeart/2018/5/layout/IconCircleLabelList"/>
    <dgm:cxn modelId="{62E0ABF1-143C-4C73-99B3-B34253F92C10}" type="presParOf" srcId="{2AFD57F1-FC9C-4681-9F5C-111669EE21DC}" destId="{02E67EDF-06CD-44D3-A41A-5EEAD3A042AA}" srcOrd="0" destOrd="0" presId="urn:microsoft.com/office/officeart/2018/5/layout/IconCircleLabelList"/>
    <dgm:cxn modelId="{C4BE67E9-F4F3-4739-B7E5-C6F7C12F50EC}" type="presParOf" srcId="{02E67EDF-06CD-44D3-A41A-5EEAD3A042AA}" destId="{619DEEBC-17E7-4E6D-B37B-5F7DDA62D7CF}" srcOrd="0" destOrd="0" presId="urn:microsoft.com/office/officeart/2018/5/layout/IconCircleLabelList"/>
    <dgm:cxn modelId="{13DE5530-4453-4840-AC9D-394C671C6577}" type="presParOf" srcId="{02E67EDF-06CD-44D3-A41A-5EEAD3A042AA}" destId="{A62F1796-589C-42CB-BCDC-F3AB54EB2519}" srcOrd="1" destOrd="0" presId="urn:microsoft.com/office/officeart/2018/5/layout/IconCircleLabelList"/>
    <dgm:cxn modelId="{ACB06C46-3485-4382-B113-06D767612C1D}" type="presParOf" srcId="{02E67EDF-06CD-44D3-A41A-5EEAD3A042AA}" destId="{C5A7E31F-34CB-46DC-8DA0-7DB3BC40B21A}" srcOrd="2" destOrd="0" presId="urn:microsoft.com/office/officeart/2018/5/layout/IconCircleLabelList"/>
    <dgm:cxn modelId="{20487A8A-26B5-4874-A0A5-77C2B1E7FE06}" type="presParOf" srcId="{02E67EDF-06CD-44D3-A41A-5EEAD3A042AA}" destId="{917D44F9-8A83-4842-967A-AD04878D9B0A}" srcOrd="3" destOrd="0" presId="urn:microsoft.com/office/officeart/2018/5/layout/IconCircleLabelList"/>
    <dgm:cxn modelId="{9D9488B9-289D-4BFC-A7DD-091461CE22F2}" type="presParOf" srcId="{2AFD57F1-FC9C-4681-9F5C-111669EE21DC}" destId="{8EED81CB-570D-4F3E-A12E-79B08490607D}" srcOrd="1" destOrd="0" presId="urn:microsoft.com/office/officeart/2018/5/layout/IconCircleLabelList"/>
    <dgm:cxn modelId="{D3844179-A259-4F58-A0E3-9BBA86804333}" type="presParOf" srcId="{2AFD57F1-FC9C-4681-9F5C-111669EE21DC}" destId="{CCD66140-0E8D-4641-A1EE-E3898385513D}" srcOrd="2" destOrd="0" presId="urn:microsoft.com/office/officeart/2018/5/layout/IconCircleLabelList"/>
    <dgm:cxn modelId="{AF17541A-CA2C-4CD9-A8B0-BBE516EAE38F}" type="presParOf" srcId="{CCD66140-0E8D-4641-A1EE-E3898385513D}" destId="{731C4343-8274-4B1A-B546-0BA303FD83C0}" srcOrd="0" destOrd="0" presId="urn:microsoft.com/office/officeart/2018/5/layout/IconCircleLabelList"/>
    <dgm:cxn modelId="{C1939AC1-6AE1-499D-AB40-9D74B7D457AF}" type="presParOf" srcId="{CCD66140-0E8D-4641-A1EE-E3898385513D}" destId="{FDE74DED-873D-468E-964A-9995E1E66C4C}" srcOrd="1" destOrd="0" presId="urn:microsoft.com/office/officeart/2018/5/layout/IconCircleLabelList"/>
    <dgm:cxn modelId="{EE20E08B-3499-4FB6-BE31-EA7BCE4721EA}" type="presParOf" srcId="{CCD66140-0E8D-4641-A1EE-E3898385513D}" destId="{71C23BE2-5108-4294-A78F-6B56EA8472CB}" srcOrd="2" destOrd="0" presId="urn:microsoft.com/office/officeart/2018/5/layout/IconCircleLabelList"/>
    <dgm:cxn modelId="{049D2494-3A26-42D4-9189-AC6CE43BA128}" type="presParOf" srcId="{CCD66140-0E8D-4641-A1EE-E3898385513D}" destId="{14138BFA-D9C4-4BCA-9019-467C7BD9FDFD}" srcOrd="3" destOrd="0" presId="urn:microsoft.com/office/officeart/2018/5/layout/IconCircleLabelList"/>
    <dgm:cxn modelId="{EC38AF3B-D467-4ABA-9A99-F4D39BD94E26}" type="presParOf" srcId="{2AFD57F1-FC9C-4681-9F5C-111669EE21DC}" destId="{66D23C2D-D0F4-4226-BE75-211640432676}" srcOrd="3" destOrd="0" presId="urn:microsoft.com/office/officeart/2018/5/layout/IconCircleLabelList"/>
    <dgm:cxn modelId="{B863C790-A295-4DF1-B34F-B6D5927E4826}" type="presParOf" srcId="{2AFD57F1-FC9C-4681-9F5C-111669EE21DC}" destId="{B9D126CA-9A63-43AD-8DA6-8599B47CEDC8}" srcOrd="4" destOrd="0" presId="urn:microsoft.com/office/officeart/2018/5/layout/IconCircleLabelList"/>
    <dgm:cxn modelId="{62647458-72AB-495B-B0E2-0AF6E4321E26}" type="presParOf" srcId="{B9D126CA-9A63-43AD-8DA6-8599B47CEDC8}" destId="{E4CBD303-43AD-4964-B002-CF0EEF70A67C}" srcOrd="0" destOrd="0" presId="urn:microsoft.com/office/officeart/2018/5/layout/IconCircleLabelList"/>
    <dgm:cxn modelId="{E0EDAED2-0ADF-470E-9A88-775FAF62D412}" type="presParOf" srcId="{B9D126CA-9A63-43AD-8DA6-8599B47CEDC8}" destId="{A4C21030-3274-42AB-A63D-D83582D5705E}" srcOrd="1" destOrd="0" presId="urn:microsoft.com/office/officeart/2018/5/layout/IconCircleLabelList"/>
    <dgm:cxn modelId="{BA5E10D2-8982-44EB-BD43-940B2A1AD684}" type="presParOf" srcId="{B9D126CA-9A63-43AD-8DA6-8599B47CEDC8}" destId="{37DE0DF8-C758-4D3A-B1E0-F486B098DD1D}" srcOrd="2" destOrd="0" presId="urn:microsoft.com/office/officeart/2018/5/layout/IconCircleLabelList"/>
    <dgm:cxn modelId="{EC80B006-3B20-4744-B8EA-F71E063548AD}" type="presParOf" srcId="{B9D126CA-9A63-43AD-8DA6-8599B47CEDC8}" destId="{8DC78D84-28F9-4E94-93C5-C81500DEF7F7}" srcOrd="3" destOrd="0" presId="urn:microsoft.com/office/officeart/2018/5/layout/IconCircleLabelList"/>
    <dgm:cxn modelId="{64A24C9E-F8EA-473E-84B1-FB831C621BAA}" type="presParOf" srcId="{2AFD57F1-FC9C-4681-9F5C-111669EE21DC}" destId="{4299E63C-4E4A-4136-B6A1-7179A18C58E2}" srcOrd="5" destOrd="0" presId="urn:microsoft.com/office/officeart/2018/5/layout/IconCircleLabelList"/>
    <dgm:cxn modelId="{EE1449F6-2015-4D52-AD01-4ACD857E500E}" type="presParOf" srcId="{2AFD57F1-FC9C-4681-9F5C-111669EE21DC}" destId="{1F589EDF-DAA3-4EF7-A92C-55693485AF89}" srcOrd="6" destOrd="0" presId="urn:microsoft.com/office/officeart/2018/5/layout/IconCircleLabelList"/>
    <dgm:cxn modelId="{A660162D-9FD1-4FE3-913B-5D2860F80039}" type="presParOf" srcId="{1F589EDF-DAA3-4EF7-A92C-55693485AF89}" destId="{D847A2DF-5600-49B2-BAE8-217FC278AED5}" srcOrd="0" destOrd="0" presId="urn:microsoft.com/office/officeart/2018/5/layout/IconCircleLabelList"/>
    <dgm:cxn modelId="{6E305752-8800-4E6B-9C6F-EF6822AD820E}" type="presParOf" srcId="{1F589EDF-DAA3-4EF7-A92C-55693485AF89}" destId="{F9F12C80-0EBE-41B0-AB58-1F4971CA664E}" srcOrd="1" destOrd="0" presId="urn:microsoft.com/office/officeart/2018/5/layout/IconCircleLabelList"/>
    <dgm:cxn modelId="{8CCDB08B-BEC5-49D3-AB06-2DE4195DC7E5}" type="presParOf" srcId="{1F589EDF-DAA3-4EF7-A92C-55693485AF89}" destId="{9E21D696-963D-453F-9AC6-541298C8B349}" srcOrd="2" destOrd="0" presId="urn:microsoft.com/office/officeart/2018/5/layout/IconCircleLabelList"/>
    <dgm:cxn modelId="{C1D2637A-DA1F-49D7-B59E-2BC135244CCB}" type="presParOf" srcId="{1F589EDF-DAA3-4EF7-A92C-55693485AF89}" destId="{4112C8D8-672E-471F-A060-9377D79439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A6AF21-523B-4872-90B9-9330F8BC190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162C89-B0FA-4EC5-9869-C977E32F0D9E}">
      <dgm:prSet/>
      <dgm:spPr>
        <a:solidFill>
          <a:schemeClr val="tx1">
            <a:lumMod val="95000"/>
            <a:lumOff val="5000"/>
          </a:schemeClr>
        </a:solidFill>
      </dgm:spPr>
      <dgm:t>
        <a:bodyPr/>
        <a:lstStyle/>
        <a:p>
          <a:r>
            <a:rPr lang="en-US" dirty="0"/>
            <a:t>The initial page that users see upon opening the app.</a:t>
          </a:r>
        </a:p>
      </dgm:t>
    </dgm:pt>
    <dgm:pt modelId="{B99634E6-0D72-40F5-9983-0D16398EC704}" type="parTrans" cxnId="{995BA3FB-CC19-4DC3-8553-FE867FB2BCFF}">
      <dgm:prSet/>
      <dgm:spPr/>
      <dgm:t>
        <a:bodyPr/>
        <a:lstStyle/>
        <a:p>
          <a:endParaRPr lang="en-US"/>
        </a:p>
      </dgm:t>
    </dgm:pt>
    <dgm:pt modelId="{CFC5160F-0863-48DB-B024-5FDB17EB79EB}" type="sibTrans" cxnId="{995BA3FB-CC19-4DC3-8553-FE867FB2BCFF}">
      <dgm:prSet/>
      <dgm:spPr/>
      <dgm:t>
        <a:bodyPr/>
        <a:lstStyle/>
        <a:p>
          <a:endParaRPr lang="en-US"/>
        </a:p>
      </dgm:t>
    </dgm:pt>
    <dgm:pt modelId="{6C14B4B7-A82B-4D48-A924-DABCF76D1E79}">
      <dgm:prSet/>
      <dgm:spPr>
        <a:solidFill>
          <a:schemeClr val="tx1">
            <a:lumMod val="85000"/>
            <a:lumOff val="15000"/>
          </a:schemeClr>
        </a:solidFill>
      </dgm:spPr>
      <dgm:t>
        <a:bodyPr/>
        <a:lstStyle/>
        <a:p>
          <a:r>
            <a:rPr lang="en-US" dirty="0"/>
            <a:t>It shows a searchable list of ongoing presentations.</a:t>
          </a:r>
        </a:p>
      </dgm:t>
    </dgm:pt>
    <dgm:pt modelId="{FBFB05F0-4C6A-4BB3-B407-DABA3BAF1AC4}" type="parTrans" cxnId="{E9D50C2B-149C-4A95-BDAE-1B0C8362CB82}">
      <dgm:prSet/>
      <dgm:spPr/>
      <dgm:t>
        <a:bodyPr/>
        <a:lstStyle/>
        <a:p>
          <a:endParaRPr lang="en-US"/>
        </a:p>
      </dgm:t>
    </dgm:pt>
    <dgm:pt modelId="{AB2529FE-678A-412F-B0CA-844A1249168C}" type="sibTrans" cxnId="{E9D50C2B-149C-4A95-BDAE-1B0C8362CB82}">
      <dgm:prSet/>
      <dgm:spPr/>
      <dgm:t>
        <a:bodyPr/>
        <a:lstStyle/>
        <a:p>
          <a:endParaRPr lang="en-US"/>
        </a:p>
      </dgm:t>
    </dgm:pt>
    <dgm:pt modelId="{F6A6ECB3-2847-4C5A-976D-459A0766D236}">
      <dgm:prSet/>
      <dgm:spPr>
        <a:solidFill>
          <a:schemeClr val="tx1">
            <a:lumMod val="75000"/>
            <a:lumOff val="25000"/>
          </a:schemeClr>
        </a:solidFill>
      </dgm:spPr>
      <dgm:t>
        <a:bodyPr/>
        <a:lstStyle/>
        <a:p>
          <a:r>
            <a:rPr lang="en-US" dirty="0"/>
            <a:t>Each presentation card includes a thumbnail, title, and can be clicked to start watching.</a:t>
          </a:r>
        </a:p>
      </dgm:t>
    </dgm:pt>
    <dgm:pt modelId="{8FA6C428-B16B-4CC3-A700-43F340862EDA}" type="parTrans" cxnId="{96FBA32D-F56D-480B-9387-A716798F7AD8}">
      <dgm:prSet/>
      <dgm:spPr/>
      <dgm:t>
        <a:bodyPr/>
        <a:lstStyle/>
        <a:p>
          <a:endParaRPr lang="en-US"/>
        </a:p>
      </dgm:t>
    </dgm:pt>
    <dgm:pt modelId="{83021E05-A908-41ED-AC9F-2DC650243638}" type="sibTrans" cxnId="{96FBA32D-F56D-480B-9387-A716798F7AD8}">
      <dgm:prSet/>
      <dgm:spPr/>
      <dgm:t>
        <a:bodyPr/>
        <a:lstStyle/>
        <a:p>
          <a:endParaRPr lang="en-US"/>
        </a:p>
      </dgm:t>
    </dgm:pt>
    <dgm:pt modelId="{E5905CC3-987C-43C4-B8F8-37ABF3F736A3}">
      <dgm:prSet/>
      <dgm:spPr>
        <a:solidFill>
          <a:schemeClr val="tx1">
            <a:lumMod val="65000"/>
            <a:lumOff val="35000"/>
          </a:schemeClr>
        </a:solidFill>
      </dgm:spPr>
      <dgm:t>
        <a:bodyPr/>
        <a:lstStyle/>
        <a:p>
          <a:r>
            <a:rPr lang="en-US" dirty="0"/>
            <a:t>The "FAB" (Floating Action Button) in the bottom right corner allows users to upload a new presentation.</a:t>
          </a:r>
        </a:p>
      </dgm:t>
    </dgm:pt>
    <dgm:pt modelId="{A8E9C1EA-F5BF-4ACF-A80D-999D308BE643}" type="parTrans" cxnId="{10EAD945-DED1-4C8D-95F4-EFF260DEB93D}">
      <dgm:prSet/>
      <dgm:spPr/>
      <dgm:t>
        <a:bodyPr/>
        <a:lstStyle/>
        <a:p>
          <a:endParaRPr lang="en-US"/>
        </a:p>
      </dgm:t>
    </dgm:pt>
    <dgm:pt modelId="{FEBA0B50-9ABB-4D82-87F1-248DE5BC63FF}" type="sibTrans" cxnId="{10EAD945-DED1-4C8D-95F4-EFF260DEB93D}">
      <dgm:prSet/>
      <dgm:spPr/>
      <dgm:t>
        <a:bodyPr/>
        <a:lstStyle/>
        <a:p>
          <a:endParaRPr lang="en-US"/>
        </a:p>
      </dgm:t>
    </dgm:pt>
    <dgm:pt modelId="{A5C0F998-98FD-45E9-AD8B-6988DE42DF53}" type="pres">
      <dgm:prSet presAssocID="{7DA6AF21-523B-4872-90B9-9330F8BC190D}" presName="linear" presStyleCnt="0">
        <dgm:presLayoutVars>
          <dgm:animLvl val="lvl"/>
          <dgm:resizeHandles val="exact"/>
        </dgm:presLayoutVars>
      </dgm:prSet>
      <dgm:spPr/>
    </dgm:pt>
    <dgm:pt modelId="{3E5C20F9-C9A4-4CF7-943A-03D5A245D80C}" type="pres">
      <dgm:prSet presAssocID="{C9162C89-B0FA-4EC5-9869-C977E32F0D9E}" presName="parentText" presStyleLbl="node1" presStyleIdx="0" presStyleCnt="4">
        <dgm:presLayoutVars>
          <dgm:chMax val="0"/>
          <dgm:bulletEnabled val="1"/>
        </dgm:presLayoutVars>
      </dgm:prSet>
      <dgm:spPr/>
    </dgm:pt>
    <dgm:pt modelId="{3CA234BA-6061-449E-9FF4-E4966904ED2C}" type="pres">
      <dgm:prSet presAssocID="{CFC5160F-0863-48DB-B024-5FDB17EB79EB}" presName="spacer" presStyleCnt="0"/>
      <dgm:spPr/>
    </dgm:pt>
    <dgm:pt modelId="{05B06268-67DD-4E10-85C9-60DF4238BE0B}" type="pres">
      <dgm:prSet presAssocID="{6C14B4B7-A82B-4D48-A924-DABCF76D1E79}" presName="parentText" presStyleLbl="node1" presStyleIdx="1" presStyleCnt="4">
        <dgm:presLayoutVars>
          <dgm:chMax val="0"/>
          <dgm:bulletEnabled val="1"/>
        </dgm:presLayoutVars>
      </dgm:prSet>
      <dgm:spPr/>
    </dgm:pt>
    <dgm:pt modelId="{89044135-3099-4799-8E70-E787CAACC9DF}" type="pres">
      <dgm:prSet presAssocID="{AB2529FE-678A-412F-B0CA-844A1249168C}" presName="spacer" presStyleCnt="0"/>
      <dgm:spPr/>
    </dgm:pt>
    <dgm:pt modelId="{8ACBCE15-F384-4A33-AE30-7A99B2ECEEB4}" type="pres">
      <dgm:prSet presAssocID="{F6A6ECB3-2847-4C5A-976D-459A0766D236}" presName="parentText" presStyleLbl="node1" presStyleIdx="2" presStyleCnt="4">
        <dgm:presLayoutVars>
          <dgm:chMax val="0"/>
          <dgm:bulletEnabled val="1"/>
        </dgm:presLayoutVars>
      </dgm:prSet>
      <dgm:spPr/>
    </dgm:pt>
    <dgm:pt modelId="{1AF8B9AA-C389-47DC-8C50-F3E2717CBAE7}" type="pres">
      <dgm:prSet presAssocID="{83021E05-A908-41ED-AC9F-2DC650243638}" presName="spacer" presStyleCnt="0"/>
      <dgm:spPr/>
    </dgm:pt>
    <dgm:pt modelId="{75170370-D08B-4DED-8930-41DDA68989D4}" type="pres">
      <dgm:prSet presAssocID="{E5905CC3-987C-43C4-B8F8-37ABF3F736A3}" presName="parentText" presStyleLbl="node1" presStyleIdx="3" presStyleCnt="4">
        <dgm:presLayoutVars>
          <dgm:chMax val="0"/>
          <dgm:bulletEnabled val="1"/>
        </dgm:presLayoutVars>
      </dgm:prSet>
      <dgm:spPr/>
    </dgm:pt>
  </dgm:ptLst>
  <dgm:cxnLst>
    <dgm:cxn modelId="{CACBC022-B12F-4115-BA40-7C57B76E5A47}" type="presOf" srcId="{E5905CC3-987C-43C4-B8F8-37ABF3F736A3}" destId="{75170370-D08B-4DED-8930-41DDA68989D4}" srcOrd="0" destOrd="0" presId="urn:microsoft.com/office/officeart/2005/8/layout/vList2"/>
    <dgm:cxn modelId="{E9D50C2B-149C-4A95-BDAE-1B0C8362CB82}" srcId="{7DA6AF21-523B-4872-90B9-9330F8BC190D}" destId="{6C14B4B7-A82B-4D48-A924-DABCF76D1E79}" srcOrd="1" destOrd="0" parTransId="{FBFB05F0-4C6A-4BB3-B407-DABA3BAF1AC4}" sibTransId="{AB2529FE-678A-412F-B0CA-844A1249168C}"/>
    <dgm:cxn modelId="{96FBA32D-F56D-480B-9387-A716798F7AD8}" srcId="{7DA6AF21-523B-4872-90B9-9330F8BC190D}" destId="{F6A6ECB3-2847-4C5A-976D-459A0766D236}" srcOrd="2" destOrd="0" parTransId="{8FA6C428-B16B-4CC3-A700-43F340862EDA}" sibTransId="{83021E05-A908-41ED-AC9F-2DC650243638}"/>
    <dgm:cxn modelId="{C0E0E73C-1AFB-416B-9C4D-3508BF34269D}" type="presOf" srcId="{F6A6ECB3-2847-4C5A-976D-459A0766D236}" destId="{8ACBCE15-F384-4A33-AE30-7A99B2ECEEB4}" srcOrd="0" destOrd="0" presId="urn:microsoft.com/office/officeart/2005/8/layout/vList2"/>
    <dgm:cxn modelId="{10EAD945-DED1-4C8D-95F4-EFF260DEB93D}" srcId="{7DA6AF21-523B-4872-90B9-9330F8BC190D}" destId="{E5905CC3-987C-43C4-B8F8-37ABF3F736A3}" srcOrd="3" destOrd="0" parTransId="{A8E9C1EA-F5BF-4ACF-A80D-999D308BE643}" sibTransId="{FEBA0B50-9ABB-4D82-87F1-248DE5BC63FF}"/>
    <dgm:cxn modelId="{23A37094-F7CD-4669-A9C7-3261B4211941}" type="presOf" srcId="{C9162C89-B0FA-4EC5-9869-C977E32F0D9E}" destId="{3E5C20F9-C9A4-4CF7-943A-03D5A245D80C}" srcOrd="0" destOrd="0" presId="urn:microsoft.com/office/officeart/2005/8/layout/vList2"/>
    <dgm:cxn modelId="{E48BACBB-302C-4461-8F5A-AA705345C3BF}" type="presOf" srcId="{7DA6AF21-523B-4872-90B9-9330F8BC190D}" destId="{A5C0F998-98FD-45E9-AD8B-6988DE42DF53}" srcOrd="0" destOrd="0" presId="urn:microsoft.com/office/officeart/2005/8/layout/vList2"/>
    <dgm:cxn modelId="{602FD0E7-E487-451E-8BB6-DF935D4E3F80}" type="presOf" srcId="{6C14B4B7-A82B-4D48-A924-DABCF76D1E79}" destId="{05B06268-67DD-4E10-85C9-60DF4238BE0B}" srcOrd="0" destOrd="0" presId="urn:microsoft.com/office/officeart/2005/8/layout/vList2"/>
    <dgm:cxn modelId="{995BA3FB-CC19-4DC3-8553-FE867FB2BCFF}" srcId="{7DA6AF21-523B-4872-90B9-9330F8BC190D}" destId="{C9162C89-B0FA-4EC5-9869-C977E32F0D9E}" srcOrd="0" destOrd="0" parTransId="{B99634E6-0D72-40F5-9983-0D16398EC704}" sibTransId="{CFC5160F-0863-48DB-B024-5FDB17EB79EB}"/>
    <dgm:cxn modelId="{943A4AA4-F9E8-4BED-95F5-92E3B6496765}" type="presParOf" srcId="{A5C0F998-98FD-45E9-AD8B-6988DE42DF53}" destId="{3E5C20F9-C9A4-4CF7-943A-03D5A245D80C}" srcOrd="0" destOrd="0" presId="urn:microsoft.com/office/officeart/2005/8/layout/vList2"/>
    <dgm:cxn modelId="{3CBE2D95-D7D0-4B42-ADF2-9D4AE7BD348B}" type="presParOf" srcId="{A5C0F998-98FD-45E9-AD8B-6988DE42DF53}" destId="{3CA234BA-6061-449E-9FF4-E4966904ED2C}" srcOrd="1" destOrd="0" presId="urn:microsoft.com/office/officeart/2005/8/layout/vList2"/>
    <dgm:cxn modelId="{1A3661AA-ADD8-4B98-92AA-9D4A49647974}" type="presParOf" srcId="{A5C0F998-98FD-45E9-AD8B-6988DE42DF53}" destId="{05B06268-67DD-4E10-85C9-60DF4238BE0B}" srcOrd="2" destOrd="0" presId="urn:microsoft.com/office/officeart/2005/8/layout/vList2"/>
    <dgm:cxn modelId="{A581F937-F00D-4270-B23B-712FFF0FAA6D}" type="presParOf" srcId="{A5C0F998-98FD-45E9-AD8B-6988DE42DF53}" destId="{89044135-3099-4799-8E70-E787CAACC9DF}" srcOrd="3" destOrd="0" presId="urn:microsoft.com/office/officeart/2005/8/layout/vList2"/>
    <dgm:cxn modelId="{AB3F2FA8-3853-48A4-AEA8-71C32F803F19}" type="presParOf" srcId="{A5C0F998-98FD-45E9-AD8B-6988DE42DF53}" destId="{8ACBCE15-F384-4A33-AE30-7A99B2ECEEB4}" srcOrd="4" destOrd="0" presId="urn:microsoft.com/office/officeart/2005/8/layout/vList2"/>
    <dgm:cxn modelId="{5747F5D5-C334-445F-9B04-4F98D399C3D8}" type="presParOf" srcId="{A5C0F998-98FD-45E9-AD8B-6988DE42DF53}" destId="{1AF8B9AA-C389-47DC-8C50-F3E2717CBAE7}" srcOrd="5" destOrd="0" presId="urn:microsoft.com/office/officeart/2005/8/layout/vList2"/>
    <dgm:cxn modelId="{5B981B5A-BF24-41BC-A5B0-82C977DC6511}" type="presParOf" srcId="{A5C0F998-98FD-45E9-AD8B-6988DE42DF53}" destId="{75170370-D08B-4DED-8930-41DDA68989D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919267-C06A-4612-B2B2-721426A493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186579-9D0B-4BAC-BD94-E5DAC01456EB}">
      <dgm:prSet/>
      <dgm:spPr>
        <a:solidFill>
          <a:schemeClr val="tx1"/>
        </a:solidFill>
      </dgm:spPr>
      <dgm:t>
        <a:bodyPr/>
        <a:lstStyle/>
        <a:p>
          <a:r>
            <a:rPr lang="en-US" dirty="0"/>
            <a:t>The page where audience members view the active slide of the presentation.</a:t>
          </a:r>
        </a:p>
      </dgm:t>
    </dgm:pt>
    <dgm:pt modelId="{D24766B3-7BC8-49CE-8DC0-9DECC0250DC1}" type="parTrans" cxnId="{4695CEED-FEC1-4F64-856C-2C505E44063B}">
      <dgm:prSet/>
      <dgm:spPr/>
      <dgm:t>
        <a:bodyPr/>
        <a:lstStyle/>
        <a:p>
          <a:endParaRPr lang="en-US"/>
        </a:p>
      </dgm:t>
    </dgm:pt>
    <dgm:pt modelId="{07332F33-7DBD-4BA2-AFFA-8BF13B27AD30}" type="sibTrans" cxnId="{4695CEED-FEC1-4F64-856C-2C505E44063B}">
      <dgm:prSet/>
      <dgm:spPr/>
      <dgm:t>
        <a:bodyPr/>
        <a:lstStyle/>
        <a:p>
          <a:endParaRPr lang="en-US"/>
        </a:p>
      </dgm:t>
    </dgm:pt>
    <dgm:pt modelId="{7BB171F1-0BDB-468A-8DB1-BF82CB4F9E61}">
      <dgm:prSet/>
      <dgm:spPr>
        <a:solidFill>
          <a:schemeClr val="tx1"/>
        </a:solidFill>
      </dgm:spPr>
      <dgm:t>
        <a:bodyPr/>
        <a:lstStyle/>
        <a:p>
          <a:r>
            <a:rPr lang="en-US"/>
            <a:t>Supports both landscape and portrait modes.</a:t>
          </a:r>
        </a:p>
      </dgm:t>
    </dgm:pt>
    <dgm:pt modelId="{962FEEEA-0774-49D5-BFCF-FD1B29287181}" type="parTrans" cxnId="{7857BD0E-20D5-4CBB-B1D5-178FE0F7251D}">
      <dgm:prSet/>
      <dgm:spPr/>
      <dgm:t>
        <a:bodyPr/>
        <a:lstStyle/>
        <a:p>
          <a:endParaRPr lang="en-US"/>
        </a:p>
      </dgm:t>
    </dgm:pt>
    <dgm:pt modelId="{39A012E7-C9D4-449A-A1CC-ED94B7FDD61C}" type="sibTrans" cxnId="{7857BD0E-20D5-4CBB-B1D5-178FE0F7251D}">
      <dgm:prSet/>
      <dgm:spPr/>
      <dgm:t>
        <a:bodyPr/>
        <a:lstStyle/>
        <a:p>
          <a:endParaRPr lang="en-US"/>
        </a:p>
      </dgm:t>
    </dgm:pt>
    <dgm:pt modelId="{0420D4BF-3267-40D1-80F6-50487EAF6F8C}">
      <dgm:prSet/>
      <dgm:spPr>
        <a:solidFill>
          <a:schemeClr val="tx1"/>
        </a:solidFill>
      </dgm:spPr>
      <dgm:t>
        <a:bodyPr/>
        <a:lstStyle/>
        <a:p>
          <a:r>
            <a:rPr lang="en-US"/>
            <a:t>Manual switching between modes using a button at the bottom of the navigation bar.</a:t>
          </a:r>
        </a:p>
      </dgm:t>
    </dgm:pt>
    <dgm:pt modelId="{F950B722-D322-4839-A1B5-1C41999C461C}" type="parTrans" cxnId="{B59B4CDB-B2AD-46E0-9E9A-83A0688F1B9A}">
      <dgm:prSet/>
      <dgm:spPr/>
      <dgm:t>
        <a:bodyPr/>
        <a:lstStyle/>
        <a:p>
          <a:endParaRPr lang="en-US"/>
        </a:p>
      </dgm:t>
    </dgm:pt>
    <dgm:pt modelId="{65718D19-F034-4A74-A174-9F831EB6D87F}" type="sibTrans" cxnId="{B59B4CDB-B2AD-46E0-9E9A-83A0688F1B9A}">
      <dgm:prSet/>
      <dgm:spPr/>
      <dgm:t>
        <a:bodyPr/>
        <a:lstStyle/>
        <a:p>
          <a:endParaRPr lang="en-US"/>
        </a:p>
      </dgm:t>
    </dgm:pt>
    <dgm:pt modelId="{195CCF24-C029-4271-AEB6-327A035284BA}">
      <dgm:prSet/>
      <dgm:spPr>
        <a:solidFill>
          <a:schemeClr val="tx1"/>
        </a:solidFill>
      </dgm:spPr>
      <dgm:t>
        <a:bodyPr/>
        <a:lstStyle/>
        <a:p>
          <a:r>
            <a:rPr lang="en-US" dirty="0"/>
            <a:t>This page also includes a button to leave the presentation and return to the landing page.</a:t>
          </a:r>
        </a:p>
      </dgm:t>
    </dgm:pt>
    <dgm:pt modelId="{A86BB1BA-F881-4D41-90EB-FB849786EF11}" type="parTrans" cxnId="{0A705E5E-AC23-4072-81D3-4898BBDE4300}">
      <dgm:prSet/>
      <dgm:spPr/>
      <dgm:t>
        <a:bodyPr/>
        <a:lstStyle/>
        <a:p>
          <a:endParaRPr lang="en-US"/>
        </a:p>
      </dgm:t>
    </dgm:pt>
    <dgm:pt modelId="{CEAF269F-D7A8-4EB5-B378-CFA96B4FE334}" type="sibTrans" cxnId="{0A705E5E-AC23-4072-81D3-4898BBDE4300}">
      <dgm:prSet/>
      <dgm:spPr/>
      <dgm:t>
        <a:bodyPr/>
        <a:lstStyle/>
        <a:p>
          <a:endParaRPr lang="en-US"/>
        </a:p>
      </dgm:t>
    </dgm:pt>
    <dgm:pt modelId="{B006EC82-B2E3-488C-9829-7E3D09811FC3}" type="pres">
      <dgm:prSet presAssocID="{9C919267-C06A-4612-B2B2-721426A49338}" presName="linear" presStyleCnt="0">
        <dgm:presLayoutVars>
          <dgm:animLvl val="lvl"/>
          <dgm:resizeHandles val="exact"/>
        </dgm:presLayoutVars>
      </dgm:prSet>
      <dgm:spPr/>
    </dgm:pt>
    <dgm:pt modelId="{F00EFC69-928F-46BA-BE48-F06DFE76611C}" type="pres">
      <dgm:prSet presAssocID="{A7186579-9D0B-4BAC-BD94-E5DAC01456EB}" presName="parentText" presStyleLbl="node1" presStyleIdx="0" presStyleCnt="4" custScaleY="94689">
        <dgm:presLayoutVars>
          <dgm:chMax val="0"/>
          <dgm:bulletEnabled val="1"/>
        </dgm:presLayoutVars>
      </dgm:prSet>
      <dgm:spPr/>
    </dgm:pt>
    <dgm:pt modelId="{AA47151C-DC22-4B5D-83C6-A82BBF07F2A7}" type="pres">
      <dgm:prSet presAssocID="{07332F33-7DBD-4BA2-AFFA-8BF13B27AD30}" presName="spacer" presStyleCnt="0"/>
      <dgm:spPr/>
    </dgm:pt>
    <dgm:pt modelId="{5103F457-16B9-4DAF-9490-644566F5035D}" type="pres">
      <dgm:prSet presAssocID="{7BB171F1-0BDB-468A-8DB1-BF82CB4F9E61}" presName="parentText" presStyleLbl="node1" presStyleIdx="1" presStyleCnt="4">
        <dgm:presLayoutVars>
          <dgm:chMax val="0"/>
          <dgm:bulletEnabled val="1"/>
        </dgm:presLayoutVars>
      </dgm:prSet>
      <dgm:spPr/>
    </dgm:pt>
    <dgm:pt modelId="{2B5DFF24-BFE8-4DB3-8273-09F396509287}" type="pres">
      <dgm:prSet presAssocID="{39A012E7-C9D4-449A-A1CC-ED94B7FDD61C}" presName="spacer" presStyleCnt="0"/>
      <dgm:spPr/>
    </dgm:pt>
    <dgm:pt modelId="{144043E8-5C7F-4A32-BD14-A50D8247935E}" type="pres">
      <dgm:prSet presAssocID="{0420D4BF-3267-40D1-80F6-50487EAF6F8C}" presName="parentText" presStyleLbl="node1" presStyleIdx="2" presStyleCnt="4">
        <dgm:presLayoutVars>
          <dgm:chMax val="0"/>
          <dgm:bulletEnabled val="1"/>
        </dgm:presLayoutVars>
      </dgm:prSet>
      <dgm:spPr/>
    </dgm:pt>
    <dgm:pt modelId="{397DC785-2C82-4B76-AC07-6248E719FE13}" type="pres">
      <dgm:prSet presAssocID="{65718D19-F034-4A74-A174-9F831EB6D87F}" presName="spacer" presStyleCnt="0"/>
      <dgm:spPr/>
    </dgm:pt>
    <dgm:pt modelId="{52C23F1F-003B-4E8C-8824-CC82FB55B930}" type="pres">
      <dgm:prSet presAssocID="{195CCF24-C029-4271-AEB6-327A035284BA}" presName="parentText" presStyleLbl="node1" presStyleIdx="3" presStyleCnt="4">
        <dgm:presLayoutVars>
          <dgm:chMax val="0"/>
          <dgm:bulletEnabled val="1"/>
        </dgm:presLayoutVars>
      </dgm:prSet>
      <dgm:spPr/>
    </dgm:pt>
  </dgm:ptLst>
  <dgm:cxnLst>
    <dgm:cxn modelId="{7857BD0E-20D5-4CBB-B1D5-178FE0F7251D}" srcId="{9C919267-C06A-4612-B2B2-721426A49338}" destId="{7BB171F1-0BDB-468A-8DB1-BF82CB4F9E61}" srcOrd="1" destOrd="0" parTransId="{962FEEEA-0774-49D5-BFCF-FD1B29287181}" sibTransId="{39A012E7-C9D4-449A-A1CC-ED94B7FDD61C}"/>
    <dgm:cxn modelId="{9E988522-1B59-4065-B0B4-5053234D4317}" type="presOf" srcId="{9C919267-C06A-4612-B2B2-721426A49338}" destId="{B006EC82-B2E3-488C-9829-7E3D09811FC3}" srcOrd="0" destOrd="0" presId="urn:microsoft.com/office/officeart/2005/8/layout/vList2"/>
    <dgm:cxn modelId="{0A705E5E-AC23-4072-81D3-4898BBDE4300}" srcId="{9C919267-C06A-4612-B2B2-721426A49338}" destId="{195CCF24-C029-4271-AEB6-327A035284BA}" srcOrd="3" destOrd="0" parTransId="{A86BB1BA-F881-4D41-90EB-FB849786EF11}" sibTransId="{CEAF269F-D7A8-4EB5-B378-CFA96B4FE334}"/>
    <dgm:cxn modelId="{DCAC4560-0754-4A26-BDCF-F1C4B70225FC}" type="presOf" srcId="{7BB171F1-0BDB-468A-8DB1-BF82CB4F9E61}" destId="{5103F457-16B9-4DAF-9490-644566F5035D}" srcOrd="0" destOrd="0" presId="urn:microsoft.com/office/officeart/2005/8/layout/vList2"/>
    <dgm:cxn modelId="{FF024166-9C0C-443F-9B79-0F272B66BF6C}" type="presOf" srcId="{195CCF24-C029-4271-AEB6-327A035284BA}" destId="{52C23F1F-003B-4E8C-8824-CC82FB55B930}" srcOrd="0" destOrd="0" presId="urn:microsoft.com/office/officeart/2005/8/layout/vList2"/>
    <dgm:cxn modelId="{56A10448-CF4D-4DB7-930B-9008454D41C3}" type="presOf" srcId="{A7186579-9D0B-4BAC-BD94-E5DAC01456EB}" destId="{F00EFC69-928F-46BA-BE48-F06DFE76611C}" srcOrd="0" destOrd="0" presId="urn:microsoft.com/office/officeart/2005/8/layout/vList2"/>
    <dgm:cxn modelId="{D24F806F-1E28-4156-973C-04C4ED61DD1B}" type="presOf" srcId="{0420D4BF-3267-40D1-80F6-50487EAF6F8C}" destId="{144043E8-5C7F-4A32-BD14-A50D8247935E}" srcOrd="0" destOrd="0" presId="urn:microsoft.com/office/officeart/2005/8/layout/vList2"/>
    <dgm:cxn modelId="{B59B4CDB-B2AD-46E0-9E9A-83A0688F1B9A}" srcId="{9C919267-C06A-4612-B2B2-721426A49338}" destId="{0420D4BF-3267-40D1-80F6-50487EAF6F8C}" srcOrd="2" destOrd="0" parTransId="{F950B722-D322-4839-A1B5-1C41999C461C}" sibTransId="{65718D19-F034-4A74-A174-9F831EB6D87F}"/>
    <dgm:cxn modelId="{4695CEED-FEC1-4F64-856C-2C505E44063B}" srcId="{9C919267-C06A-4612-B2B2-721426A49338}" destId="{A7186579-9D0B-4BAC-BD94-E5DAC01456EB}" srcOrd="0" destOrd="0" parTransId="{D24766B3-7BC8-49CE-8DC0-9DECC0250DC1}" sibTransId="{07332F33-7DBD-4BA2-AFFA-8BF13B27AD30}"/>
    <dgm:cxn modelId="{03BCACEC-144A-4E9D-BDDB-D2840EA78B5B}" type="presParOf" srcId="{B006EC82-B2E3-488C-9829-7E3D09811FC3}" destId="{F00EFC69-928F-46BA-BE48-F06DFE76611C}" srcOrd="0" destOrd="0" presId="urn:microsoft.com/office/officeart/2005/8/layout/vList2"/>
    <dgm:cxn modelId="{0BF5D5F7-89CC-428F-AD0E-B4AF0058FD33}" type="presParOf" srcId="{B006EC82-B2E3-488C-9829-7E3D09811FC3}" destId="{AA47151C-DC22-4B5D-83C6-A82BBF07F2A7}" srcOrd="1" destOrd="0" presId="urn:microsoft.com/office/officeart/2005/8/layout/vList2"/>
    <dgm:cxn modelId="{6C5B7E0F-8D83-4F63-A6DA-249AB9F73178}" type="presParOf" srcId="{B006EC82-B2E3-488C-9829-7E3D09811FC3}" destId="{5103F457-16B9-4DAF-9490-644566F5035D}" srcOrd="2" destOrd="0" presId="urn:microsoft.com/office/officeart/2005/8/layout/vList2"/>
    <dgm:cxn modelId="{7B843520-EA62-468D-A27E-95EB6FC02059}" type="presParOf" srcId="{B006EC82-B2E3-488C-9829-7E3D09811FC3}" destId="{2B5DFF24-BFE8-4DB3-8273-09F396509287}" srcOrd="3" destOrd="0" presId="urn:microsoft.com/office/officeart/2005/8/layout/vList2"/>
    <dgm:cxn modelId="{2A747A79-9E4F-4117-8D87-FDBB6245D064}" type="presParOf" srcId="{B006EC82-B2E3-488C-9829-7E3D09811FC3}" destId="{144043E8-5C7F-4A32-BD14-A50D8247935E}" srcOrd="4" destOrd="0" presId="urn:microsoft.com/office/officeart/2005/8/layout/vList2"/>
    <dgm:cxn modelId="{E7D28E0C-8F7D-4FB7-B0EE-956F3868C6D3}" type="presParOf" srcId="{B006EC82-B2E3-488C-9829-7E3D09811FC3}" destId="{397DC785-2C82-4B76-AC07-6248E719FE13}" srcOrd="5" destOrd="0" presId="urn:microsoft.com/office/officeart/2005/8/layout/vList2"/>
    <dgm:cxn modelId="{54016C2E-DD5E-4DCA-946B-280C74AC9A8E}" type="presParOf" srcId="{B006EC82-B2E3-488C-9829-7E3D09811FC3}" destId="{52C23F1F-003B-4E8C-8824-CC82FB55B9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B0B3D3-BDD6-47DC-BCB6-23D2FA20CD46}"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4296839-1339-4A57-B226-D9FA0D6949D0}">
      <dgm:prSet/>
      <dgm:spPr/>
      <dgm:t>
        <a:bodyPr/>
        <a:lstStyle/>
        <a:p>
          <a:pPr>
            <a:lnSpc>
              <a:spcPct val="100000"/>
            </a:lnSpc>
          </a:pPr>
          <a:r>
            <a:rPr lang="en-US" dirty="0"/>
            <a:t>The page visible to the presenter during the presentation.</a:t>
          </a:r>
        </a:p>
      </dgm:t>
    </dgm:pt>
    <dgm:pt modelId="{0EF246B5-AF0B-4FAA-9F04-CDB9ABB3F16E}" type="parTrans" cxnId="{A30B2EF3-1E60-4780-944E-8A1823D4594C}">
      <dgm:prSet/>
      <dgm:spPr/>
      <dgm:t>
        <a:bodyPr/>
        <a:lstStyle/>
        <a:p>
          <a:endParaRPr lang="en-US"/>
        </a:p>
      </dgm:t>
    </dgm:pt>
    <dgm:pt modelId="{2DE6E5A3-2368-4666-8658-2E8E77F79C75}" type="sibTrans" cxnId="{A30B2EF3-1E60-4780-944E-8A1823D4594C}">
      <dgm:prSet/>
      <dgm:spPr/>
      <dgm:t>
        <a:bodyPr/>
        <a:lstStyle/>
        <a:p>
          <a:endParaRPr lang="en-US"/>
        </a:p>
      </dgm:t>
    </dgm:pt>
    <dgm:pt modelId="{0801D752-1349-4B03-BC80-BC6EEC170A24}">
      <dgm:prSet/>
      <dgm:spPr/>
      <dgm:t>
        <a:bodyPr/>
        <a:lstStyle/>
        <a:p>
          <a:pPr>
            <a:lnSpc>
              <a:spcPct val="100000"/>
            </a:lnSpc>
          </a:pPr>
          <a:r>
            <a:rPr lang="en-US"/>
            <a:t>Supports both landscape and portrait modes.</a:t>
          </a:r>
        </a:p>
      </dgm:t>
    </dgm:pt>
    <dgm:pt modelId="{189EB78A-A9AD-4A1D-AE6F-499431D43633}" type="parTrans" cxnId="{10E64F3B-1661-4CFE-B333-7AC695D20739}">
      <dgm:prSet/>
      <dgm:spPr/>
      <dgm:t>
        <a:bodyPr/>
        <a:lstStyle/>
        <a:p>
          <a:endParaRPr lang="en-US"/>
        </a:p>
      </dgm:t>
    </dgm:pt>
    <dgm:pt modelId="{78B2B65F-040A-494A-B53D-6D7EFC39DE5E}" type="sibTrans" cxnId="{10E64F3B-1661-4CFE-B333-7AC695D20739}">
      <dgm:prSet/>
      <dgm:spPr/>
      <dgm:t>
        <a:bodyPr/>
        <a:lstStyle/>
        <a:p>
          <a:endParaRPr lang="en-US"/>
        </a:p>
      </dgm:t>
    </dgm:pt>
    <dgm:pt modelId="{2005B69F-86CB-48CA-8233-26243A8D7E9D}">
      <dgm:prSet/>
      <dgm:spPr/>
      <dgm:t>
        <a:bodyPr/>
        <a:lstStyle/>
        <a:p>
          <a:pPr>
            <a:lnSpc>
              <a:spcPct val="100000"/>
            </a:lnSpc>
          </a:pPr>
          <a:r>
            <a:rPr lang="en-US"/>
            <a:t>Allows presenters to navigate between uploaded slides, edit the title, and end the presentation.</a:t>
          </a:r>
        </a:p>
      </dgm:t>
    </dgm:pt>
    <dgm:pt modelId="{E11845D0-2CFF-40DE-8111-95D75E060CBC}" type="parTrans" cxnId="{307EAC19-D8F0-4551-AD31-89B5D7C99BE3}">
      <dgm:prSet/>
      <dgm:spPr/>
      <dgm:t>
        <a:bodyPr/>
        <a:lstStyle/>
        <a:p>
          <a:endParaRPr lang="en-US"/>
        </a:p>
      </dgm:t>
    </dgm:pt>
    <dgm:pt modelId="{A67616B6-863D-4A01-8CD0-86A0DB53724A}" type="sibTrans" cxnId="{307EAC19-D8F0-4551-AD31-89B5D7C99BE3}">
      <dgm:prSet/>
      <dgm:spPr/>
      <dgm:t>
        <a:bodyPr/>
        <a:lstStyle/>
        <a:p>
          <a:endParaRPr lang="en-US"/>
        </a:p>
      </dgm:t>
    </dgm:pt>
    <dgm:pt modelId="{072354E1-4B5D-4075-AA97-C5F7FA6490C4}">
      <dgm:prSet/>
      <dgm:spPr/>
      <dgm:t>
        <a:bodyPr/>
        <a:lstStyle/>
        <a:p>
          <a:pPr>
            <a:lnSpc>
              <a:spcPct val="100000"/>
            </a:lnSpc>
          </a:pPr>
          <a:r>
            <a:rPr lang="en-US"/>
            <a:t>Confirmation is required to leave the presentation, preventing accidental closure.</a:t>
          </a:r>
        </a:p>
      </dgm:t>
    </dgm:pt>
    <dgm:pt modelId="{792ADEAF-C19E-4680-B2A4-92FFA9A3CC9C}" type="parTrans" cxnId="{44D41551-00B5-4B91-9C32-465B4E4EE64C}">
      <dgm:prSet/>
      <dgm:spPr/>
      <dgm:t>
        <a:bodyPr/>
        <a:lstStyle/>
        <a:p>
          <a:endParaRPr lang="en-US"/>
        </a:p>
      </dgm:t>
    </dgm:pt>
    <dgm:pt modelId="{C0A4E421-DDE3-4557-978A-9E5B889FEE1B}" type="sibTrans" cxnId="{44D41551-00B5-4B91-9C32-465B4E4EE64C}">
      <dgm:prSet/>
      <dgm:spPr/>
      <dgm:t>
        <a:bodyPr/>
        <a:lstStyle/>
        <a:p>
          <a:endParaRPr lang="en-US"/>
        </a:p>
      </dgm:t>
    </dgm:pt>
    <dgm:pt modelId="{0EF272D9-4666-4C27-8DDA-D7EB96557E9D}" type="pres">
      <dgm:prSet presAssocID="{1EB0B3D3-BDD6-47DC-BCB6-23D2FA20CD46}" presName="root" presStyleCnt="0">
        <dgm:presLayoutVars>
          <dgm:dir/>
          <dgm:resizeHandles val="exact"/>
        </dgm:presLayoutVars>
      </dgm:prSet>
      <dgm:spPr/>
    </dgm:pt>
    <dgm:pt modelId="{0A9AF924-6409-41FD-9E13-22BF84BF42DF}" type="pres">
      <dgm:prSet presAssocID="{74296839-1339-4A57-B226-D9FA0D6949D0}" presName="compNode" presStyleCnt="0"/>
      <dgm:spPr/>
    </dgm:pt>
    <dgm:pt modelId="{4334B6A3-4B10-484B-91F6-CF92B50186BE}" type="pres">
      <dgm:prSet presAssocID="{74296839-1339-4A57-B226-D9FA0D6949D0}" presName="bgRect" presStyleLbl="bgShp" presStyleIdx="0" presStyleCnt="4"/>
      <dgm:spPr/>
    </dgm:pt>
    <dgm:pt modelId="{B3F66E7B-0A20-4411-988E-2325498F3DAC}" type="pres">
      <dgm:prSet presAssocID="{74296839-1339-4A57-B226-D9FA0D6949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jector screen"/>
        </a:ext>
      </dgm:extLst>
    </dgm:pt>
    <dgm:pt modelId="{3B5ECE76-80FC-4315-B124-397C056D1EF6}" type="pres">
      <dgm:prSet presAssocID="{74296839-1339-4A57-B226-D9FA0D6949D0}" presName="spaceRect" presStyleCnt="0"/>
      <dgm:spPr/>
    </dgm:pt>
    <dgm:pt modelId="{28FF937D-034F-4650-BD64-10E334CC11C0}" type="pres">
      <dgm:prSet presAssocID="{74296839-1339-4A57-B226-D9FA0D6949D0}" presName="parTx" presStyleLbl="revTx" presStyleIdx="0" presStyleCnt="4">
        <dgm:presLayoutVars>
          <dgm:chMax val="0"/>
          <dgm:chPref val="0"/>
        </dgm:presLayoutVars>
      </dgm:prSet>
      <dgm:spPr/>
    </dgm:pt>
    <dgm:pt modelId="{1A15996F-1413-43ED-8A7F-7FE8CED18B2E}" type="pres">
      <dgm:prSet presAssocID="{2DE6E5A3-2368-4666-8658-2E8E77F79C75}" presName="sibTrans" presStyleCnt="0"/>
      <dgm:spPr/>
    </dgm:pt>
    <dgm:pt modelId="{25183CD4-34CD-46FA-BA52-89AA92F755B8}" type="pres">
      <dgm:prSet presAssocID="{0801D752-1349-4B03-BC80-BC6EEC170A24}" presName="compNode" presStyleCnt="0"/>
      <dgm:spPr/>
    </dgm:pt>
    <dgm:pt modelId="{88CAB381-07D0-45C9-9E0E-7423B29FACD9}" type="pres">
      <dgm:prSet presAssocID="{0801D752-1349-4B03-BC80-BC6EEC170A24}" presName="bgRect" presStyleLbl="bgShp" presStyleIdx="1" presStyleCnt="4"/>
      <dgm:spPr/>
    </dgm:pt>
    <dgm:pt modelId="{DE74E62D-EA97-45E7-A072-5429D40A2D11}" type="pres">
      <dgm:prSet presAssocID="{0801D752-1349-4B03-BC80-BC6EEC170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lder"/>
        </a:ext>
      </dgm:extLst>
    </dgm:pt>
    <dgm:pt modelId="{288B50DC-0183-4938-897E-6ED36E9F00E0}" type="pres">
      <dgm:prSet presAssocID="{0801D752-1349-4B03-BC80-BC6EEC170A24}" presName="spaceRect" presStyleCnt="0"/>
      <dgm:spPr/>
    </dgm:pt>
    <dgm:pt modelId="{FB95DE20-2C21-4D75-AB1A-37F09F2E9DB2}" type="pres">
      <dgm:prSet presAssocID="{0801D752-1349-4B03-BC80-BC6EEC170A24}" presName="parTx" presStyleLbl="revTx" presStyleIdx="1" presStyleCnt="4">
        <dgm:presLayoutVars>
          <dgm:chMax val="0"/>
          <dgm:chPref val="0"/>
        </dgm:presLayoutVars>
      </dgm:prSet>
      <dgm:spPr/>
    </dgm:pt>
    <dgm:pt modelId="{3966B52A-C9C5-44E3-87B8-6885EBDA9050}" type="pres">
      <dgm:prSet presAssocID="{78B2B65F-040A-494A-B53D-6D7EFC39DE5E}" presName="sibTrans" presStyleCnt="0"/>
      <dgm:spPr/>
    </dgm:pt>
    <dgm:pt modelId="{D4394771-0897-4025-A560-641328708652}" type="pres">
      <dgm:prSet presAssocID="{2005B69F-86CB-48CA-8233-26243A8D7E9D}" presName="compNode" presStyleCnt="0"/>
      <dgm:spPr/>
    </dgm:pt>
    <dgm:pt modelId="{3A743E67-8989-4422-AE07-B6309ED8E976}" type="pres">
      <dgm:prSet presAssocID="{2005B69F-86CB-48CA-8233-26243A8D7E9D}" presName="bgRect" presStyleLbl="bgShp" presStyleIdx="2" presStyleCnt="4"/>
      <dgm:spPr/>
    </dgm:pt>
    <dgm:pt modelId="{833C2C3B-A53A-49F2-9BE1-D92A1DC13F18}" type="pres">
      <dgm:prSet presAssocID="{2005B69F-86CB-48CA-8233-26243A8D7E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tertitel"/>
        </a:ext>
      </dgm:extLst>
    </dgm:pt>
    <dgm:pt modelId="{CC2F430B-B8B7-4A0F-816C-1E39F431CAF9}" type="pres">
      <dgm:prSet presAssocID="{2005B69F-86CB-48CA-8233-26243A8D7E9D}" presName="spaceRect" presStyleCnt="0"/>
      <dgm:spPr/>
    </dgm:pt>
    <dgm:pt modelId="{2CC26297-A049-46E7-85D8-3A4E8FD3E48A}" type="pres">
      <dgm:prSet presAssocID="{2005B69F-86CB-48CA-8233-26243A8D7E9D}" presName="parTx" presStyleLbl="revTx" presStyleIdx="2" presStyleCnt="4">
        <dgm:presLayoutVars>
          <dgm:chMax val="0"/>
          <dgm:chPref val="0"/>
        </dgm:presLayoutVars>
      </dgm:prSet>
      <dgm:spPr/>
    </dgm:pt>
    <dgm:pt modelId="{B8316CAF-0A6A-492A-B9FA-A80544DC6701}" type="pres">
      <dgm:prSet presAssocID="{A67616B6-863D-4A01-8CD0-86A0DB53724A}" presName="sibTrans" presStyleCnt="0"/>
      <dgm:spPr/>
    </dgm:pt>
    <dgm:pt modelId="{DA9669D9-83CE-4B89-A5CD-885509499C27}" type="pres">
      <dgm:prSet presAssocID="{072354E1-4B5D-4075-AA97-C5F7FA6490C4}" presName="compNode" presStyleCnt="0"/>
      <dgm:spPr/>
    </dgm:pt>
    <dgm:pt modelId="{FCCFB5AE-1DC6-400D-9F40-FD64C84F5316}" type="pres">
      <dgm:prSet presAssocID="{072354E1-4B5D-4075-AA97-C5F7FA6490C4}" presName="bgRect" presStyleLbl="bgShp" presStyleIdx="3" presStyleCnt="4"/>
      <dgm:spPr/>
    </dgm:pt>
    <dgm:pt modelId="{90BB6E4A-76DF-409E-BC03-0A4229E83F19}" type="pres">
      <dgm:prSet presAssocID="{072354E1-4B5D-4075-AA97-C5F7FA6490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struction Worker"/>
        </a:ext>
      </dgm:extLst>
    </dgm:pt>
    <dgm:pt modelId="{BB9DF44B-CA1F-471F-96FA-2A759D36CBF3}" type="pres">
      <dgm:prSet presAssocID="{072354E1-4B5D-4075-AA97-C5F7FA6490C4}" presName="spaceRect" presStyleCnt="0"/>
      <dgm:spPr/>
    </dgm:pt>
    <dgm:pt modelId="{E6325EF5-0176-4177-9ABA-CC92324894D5}" type="pres">
      <dgm:prSet presAssocID="{072354E1-4B5D-4075-AA97-C5F7FA6490C4}" presName="parTx" presStyleLbl="revTx" presStyleIdx="3" presStyleCnt="4">
        <dgm:presLayoutVars>
          <dgm:chMax val="0"/>
          <dgm:chPref val="0"/>
        </dgm:presLayoutVars>
      </dgm:prSet>
      <dgm:spPr/>
    </dgm:pt>
  </dgm:ptLst>
  <dgm:cxnLst>
    <dgm:cxn modelId="{307EAC19-D8F0-4551-AD31-89B5D7C99BE3}" srcId="{1EB0B3D3-BDD6-47DC-BCB6-23D2FA20CD46}" destId="{2005B69F-86CB-48CA-8233-26243A8D7E9D}" srcOrd="2" destOrd="0" parTransId="{E11845D0-2CFF-40DE-8111-95D75E060CBC}" sibTransId="{A67616B6-863D-4A01-8CD0-86A0DB53724A}"/>
    <dgm:cxn modelId="{0CDBC027-03BC-493D-9F61-0616B45489BC}" type="presOf" srcId="{1EB0B3D3-BDD6-47DC-BCB6-23D2FA20CD46}" destId="{0EF272D9-4666-4C27-8DDA-D7EB96557E9D}" srcOrd="0" destOrd="0" presId="urn:microsoft.com/office/officeart/2018/2/layout/IconVerticalSolidList"/>
    <dgm:cxn modelId="{10E64F3B-1661-4CFE-B333-7AC695D20739}" srcId="{1EB0B3D3-BDD6-47DC-BCB6-23D2FA20CD46}" destId="{0801D752-1349-4B03-BC80-BC6EEC170A24}" srcOrd="1" destOrd="0" parTransId="{189EB78A-A9AD-4A1D-AE6F-499431D43633}" sibTransId="{78B2B65F-040A-494A-B53D-6D7EFC39DE5E}"/>
    <dgm:cxn modelId="{75BC295F-C9C8-4034-A744-0CAF933BDE7E}" type="presOf" srcId="{0801D752-1349-4B03-BC80-BC6EEC170A24}" destId="{FB95DE20-2C21-4D75-AB1A-37F09F2E9DB2}" srcOrd="0" destOrd="0" presId="urn:microsoft.com/office/officeart/2018/2/layout/IconVerticalSolidList"/>
    <dgm:cxn modelId="{26985766-52E2-4FF1-9A94-81FA89B16023}" type="presOf" srcId="{74296839-1339-4A57-B226-D9FA0D6949D0}" destId="{28FF937D-034F-4650-BD64-10E334CC11C0}" srcOrd="0" destOrd="0" presId="urn:microsoft.com/office/officeart/2018/2/layout/IconVerticalSolidList"/>
    <dgm:cxn modelId="{44D41551-00B5-4B91-9C32-465B4E4EE64C}" srcId="{1EB0B3D3-BDD6-47DC-BCB6-23D2FA20CD46}" destId="{072354E1-4B5D-4075-AA97-C5F7FA6490C4}" srcOrd="3" destOrd="0" parTransId="{792ADEAF-C19E-4680-B2A4-92FFA9A3CC9C}" sibTransId="{C0A4E421-DDE3-4557-978A-9E5B889FEE1B}"/>
    <dgm:cxn modelId="{F67AF683-D686-44D7-A005-2DBA4DF53608}" type="presOf" srcId="{072354E1-4B5D-4075-AA97-C5F7FA6490C4}" destId="{E6325EF5-0176-4177-9ABA-CC92324894D5}" srcOrd="0" destOrd="0" presId="urn:microsoft.com/office/officeart/2018/2/layout/IconVerticalSolidList"/>
    <dgm:cxn modelId="{A288498C-2F39-4B1E-A2CA-9413939F299A}" type="presOf" srcId="{2005B69F-86CB-48CA-8233-26243A8D7E9D}" destId="{2CC26297-A049-46E7-85D8-3A4E8FD3E48A}" srcOrd="0" destOrd="0" presId="urn:microsoft.com/office/officeart/2018/2/layout/IconVerticalSolidList"/>
    <dgm:cxn modelId="{A30B2EF3-1E60-4780-944E-8A1823D4594C}" srcId="{1EB0B3D3-BDD6-47DC-BCB6-23D2FA20CD46}" destId="{74296839-1339-4A57-B226-D9FA0D6949D0}" srcOrd="0" destOrd="0" parTransId="{0EF246B5-AF0B-4FAA-9F04-CDB9ABB3F16E}" sibTransId="{2DE6E5A3-2368-4666-8658-2E8E77F79C75}"/>
    <dgm:cxn modelId="{4D8D6D1F-54FF-4C1C-88C8-1FDB8F0DBFA3}" type="presParOf" srcId="{0EF272D9-4666-4C27-8DDA-D7EB96557E9D}" destId="{0A9AF924-6409-41FD-9E13-22BF84BF42DF}" srcOrd="0" destOrd="0" presId="urn:microsoft.com/office/officeart/2018/2/layout/IconVerticalSolidList"/>
    <dgm:cxn modelId="{27DC498A-6C5B-4A6A-BAF4-C4FEED26C0FD}" type="presParOf" srcId="{0A9AF924-6409-41FD-9E13-22BF84BF42DF}" destId="{4334B6A3-4B10-484B-91F6-CF92B50186BE}" srcOrd="0" destOrd="0" presId="urn:microsoft.com/office/officeart/2018/2/layout/IconVerticalSolidList"/>
    <dgm:cxn modelId="{D35E0551-D993-4E9C-94F6-F621E0BA17D9}" type="presParOf" srcId="{0A9AF924-6409-41FD-9E13-22BF84BF42DF}" destId="{B3F66E7B-0A20-4411-988E-2325498F3DAC}" srcOrd="1" destOrd="0" presId="urn:microsoft.com/office/officeart/2018/2/layout/IconVerticalSolidList"/>
    <dgm:cxn modelId="{44AF77ED-5FFE-4991-AA0C-A0B1D8105B09}" type="presParOf" srcId="{0A9AF924-6409-41FD-9E13-22BF84BF42DF}" destId="{3B5ECE76-80FC-4315-B124-397C056D1EF6}" srcOrd="2" destOrd="0" presId="urn:microsoft.com/office/officeart/2018/2/layout/IconVerticalSolidList"/>
    <dgm:cxn modelId="{FC1A38FA-4BE4-4A42-8792-6A93CC6D453E}" type="presParOf" srcId="{0A9AF924-6409-41FD-9E13-22BF84BF42DF}" destId="{28FF937D-034F-4650-BD64-10E334CC11C0}" srcOrd="3" destOrd="0" presId="urn:microsoft.com/office/officeart/2018/2/layout/IconVerticalSolidList"/>
    <dgm:cxn modelId="{88F66524-36F8-4E67-AC0A-0038481AFD33}" type="presParOf" srcId="{0EF272D9-4666-4C27-8DDA-D7EB96557E9D}" destId="{1A15996F-1413-43ED-8A7F-7FE8CED18B2E}" srcOrd="1" destOrd="0" presId="urn:microsoft.com/office/officeart/2018/2/layout/IconVerticalSolidList"/>
    <dgm:cxn modelId="{4B9E8838-FA10-4988-A700-4DE965F30454}" type="presParOf" srcId="{0EF272D9-4666-4C27-8DDA-D7EB96557E9D}" destId="{25183CD4-34CD-46FA-BA52-89AA92F755B8}" srcOrd="2" destOrd="0" presId="urn:microsoft.com/office/officeart/2018/2/layout/IconVerticalSolidList"/>
    <dgm:cxn modelId="{D7FF5C76-E8CD-49BF-AA89-B83CAF64F79C}" type="presParOf" srcId="{25183CD4-34CD-46FA-BA52-89AA92F755B8}" destId="{88CAB381-07D0-45C9-9E0E-7423B29FACD9}" srcOrd="0" destOrd="0" presId="urn:microsoft.com/office/officeart/2018/2/layout/IconVerticalSolidList"/>
    <dgm:cxn modelId="{AA3FB1AF-DA2C-4524-A6E9-66BA88459A57}" type="presParOf" srcId="{25183CD4-34CD-46FA-BA52-89AA92F755B8}" destId="{DE74E62D-EA97-45E7-A072-5429D40A2D11}" srcOrd="1" destOrd="0" presId="urn:microsoft.com/office/officeart/2018/2/layout/IconVerticalSolidList"/>
    <dgm:cxn modelId="{53C9F162-9154-4ED5-8124-FF623A0C9492}" type="presParOf" srcId="{25183CD4-34CD-46FA-BA52-89AA92F755B8}" destId="{288B50DC-0183-4938-897E-6ED36E9F00E0}" srcOrd="2" destOrd="0" presId="urn:microsoft.com/office/officeart/2018/2/layout/IconVerticalSolidList"/>
    <dgm:cxn modelId="{CB24206C-7CE6-42EA-B565-31C6984B535A}" type="presParOf" srcId="{25183CD4-34CD-46FA-BA52-89AA92F755B8}" destId="{FB95DE20-2C21-4D75-AB1A-37F09F2E9DB2}" srcOrd="3" destOrd="0" presId="urn:microsoft.com/office/officeart/2018/2/layout/IconVerticalSolidList"/>
    <dgm:cxn modelId="{E737DC6F-42BA-479C-ADEE-D723CD195F0E}" type="presParOf" srcId="{0EF272D9-4666-4C27-8DDA-D7EB96557E9D}" destId="{3966B52A-C9C5-44E3-87B8-6885EBDA9050}" srcOrd="3" destOrd="0" presId="urn:microsoft.com/office/officeart/2018/2/layout/IconVerticalSolidList"/>
    <dgm:cxn modelId="{FF8D3227-2AB9-46D9-A7C1-E62128C08292}" type="presParOf" srcId="{0EF272D9-4666-4C27-8DDA-D7EB96557E9D}" destId="{D4394771-0897-4025-A560-641328708652}" srcOrd="4" destOrd="0" presId="urn:microsoft.com/office/officeart/2018/2/layout/IconVerticalSolidList"/>
    <dgm:cxn modelId="{74DEE62E-8CC0-4F84-A75E-6CD894CEDEB1}" type="presParOf" srcId="{D4394771-0897-4025-A560-641328708652}" destId="{3A743E67-8989-4422-AE07-B6309ED8E976}" srcOrd="0" destOrd="0" presId="urn:microsoft.com/office/officeart/2018/2/layout/IconVerticalSolidList"/>
    <dgm:cxn modelId="{D0674CC1-BEA6-4D32-B44A-DA1B428417BA}" type="presParOf" srcId="{D4394771-0897-4025-A560-641328708652}" destId="{833C2C3B-A53A-49F2-9BE1-D92A1DC13F18}" srcOrd="1" destOrd="0" presId="urn:microsoft.com/office/officeart/2018/2/layout/IconVerticalSolidList"/>
    <dgm:cxn modelId="{CE85B262-BD5D-4B19-8191-C6B8FB29D73B}" type="presParOf" srcId="{D4394771-0897-4025-A560-641328708652}" destId="{CC2F430B-B8B7-4A0F-816C-1E39F431CAF9}" srcOrd="2" destOrd="0" presId="urn:microsoft.com/office/officeart/2018/2/layout/IconVerticalSolidList"/>
    <dgm:cxn modelId="{8896EA8B-C8A0-435E-8E5B-E194E6DD4E3D}" type="presParOf" srcId="{D4394771-0897-4025-A560-641328708652}" destId="{2CC26297-A049-46E7-85D8-3A4E8FD3E48A}" srcOrd="3" destOrd="0" presId="urn:microsoft.com/office/officeart/2018/2/layout/IconVerticalSolidList"/>
    <dgm:cxn modelId="{A5AFC2F5-4956-4205-9754-F8BEE35B0FDB}" type="presParOf" srcId="{0EF272D9-4666-4C27-8DDA-D7EB96557E9D}" destId="{B8316CAF-0A6A-492A-B9FA-A80544DC6701}" srcOrd="5" destOrd="0" presId="urn:microsoft.com/office/officeart/2018/2/layout/IconVerticalSolidList"/>
    <dgm:cxn modelId="{FBEA0369-3CBB-40E9-8DB1-6543634BB404}" type="presParOf" srcId="{0EF272D9-4666-4C27-8DDA-D7EB96557E9D}" destId="{DA9669D9-83CE-4B89-A5CD-885509499C27}" srcOrd="6" destOrd="0" presId="urn:microsoft.com/office/officeart/2018/2/layout/IconVerticalSolidList"/>
    <dgm:cxn modelId="{13310818-C8CF-49E5-BEAF-0C03CA2F36F0}" type="presParOf" srcId="{DA9669D9-83CE-4B89-A5CD-885509499C27}" destId="{FCCFB5AE-1DC6-400D-9F40-FD64C84F5316}" srcOrd="0" destOrd="0" presId="urn:microsoft.com/office/officeart/2018/2/layout/IconVerticalSolidList"/>
    <dgm:cxn modelId="{D56AE458-AA34-45B5-9D5F-F853C47249B1}" type="presParOf" srcId="{DA9669D9-83CE-4B89-A5CD-885509499C27}" destId="{90BB6E4A-76DF-409E-BC03-0A4229E83F19}" srcOrd="1" destOrd="0" presId="urn:microsoft.com/office/officeart/2018/2/layout/IconVerticalSolidList"/>
    <dgm:cxn modelId="{FFC029CE-CBE9-450E-AE8C-6E74FD8E8CA5}" type="presParOf" srcId="{DA9669D9-83CE-4B89-A5CD-885509499C27}" destId="{BB9DF44B-CA1F-471F-96FA-2A759D36CBF3}" srcOrd="2" destOrd="0" presId="urn:microsoft.com/office/officeart/2018/2/layout/IconVerticalSolidList"/>
    <dgm:cxn modelId="{D66DCCFD-F18B-4CE1-9EBD-41BADDE3437C}" type="presParOf" srcId="{DA9669D9-83CE-4B89-A5CD-885509499C27}" destId="{E6325EF5-0176-4177-9ABA-CC92324894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8DE6D4-4C72-45F2-B217-ADCE1940F2E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93F49D7-6103-4AD3-B319-F473F9F52712}">
      <dgm:prSet/>
      <dgm:spPr/>
      <dgm:t>
        <a:bodyPr/>
        <a:lstStyle/>
        <a:p>
          <a:r>
            <a:rPr lang="en-US"/>
            <a:t>Clicking the plus button on the landing page opens a pop-up to start a new presentation.</a:t>
          </a:r>
        </a:p>
      </dgm:t>
    </dgm:pt>
    <dgm:pt modelId="{40862276-6117-4FAA-85AC-CA771D16676C}" type="parTrans" cxnId="{D3865B7A-6266-4144-BC0F-CDAB8DEFE22F}">
      <dgm:prSet/>
      <dgm:spPr/>
      <dgm:t>
        <a:bodyPr/>
        <a:lstStyle/>
        <a:p>
          <a:endParaRPr lang="en-US"/>
        </a:p>
      </dgm:t>
    </dgm:pt>
    <dgm:pt modelId="{DFAFE2AB-16A6-4692-AA14-FC95C83E56BC}" type="sibTrans" cxnId="{D3865B7A-6266-4144-BC0F-CDAB8DEFE22F}">
      <dgm:prSet/>
      <dgm:spPr/>
      <dgm:t>
        <a:bodyPr/>
        <a:lstStyle/>
        <a:p>
          <a:endParaRPr lang="en-US"/>
        </a:p>
      </dgm:t>
    </dgm:pt>
    <dgm:pt modelId="{E9FA8ABD-68F7-4AF3-84CA-58452C4929F3}">
      <dgm:prSet/>
      <dgm:spPr/>
      <dgm:t>
        <a:bodyPr/>
        <a:lstStyle/>
        <a:p>
          <a:r>
            <a:rPr lang="en-US"/>
            <a:t>The pop-up provides information on supported file formats and includes a button to upload a file from the user's device.</a:t>
          </a:r>
        </a:p>
      </dgm:t>
    </dgm:pt>
    <dgm:pt modelId="{08324F33-C8E4-4AB0-923C-60B95165AFCA}" type="parTrans" cxnId="{B2708580-79FB-4502-8F67-BB99DB377E0E}">
      <dgm:prSet/>
      <dgm:spPr/>
      <dgm:t>
        <a:bodyPr/>
        <a:lstStyle/>
        <a:p>
          <a:endParaRPr lang="en-US"/>
        </a:p>
      </dgm:t>
    </dgm:pt>
    <dgm:pt modelId="{7FE4FA62-C97E-4959-97DC-CD2C48851B1D}" type="sibTrans" cxnId="{B2708580-79FB-4502-8F67-BB99DB377E0E}">
      <dgm:prSet/>
      <dgm:spPr/>
      <dgm:t>
        <a:bodyPr/>
        <a:lstStyle/>
        <a:p>
          <a:endParaRPr lang="en-US"/>
        </a:p>
      </dgm:t>
    </dgm:pt>
    <dgm:pt modelId="{99537189-325E-4E8C-8F32-E56C1BF95EE2}" type="pres">
      <dgm:prSet presAssocID="{B58DE6D4-4C72-45F2-B217-ADCE1940F2E6}" presName="hierChild1" presStyleCnt="0">
        <dgm:presLayoutVars>
          <dgm:chPref val="1"/>
          <dgm:dir/>
          <dgm:animOne val="branch"/>
          <dgm:animLvl val="lvl"/>
          <dgm:resizeHandles/>
        </dgm:presLayoutVars>
      </dgm:prSet>
      <dgm:spPr/>
    </dgm:pt>
    <dgm:pt modelId="{809C2589-EFA6-472D-A7C4-2ABD63193BC4}" type="pres">
      <dgm:prSet presAssocID="{793F49D7-6103-4AD3-B319-F473F9F52712}" presName="hierRoot1" presStyleCnt="0"/>
      <dgm:spPr/>
    </dgm:pt>
    <dgm:pt modelId="{497F6475-A4CE-4546-B3B9-2A1BAAE0BAF2}" type="pres">
      <dgm:prSet presAssocID="{793F49D7-6103-4AD3-B319-F473F9F52712}" presName="composite" presStyleCnt="0"/>
      <dgm:spPr/>
    </dgm:pt>
    <dgm:pt modelId="{B329B72A-08CD-453D-8F2F-DBD0D6A6655E}" type="pres">
      <dgm:prSet presAssocID="{793F49D7-6103-4AD3-B319-F473F9F52712}" presName="background" presStyleLbl="node0" presStyleIdx="0" presStyleCnt="2"/>
      <dgm:spPr>
        <a:solidFill>
          <a:schemeClr val="tx1"/>
        </a:solidFill>
      </dgm:spPr>
    </dgm:pt>
    <dgm:pt modelId="{042621FA-2B9B-40D9-9ECB-82F55B3133CF}" type="pres">
      <dgm:prSet presAssocID="{793F49D7-6103-4AD3-B319-F473F9F52712}" presName="text" presStyleLbl="fgAcc0" presStyleIdx="0" presStyleCnt="2">
        <dgm:presLayoutVars>
          <dgm:chPref val="3"/>
        </dgm:presLayoutVars>
      </dgm:prSet>
      <dgm:spPr/>
    </dgm:pt>
    <dgm:pt modelId="{71C2DF36-21C0-40D0-A060-E5DF3BC94301}" type="pres">
      <dgm:prSet presAssocID="{793F49D7-6103-4AD3-B319-F473F9F52712}" presName="hierChild2" presStyleCnt="0"/>
      <dgm:spPr/>
    </dgm:pt>
    <dgm:pt modelId="{1D0B2FA4-9650-4F1F-861D-34802BB27A88}" type="pres">
      <dgm:prSet presAssocID="{E9FA8ABD-68F7-4AF3-84CA-58452C4929F3}" presName="hierRoot1" presStyleCnt="0"/>
      <dgm:spPr/>
    </dgm:pt>
    <dgm:pt modelId="{9231DB7D-FD82-46C8-B81D-A06F16D2A652}" type="pres">
      <dgm:prSet presAssocID="{E9FA8ABD-68F7-4AF3-84CA-58452C4929F3}" presName="composite" presStyleCnt="0"/>
      <dgm:spPr/>
    </dgm:pt>
    <dgm:pt modelId="{FB3A7C94-D38E-4CAA-AF7C-0013E74C902F}" type="pres">
      <dgm:prSet presAssocID="{E9FA8ABD-68F7-4AF3-84CA-58452C4929F3}" presName="background" presStyleLbl="node0" presStyleIdx="1" presStyleCnt="2"/>
      <dgm:spPr>
        <a:solidFill>
          <a:schemeClr val="tx1"/>
        </a:solidFill>
      </dgm:spPr>
    </dgm:pt>
    <dgm:pt modelId="{62C1F1DE-B73B-4207-8449-8C73FEE797E9}" type="pres">
      <dgm:prSet presAssocID="{E9FA8ABD-68F7-4AF3-84CA-58452C4929F3}" presName="text" presStyleLbl="fgAcc0" presStyleIdx="1" presStyleCnt="2">
        <dgm:presLayoutVars>
          <dgm:chPref val="3"/>
        </dgm:presLayoutVars>
      </dgm:prSet>
      <dgm:spPr/>
    </dgm:pt>
    <dgm:pt modelId="{0C5EA82C-330F-4AEC-BD32-EE260A5E7D4D}" type="pres">
      <dgm:prSet presAssocID="{E9FA8ABD-68F7-4AF3-84CA-58452C4929F3}" presName="hierChild2" presStyleCnt="0"/>
      <dgm:spPr/>
    </dgm:pt>
  </dgm:ptLst>
  <dgm:cxnLst>
    <dgm:cxn modelId="{BA1DB408-5C70-41BC-AD1F-3666E79D1AE8}" type="presOf" srcId="{793F49D7-6103-4AD3-B319-F473F9F52712}" destId="{042621FA-2B9B-40D9-9ECB-82F55B3133CF}" srcOrd="0" destOrd="0" presId="urn:microsoft.com/office/officeart/2005/8/layout/hierarchy1"/>
    <dgm:cxn modelId="{D3C2D454-2C9F-481F-BFF7-56C29A5F6337}" type="presOf" srcId="{B58DE6D4-4C72-45F2-B217-ADCE1940F2E6}" destId="{99537189-325E-4E8C-8F32-E56C1BF95EE2}" srcOrd="0" destOrd="0" presId="urn:microsoft.com/office/officeart/2005/8/layout/hierarchy1"/>
    <dgm:cxn modelId="{D3865B7A-6266-4144-BC0F-CDAB8DEFE22F}" srcId="{B58DE6D4-4C72-45F2-B217-ADCE1940F2E6}" destId="{793F49D7-6103-4AD3-B319-F473F9F52712}" srcOrd="0" destOrd="0" parTransId="{40862276-6117-4FAA-85AC-CA771D16676C}" sibTransId="{DFAFE2AB-16A6-4692-AA14-FC95C83E56BC}"/>
    <dgm:cxn modelId="{B2708580-79FB-4502-8F67-BB99DB377E0E}" srcId="{B58DE6D4-4C72-45F2-B217-ADCE1940F2E6}" destId="{E9FA8ABD-68F7-4AF3-84CA-58452C4929F3}" srcOrd="1" destOrd="0" parTransId="{08324F33-C8E4-4AB0-923C-60B95165AFCA}" sibTransId="{7FE4FA62-C97E-4959-97DC-CD2C48851B1D}"/>
    <dgm:cxn modelId="{6C67ADEB-D7DD-4366-8B6B-AE8276D2A8F3}" type="presOf" srcId="{E9FA8ABD-68F7-4AF3-84CA-58452C4929F3}" destId="{62C1F1DE-B73B-4207-8449-8C73FEE797E9}" srcOrd="0" destOrd="0" presId="urn:microsoft.com/office/officeart/2005/8/layout/hierarchy1"/>
    <dgm:cxn modelId="{7D827C68-485D-4B12-A76E-9BCC50830A05}" type="presParOf" srcId="{99537189-325E-4E8C-8F32-E56C1BF95EE2}" destId="{809C2589-EFA6-472D-A7C4-2ABD63193BC4}" srcOrd="0" destOrd="0" presId="urn:microsoft.com/office/officeart/2005/8/layout/hierarchy1"/>
    <dgm:cxn modelId="{B7BAF9F3-E693-4FAF-909E-384A9F7E5DE2}" type="presParOf" srcId="{809C2589-EFA6-472D-A7C4-2ABD63193BC4}" destId="{497F6475-A4CE-4546-B3B9-2A1BAAE0BAF2}" srcOrd="0" destOrd="0" presId="urn:microsoft.com/office/officeart/2005/8/layout/hierarchy1"/>
    <dgm:cxn modelId="{33C02C78-A582-45F1-9FD1-7D856D33DF93}" type="presParOf" srcId="{497F6475-A4CE-4546-B3B9-2A1BAAE0BAF2}" destId="{B329B72A-08CD-453D-8F2F-DBD0D6A6655E}" srcOrd="0" destOrd="0" presId="urn:microsoft.com/office/officeart/2005/8/layout/hierarchy1"/>
    <dgm:cxn modelId="{00D3C0D4-0C0F-4E65-A4F3-DD2454CDE53B}" type="presParOf" srcId="{497F6475-A4CE-4546-B3B9-2A1BAAE0BAF2}" destId="{042621FA-2B9B-40D9-9ECB-82F55B3133CF}" srcOrd="1" destOrd="0" presId="urn:microsoft.com/office/officeart/2005/8/layout/hierarchy1"/>
    <dgm:cxn modelId="{82A5A07E-9103-4742-9592-AD5EB4534189}" type="presParOf" srcId="{809C2589-EFA6-472D-A7C4-2ABD63193BC4}" destId="{71C2DF36-21C0-40D0-A060-E5DF3BC94301}" srcOrd="1" destOrd="0" presId="urn:microsoft.com/office/officeart/2005/8/layout/hierarchy1"/>
    <dgm:cxn modelId="{3B3D96A6-2448-44D3-9F07-FC3EDA46BDDE}" type="presParOf" srcId="{99537189-325E-4E8C-8F32-E56C1BF95EE2}" destId="{1D0B2FA4-9650-4F1F-861D-34802BB27A88}" srcOrd="1" destOrd="0" presId="urn:microsoft.com/office/officeart/2005/8/layout/hierarchy1"/>
    <dgm:cxn modelId="{09BA84A9-AA3A-4344-87E3-F9685DADF8C8}" type="presParOf" srcId="{1D0B2FA4-9650-4F1F-861D-34802BB27A88}" destId="{9231DB7D-FD82-46C8-B81D-A06F16D2A652}" srcOrd="0" destOrd="0" presId="urn:microsoft.com/office/officeart/2005/8/layout/hierarchy1"/>
    <dgm:cxn modelId="{E319CA10-699D-4B63-9EEE-272BA4BA267C}" type="presParOf" srcId="{9231DB7D-FD82-46C8-B81D-A06F16D2A652}" destId="{FB3A7C94-D38E-4CAA-AF7C-0013E74C902F}" srcOrd="0" destOrd="0" presId="urn:microsoft.com/office/officeart/2005/8/layout/hierarchy1"/>
    <dgm:cxn modelId="{C2536772-9592-4A4A-A8D1-7831DEF86B73}" type="presParOf" srcId="{9231DB7D-FD82-46C8-B81D-A06F16D2A652}" destId="{62C1F1DE-B73B-4207-8449-8C73FEE797E9}" srcOrd="1" destOrd="0" presId="urn:microsoft.com/office/officeart/2005/8/layout/hierarchy1"/>
    <dgm:cxn modelId="{AC65DCB6-2DEB-4E9F-9F17-671F12CD272D}" type="presParOf" srcId="{1D0B2FA4-9650-4F1F-861D-34802BB27A88}" destId="{0C5EA82C-330F-4AEC-BD32-EE260A5E7D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F8E7AC-D336-41B2-82DD-FE50243320CE}" type="doc">
      <dgm:prSet loTypeId="urn:microsoft.com/office/officeart/2018/2/layout/IconVerticalSolidList#15"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94F6375E-B0BF-46A9-9498-567CD3A73F06}">
      <dgm:prSet/>
      <dgm:spPr/>
      <dgm:t>
        <a:bodyPr/>
        <a:lstStyle/>
        <a:p>
          <a:r>
            <a:rPr lang="en-US" dirty="0"/>
            <a:t>The app incorporates the standard "Material 3" dark mode color palette.</a:t>
          </a:r>
        </a:p>
      </dgm:t>
    </dgm:pt>
    <dgm:pt modelId="{445DD2F5-6847-456E-B1FF-7FE58081184D}" type="parTrans" cxnId="{090394FD-3849-4982-A0FF-C3EDC32EAB7D}">
      <dgm:prSet/>
      <dgm:spPr/>
      <dgm:t>
        <a:bodyPr/>
        <a:lstStyle/>
        <a:p>
          <a:endParaRPr lang="en-US"/>
        </a:p>
      </dgm:t>
    </dgm:pt>
    <dgm:pt modelId="{224E0108-41EA-4C15-AE9D-C94E29FCAACC}" type="sibTrans" cxnId="{090394FD-3849-4982-A0FF-C3EDC32EAB7D}">
      <dgm:prSet/>
      <dgm:spPr/>
      <dgm:t>
        <a:bodyPr/>
        <a:lstStyle/>
        <a:p>
          <a:endParaRPr lang="en-US"/>
        </a:p>
      </dgm:t>
    </dgm:pt>
    <dgm:pt modelId="{E1E05585-2B8E-4989-BF41-800836F8A58E}">
      <dgm:prSet/>
      <dgm:spPr/>
      <dgm:t>
        <a:bodyPr/>
        <a:lstStyle/>
        <a:p>
          <a:r>
            <a:rPr lang="en-US"/>
            <a:t>The color scheme is designed to be easy on the eyes and does not distract the audience from the current slide.</a:t>
          </a:r>
        </a:p>
      </dgm:t>
    </dgm:pt>
    <dgm:pt modelId="{2EAE005D-C944-4277-9F18-9B8B60910D5B}" type="parTrans" cxnId="{B3815BB9-0DE3-483B-8BE2-2AC2D05BF183}">
      <dgm:prSet/>
      <dgm:spPr/>
      <dgm:t>
        <a:bodyPr/>
        <a:lstStyle/>
        <a:p>
          <a:endParaRPr lang="en-US"/>
        </a:p>
      </dgm:t>
    </dgm:pt>
    <dgm:pt modelId="{CCFDBE6D-3E4C-4DE5-9E73-BB1319EA308A}" type="sibTrans" cxnId="{B3815BB9-0DE3-483B-8BE2-2AC2D05BF183}">
      <dgm:prSet/>
      <dgm:spPr/>
      <dgm:t>
        <a:bodyPr/>
        <a:lstStyle/>
        <a:p>
          <a:endParaRPr lang="en-US"/>
        </a:p>
      </dgm:t>
    </dgm:pt>
    <dgm:pt modelId="{76D38ADE-A2E2-4267-A5FC-90A9D2B2559C}">
      <dgm:prSet/>
      <dgm:spPr/>
      <dgm:t>
        <a:bodyPr/>
        <a:lstStyle/>
        <a:p>
          <a:r>
            <a:rPr lang="en-US" dirty="0"/>
            <a:t>It blends in with the bezels of the screen, ensuring a seamless viewing experience.</a:t>
          </a:r>
        </a:p>
      </dgm:t>
    </dgm:pt>
    <dgm:pt modelId="{A213112E-1AA1-4129-AA8C-84FC4F396102}" type="parTrans" cxnId="{B0E2516C-488B-40AF-B717-39E61A548DAF}">
      <dgm:prSet/>
      <dgm:spPr/>
      <dgm:t>
        <a:bodyPr/>
        <a:lstStyle/>
        <a:p>
          <a:endParaRPr lang="en-US"/>
        </a:p>
      </dgm:t>
    </dgm:pt>
    <dgm:pt modelId="{7D180714-BB43-4D85-B281-69A5EFDFF390}" type="sibTrans" cxnId="{B0E2516C-488B-40AF-B717-39E61A548DAF}">
      <dgm:prSet/>
      <dgm:spPr/>
      <dgm:t>
        <a:bodyPr/>
        <a:lstStyle/>
        <a:p>
          <a:endParaRPr lang="en-US"/>
        </a:p>
      </dgm:t>
    </dgm:pt>
    <dgm:pt modelId="{EF81329A-8BD7-4AE2-9F1A-245CF53D7670}" type="pres">
      <dgm:prSet presAssocID="{C5F8E7AC-D336-41B2-82DD-FE50243320CE}" presName="root" presStyleCnt="0">
        <dgm:presLayoutVars>
          <dgm:dir/>
          <dgm:resizeHandles val="exact"/>
        </dgm:presLayoutVars>
      </dgm:prSet>
      <dgm:spPr/>
    </dgm:pt>
    <dgm:pt modelId="{8EB290EA-B85F-4D74-A6EC-F36487F7C982}" type="pres">
      <dgm:prSet presAssocID="{94F6375E-B0BF-46A9-9498-567CD3A73F06}" presName="compNode" presStyleCnt="0"/>
      <dgm:spPr/>
    </dgm:pt>
    <dgm:pt modelId="{B2540B01-C7B4-4A33-B54B-620F4614C065}" type="pres">
      <dgm:prSet presAssocID="{94F6375E-B0BF-46A9-9498-567CD3A73F06}" presName="bgRect" presStyleLbl="bgShp" presStyleIdx="0" presStyleCnt="3"/>
      <dgm:spPr/>
    </dgm:pt>
    <dgm:pt modelId="{E9F079A4-53F2-4F84-A809-BB7DADB3BFDF}" type="pres">
      <dgm:prSet presAssocID="{94F6375E-B0BF-46A9-9498-567CD3A73F06}"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lette"/>
        </a:ext>
      </dgm:extLst>
    </dgm:pt>
    <dgm:pt modelId="{92F9F143-1709-442F-AE5C-391A996B5241}" type="pres">
      <dgm:prSet presAssocID="{94F6375E-B0BF-46A9-9498-567CD3A73F06}" presName="spaceRect" presStyleCnt="0"/>
      <dgm:spPr/>
    </dgm:pt>
    <dgm:pt modelId="{E93D7959-8AFC-48F8-AF5E-A5BD45FFD812}" type="pres">
      <dgm:prSet presAssocID="{94F6375E-B0BF-46A9-9498-567CD3A73F06}" presName="parTx" presStyleLbl="revTx" presStyleIdx="0" presStyleCnt="3">
        <dgm:presLayoutVars>
          <dgm:chMax val="0"/>
          <dgm:chPref val="0"/>
        </dgm:presLayoutVars>
      </dgm:prSet>
      <dgm:spPr/>
    </dgm:pt>
    <dgm:pt modelId="{F38D9A5E-F9CF-4816-BD23-2D22896463CB}" type="pres">
      <dgm:prSet presAssocID="{224E0108-41EA-4C15-AE9D-C94E29FCAACC}" presName="sibTrans" presStyleCnt="0"/>
      <dgm:spPr/>
    </dgm:pt>
    <dgm:pt modelId="{52FFC6B1-700B-4B3B-9901-B31D5EDCADE5}" type="pres">
      <dgm:prSet presAssocID="{E1E05585-2B8E-4989-BF41-800836F8A58E}" presName="compNode" presStyleCnt="0"/>
      <dgm:spPr/>
    </dgm:pt>
    <dgm:pt modelId="{5D2E126E-6CD1-4C65-BBFE-8E839B326DE9}" type="pres">
      <dgm:prSet presAssocID="{E1E05585-2B8E-4989-BF41-800836F8A58E}" presName="bgRect" presStyleLbl="bgShp" presStyleIdx="1" presStyleCnt="3"/>
      <dgm:spPr/>
    </dgm:pt>
    <dgm:pt modelId="{59B0E50A-6B49-4013-BF76-A8C9BD7F8FF6}" type="pres">
      <dgm:prSet presAssocID="{E1E05585-2B8E-4989-BF41-800836F8A58E}"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ffelei"/>
        </a:ext>
      </dgm:extLst>
    </dgm:pt>
    <dgm:pt modelId="{B760EAA4-63CA-4AC8-9B71-DB5C0EF71951}" type="pres">
      <dgm:prSet presAssocID="{E1E05585-2B8E-4989-BF41-800836F8A58E}" presName="spaceRect" presStyleCnt="0"/>
      <dgm:spPr/>
    </dgm:pt>
    <dgm:pt modelId="{AC90E9B4-59EB-4A38-8B44-C3BF586ADB96}" type="pres">
      <dgm:prSet presAssocID="{E1E05585-2B8E-4989-BF41-800836F8A58E}" presName="parTx" presStyleLbl="revTx" presStyleIdx="1" presStyleCnt="3">
        <dgm:presLayoutVars>
          <dgm:chMax val="0"/>
          <dgm:chPref val="0"/>
        </dgm:presLayoutVars>
      </dgm:prSet>
      <dgm:spPr/>
    </dgm:pt>
    <dgm:pt modelId="{490D435D-98D0-43BC-AA59-29251D47C4BC}" type="pres">
      <dgm:prSet presAssocID="{CCFDBE6D-3E4C-4DE5-9E73-BB1319EA308A}" presName="sibTrans" presStyleCnt="0"/>
      <dgm:spPr/>
    </dgm:pt>
    <dgm:pt modelId="{836C9AD8-FC8D-4B2E-B46C-A87ADEC0D631}" type="pres">
      <dgm:prSet presAssocID="{76D38ADE-A2E2-4267-A5FC-90A9D2B2559C}" presName="compNode" presStyleCnt="0"/>
      <dgm:spPr/>
    </dgm:pt>
    <dgm:pt modelId="{FFA0BFFF-C50B-403C-B816-A39B8B6B5287}" type="pres">
      <dgm:prSet presAssocID="{76D38ADE-A2E2-4267-A5FC-90A9D2B2559C}" presName="bgRect" presStyleLbl="bgShp" presStyleIdx="2" presStyleCnt="3"/>
      <dgm:spPr/>
    </dgm:pt>
    <dgm:pt modelId="{B4079847-D31D-4D82-9270-1C7ED1BD407D}" type="pres">
      <dgm:prSet presAssocID="{76D38ADE-A2E2-4267-A5FC-90A9D2B2559C}"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48B84F9A-5145-4CB9-AB2B-85147835814E}" type="pres">
      <dgm:prSet presAssocID="{76D38ADE-A2E2-4267-A5FC-90A9D2B2559C}" presName="spaceRect" presStyleCnt="0"/>
      <dgm:spPr/>
    </dgm:pt>
    <dgm:pt modelId="{8E4749DE-3FC7-407D-A246-15AE39FD4E80}" type="pres">
      <dgm:prSet presAssocID="{76D38ADE-A2E2-4267-A5FC-90A9D2B2559C}" presName="parTx" presStyleLbl="revTx" presStyleIdx="2" presStyleCnt="3">
        <dgm:presLayoutVars>
          <dgm:chMax val="0"/>
          <dgm:chPref val="0"/>
        </dgm:presLayoutVars>
      </dgm:prSet>
      <dgm:spPr/>
    </dgm:pt>
  </dgm:ptLst>
  <dgm:cxnLst>
    <dgm:cxn modelId="{FFF9BE45-D944-4550-BC78-E6D9C910B2C8}" type="presOf" srcId="{C5F8E7AC-D336-41B2-82DD-FE50243320CE}" destId="{EF81329A-8BD7-4AE2-9F1A-245CF53D7670}" srcOrd="0" destOrd="0" presId="urn:microsoft.com/office/officeart/2018/2/layout/IconVerticalSolidList#15"/>
    <dgm:cxn modelId="{CD25886A-7131-4521-8D81-5D082357E1E6}" type="presOf" srcId="{76D38ADE-A2E2-4267-A5FC-90A9D2B2559C}" destId="{8E4749DE-3FC7-407D-A246-15AE39FD4E80}" srcOrd="0" destOrd="0" presId="urn:microsoft.com/office/officeart/2018/2/layout/IconVerticalSolidList#15"/>
    <dgm:cxn modelId="{B0E2516C-488B-40AF-B717-39E61A548DAF}" srcId="{C5F8E7AC-D336-41B2-82DD-FE50243320CE}" destId="{76D38ADE-A2E2-4267-A5FC-90A9D2B2559C}" srcOrd="2" destOrd="0" parTransId="{A213112E-1AA1-4129-AA8C-84FC4F396102}" sibTransId="{7D180714-BB43-4D85-B281-69A5EFDFF390}"/>
    <dgm:cxn modelId="{48509675-BC7D-456E-A69B-97928825F5C3}" type="presOf" srcId="{E1E05585-2B8E-4989-BF41-800836F8A58E}" destId="{AC90E9B4-59EB-4A38-8B44-C3BF586ADB96}" srcOrd="0" destOrd="0" presId="urn:microsoft.com/office/officeart/2018/2/layout/IconVerticalSolidList#15"/>
    <dgm:cxn modelId="{CCC4F59A-84A7-4690-AF03-62161568566C}" type="presOf" srcId="{94F6375E-B0BF-46A9-9498-567CD3A73F06}" destId="{E93D7959-8AFC-48F8-AF5E-A5BD45FFD812}" srcOrd="0" destOrd="0" presId="urn:microsoft.com/office/officeart/2018/2/layout/IconVerticalSolidList#15"/>
    <dgm:cxn modelId="{B3815BB9-0DE3-483B-8BE2-2AC2D05BF183}" srcId="{C5F8E7AC-D336-41B2-82DD-FE50243320CE}" destId="{E1E05585-2B8E-4989-BF41-800836F8A58E}" srcOrd="1" destOrd="0" parTransId="{2EAE005D-C944-4277-9F18-9B8B60910D5B}" sibTransId="{CCFDBE6D-3E4C-4DE5-9E73-BB1319EA308A}"/>
    <dgm:cxn modelId="{090394FD-3849-4982-A0FF-C3EDC32EAB7D}" srcId="{C5F8E7AC-D336-41B2-82DD-FE50243320CE}" destId="{94F6375E-B0BF-46A9-9498-567CD3A73F06}" srcOrd="0" destOrd="0" parTransId="{445DD2F5-6847-456E-B1FF-7FE58081184D}" sibTransId="{224E0108-41EA-4C15-AE9D-C94E29FCAACC}"/>
    <dgm:cxn modelId="{F3654545-AE35-4A93-AF30-D9031B6A5C94}" type="presParOf" srcId="{EF81329A-8BD7-4AE2-9F1A-245CF53D7670}" destId="{8EB290EA-B85F-4D74-A6EC-F36487F7C982}" srcOrd="0" destOrd="0" presId="urn:microsoft.com/office/officeart/2018/2/layout/IconVerticalSolidList#15"/>
    <dgm:cxn modelId="{6B9691C2-08FB-4E81-9643-E1400C2EF8E0}" type="presParOf" srcId="{8EB290EA-B85F-4D74-A6EC-F36487F7C982}" destId="{B2540B01-C7B4-4A33-B54B-620F4614C065}" srcOrd="0" destOrd="0" presId="urn:microsoft.com/office/officeart/2018/2/layout/IconVerticalSolidList#15"/>
    <dgm:cxn modelId="{5A4AC4BD-A5D2-4BB1-B3F4-8B3D6F95E858}" type="presParOf" srcId="{8EB290EA-B85F-4D74-A6EC-F36487F7C982}" destId="{E9F079A4-53F2-4F84-A809-BB7DADB3BFDF}" srcOrd="1" destOrd="0" presId="urn:microsoft.com/office/officeart/2018/2/layout/IconVerticalSolidList#15"/>
    <dgm:cxn modelId="{4A802676-8334-47E7-890A-64A101A1FF1E}" type="presParOf" srcId="{8EB290EA-B85F-4D74-A6EC-F36487F7C982}" destId="{92F9F143-1709-442F-AE5C-391A996B5241}" srcOrd="2" destOrd="0" presId="urn:microsoft.com/office/officeart/2018/2/layout/IconVerticalSolidList#15"/>
    <dgm:cxn modelId="{F3AB3D2E-C3D7-4DEB-8190-DC5485FE0B88}" type="presParOf" srcId="{8EB290EA-B85F-4D74-A6EC-F36487F7C982}" destId="{E93D7959-8AFC-48F8-AF5E-A5BD45FFD812}" srcOrd="3" destOrd="0" presId="urn:microsoft.com/office/officeart/2018/2/layout/IconVerticalSolidList#15"/>
    <dgm:cxn modelId="{963FB71A-CCCF-4A90-925B-66795DD6244C}" type="presParOf" srcId="{EF81329A-8BD7-4AE2-9F1A-245CF53D7670}" destId="{F38D9A5E-F9CF-4816-BD23-2D22896463CB}" srcOrd="1" destOrd="0" presId="urn:microsoft.com/office/officeart/2018/2/layout/IconVerticalSolidList#15"/>
    <dgm:cxn modelId="{D657E120-04A9-41BD-B494-DC094B6BA92B}" type="presParOf" srcId="{EF81329A-8BD7-4AE2-9F1A-245CF53D7670}" destId="{52FFC6B1-700B-4B3B-9901-B31D5EDCADE5}" srcOrd="2" destOrd="0" presId="urn:microsoft.com/office/officeart/2018/2/layout/IconVerticalSolidList#15"/>
    <dgm:cxn modelId="{9159B425-9C4E-437E-936A-200ADF9ACD6A}" type="presParOf" srcId="{52FFC6B1-700B-4B3B-9901-B31D5EDCADE5}" destId="{5D2E126E-6CD1-4C65-BBFE-8E839B326DE9}" srcOrd="0" destOrd="0" presId="urn:microsoft.com/office/officeart/2018/2/layout/IconVerticalSolidList#15"/>
    <dgm:cxn modelId="{EFBA7956-8EA1-493D-B65C-C5E7CCACE8C9}" type="presParOf" srcId="{52FFC6B1-700B-4B3B-9901-B31D5EDCADE5}" destId="{59B0E50A-6B49-4013-BF76-A8C9BD7F8FF6}" srcOrd="1" destOrd="0" presId="urn:microsoft.com/office/officeart/2018/2/layout/IconVerticalSolidList#15"/>
    <dgm:cxn modelId="{622D7E37-1D9D-4D3F-BD5C-1D2D8C1FF7C9}" type="presParOf" srcId="{52FFC6B1-700B-4B3B-9901-B31D5EDCADE5}" destId="{B760EAA4-63CA-4AC8-9B71-DB5C0EF71951}" srcOrd="2" destOrd="0" presId="urn:microsoft.com/office/officeart/2018/2/layout/IconVerticalSolidList#15"/>
    <dgm:cxn modelId="{7BA20AD6-611D-4A41-A305-35B81B5F7A9A}" type="presParOf" srcId="{52FFC6B1-700B-4B3B-9901-B31D5EDCADE5}" destId="{AC90E9B4-59EB-4A38-8B44-C3BF586ADB96}" srcOrd="3" destOrd="0" presId="urn:microsoft.com/office/officeart/2018/2/layout/IconVerticalSolidList#15"/>
    <dgm:cxn modelId="{7A11786F-A906-437D-B5B5-F523E9AEEA20}" type="presParOf" srcId="{EF81329A-8BD7-4AE2-9F1A-245CF53D7670}" destId="{490D435D-98D0-43BC-AA59-29251D47C4BC}" srcOrd="3" destOrd="0" presId="urn:microsoft.com/office/officeart/2018/2/layout/IconVerticalSolidList#15"/>
    <dgm:cxn modelId="{FC43C68A-30AB-4697-AD0A-1CE226BC744E}" type="presParOf" srcId="{EF81329A-8BD7-4AE2-9F1A-245CF53D7670}" destId="{836C9AD8-FC8D-4B2E-B46C-A87ADEC0D631}" srcOrd="4" destOrd="0" presId="urn:microsoft.com/office/officeart/2018/2/layout/IconVerticalSolidList#15"/>
    <dgm:cxn modelId="{D8462437-6985-45DC-8892-BF3AB210D106}" type="presParOf" srcId="{836C9AD8-FC8D-4B2E-B46C-A87ADEC0D631}" destId="{FFA0BFFF-C50B-403C-B816-A39B8B6B5287}" srcOrd="0" destOrd="0" presId="urn:microsoft.com/office/officeart/2018/2/layout/IconVerticalSolidList#15"/>
    <dgm:cxn modelId="{FFBC7D70-6A4B-4F66-B60F-6F5F567E344C}" type="presParOf" srcId="{836C9AD8-FC8D-4B2E-B46C-A87ADEC0D631}" destId="{B4079847-D31D-4D82-9270-1C7ED1BD407D}" srcOrd="1" destOrd="0" presId="urn:microsoft.com/office/officeart/2018/2/layout/IconVerticalSolidList#15"/>
    <dgm:cxn modelId="{C0324A2F-564A-4EC9-A9D0-9122C4D7AB4F}" type="presParOf" srcId="{836C9AD8-FC8D-4B2E-B46C-A87ADEC0D631}" destId="{48B84F9A-5145-4CB9-AB2B-85147835814E}" srcOrd="2" destOrd="0" presId="urn:microsoft.com/office/officeart/2018/2/layout/IconVerticalSolidList#15"/>
    <dgm:cxn modelId="{3ABD93D9-C3B5-47AE-A31D-4F3C33B9DC2A}" type="presParOf" srcId="{836C9AD8-FC8D-4B2E-B46C-A87ADEC0D631}" destId="{8E4749DE-3FC7-407D-A246-15AE39FD4E80}" srcOrd="3" destOrd="0" presId="urn:microsoft.com/office/officeart/2018/2/layout/IconVerticalSolidList#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DEEBC-17E7-4E6D-B37B-5F7DDA62D7CF}">
      <dsp:nvSpPr>
        <dsp:cNvPr id="0" name=""/>
        <dsp:cNvSpPr/>
      </dsp:nvSpPr>
      <dsp:spPr>
        <a:xfrm>
          <a:off x="486944"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62F1796-589C-42CB-BCDC-F3AB54EB2519}">
      <dsp:nvSpPr>
        <dsp:cNvPr id="0" name=""/>
        <dsp:cNvSpPr/>
      </dsp:nvSpPr>
      <dsp:spPr>
        <a:xfrm>
          <a:off x="793443" y="826431"/>
          <a:ext cx="825188" cy="82518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D44F9-8A83-4842-967A-AD04878D9B0A}">
      <dsp:nvSpPr>
        <dsp:cNvPr id="0" name=""/>
        <dsp:cNvSpPr/>
      </dsp:nvSpPr>
      <dsp:spPr>
        <a:xfrm>
          <a:off x="27196"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Target Audience: Presenters and audience members.</a:t>
          </a:r>
        </a:p>
      </dsp:txBody>
      <dsp:txXfrm>
        <a:off x="27196" y="2406078"/>
        <a:ext cx="2357681" cy="720000"/>
      </dsp:txXfrm>
    </dsp:sp>
    <dsp:sp modelId="{731C4343-8274-4B1A-B546-0BA303FD83C0}">
      <dsp:nvSpPr>
        <dsp:cNvPr id="0" name=""/>
        <dsp:cNvSpPr/>
      </dsp:nvSpPr>
      <dsp:spPr>
        <a:xfrm>
          <a:off x="3257220"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DE74DED-873D-468E-964A-9995E1E66C4C}">
      <dsp:nvSpPr>
        <dsp:cNvPr id="0" name=""/>
        <dsp:cNvSpPr/>
      </dsp:nvSpPr>
      <dsp:spPr>
        <a:xfrm>
          <a:off x="3563718" y="826431"/>
          <a:ext cx="825188" cy="82518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38BFA-D9C4-4BCA-9019-467C7BD9FDFD}">
      <dsp:nvSpPr>
        <dsp:cNvPr id="0" name=""/>
        <dsp:cNvSpPr/>
      </dsp:nvSpPr>
      <dsp:spPr>
        <a:xfrm>
          <a:off x="2797472"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Every user can be a presenter or part of the audience.</a:t>
          </a:r>
        </a:p>
      </dsp:txBody>
      <dsp:txXfrm>
        <a:off x="2797472" y="2406078"/>
        <a:ext cx="2357681" cy="720000"/>
      </dsp:txXfrm>
    </dsp:sp>
    <dsp:sp modelId="{E4CBD303-43AD-4964-B002-CF0EEF70A67C}">
      <dsp:nvSpPr>
        <dsp:cNvPr id="0" name=""/>
        <dsp:cNvSpPr/>
      </dsp:nvSpPr>
      <dsp:spPr>
        <a:xfrm>
          <a:off x="6027495"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4C21030-3274-42AB-A63D-D83582D5705E}">
      <dsp:nvSpPr>
        <dsp:cNvPr id="0" name=""/>
        <dsp:cNvSpPr/>
      </dsp:nvSpPr>
      <dsp:spPr>
        <a:xfrm>
          <a:off x="6333994" y="826431"/>
          <a:ext cx="825188" cy="82518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78D84-28F9-4E94-93C5-C81500DEF7F7}">
      <dsp:nvSpPr>
        <dsp:cNvPr id="0" name=""/>
        <dsp:cNvSpPr/>
      </dsp:nvSpPr>
      <dsp:spPr>
        <a:xfrm>
          <a:off x="5567748"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Presenters initiate presentations, and other users can follow.</a:t>
          </a:r>
        </a:p>
      </dsp:txBody>
      <dsp:txXfrm>
        <a:off x="5567748" y="2406078"/>
        <a:ext cx="2357681" cy="720000"/>
      </dsp:txXfrm>
    </dsp:sp>
    <dsp:sp modelId="{D847A2DF-5600-49B2-BAE8-217FC278AED5}">
      <dsp:nvSpPr>
        <dsp:cNvPr id="0" name=""/>
        <dsp:cNvSpPr/>
      </dsp:nvSpPr>
      <dsp:spPr>
        <a:xfrm>
          <a:off x="8797771"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9F12C80-0EBE-41B0-AB58-1F4971CA664E}">
      <dsp:nvSpPr>
        <dsp:cNvPr id="0" name=""/>
        <dsp:cNvSpPr/>
      </dsp:nvSpPr>
      <dsp:spPr>
        <a:xfrm>
          <a:off x="9104270" y="826431"/>
          <a:ext cx="825188" cy="82518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2C8D8-672E-471F-A060-9377D79439E2}">
      <dsp:nvSpPr>
        <dsp:cNvPr id="0" name=""/>
        <dsp:cNvSpPr/>
      </dsp:nvSpPr>
      <dsp:spPr>
        <a:xfrm>
          <a:off x="8338023"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app displays a searchable list of ongoing presentations with thumbnails and titles.</a:t>
          </a:r>
        </a:p>
      </dsp:txBody>
      <dsp:txXfrm>
        <a:off x="8338023" y="2406078"/>
        <a:ext cx="235768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C20F9-C9A4-4CF7-943A-03D5A245D80C}">
      <dsp:nvSpPr>
        <dsp:cNvPr id="0" name=""/>
        <dsp:cNvSpPr/>
      </dsp:nvSpPr>
      <dsp:spPr>
        <a:xfrm>
          <a:off x="0" y="644951"/>
          <a:ext cx="6021936" cy="715052"/>
        </a:xfrm>
        <a:prstGeom prst="round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initial page that users see upon opening the app.</a:t>
          </a:r>
        </a:p>
      </dsp:txBody>
      <dsp:txXfrm>
        <a:off x="34906" y="679857"/>
        <a:ext cx="5952124" cy="645240"/>
      </dsp:txXfrm>
    </dsp:sp>
    <dsp:sp modelId="{05B06268-67DD-4E10-85C9-60DF4238BE0B}">
      <dsp:nvSpPr>
        <dsp:cNvPr id="0" name=""/>
        <dsp:cNvSpPr/>
      </dsp:nvSpPr>
      <dsp:spPr>
        <a:xfrm>
          <a:off x="0" y="1411844"/>
          <a:ext cx="6021936" cy="715052"/>
        </a:xfrm>
        <a:prstGeom prst="round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It shows a searchable list of ongoing presentations.</a:t>
          </a:r>
        </a:p>
      </dsp:txBody>
      <dsp:txXfrm>
        <a:off x="34906" y="1446750"/>
        <a:ext cx="5952124" cy="645240"/>
      </dsp:txXfrm>
    </dsp:sp>
    <dsp:sp modelId="{8ACBCE15-F384-4A33-AE30-7A99B2ECEEB4}">
      <dsp:nvSpPr>
        <dsp:cNvPr id="0" name=""/>
        <dsp:cNvSpPr/>
      </dsp:nvSpPr>
      <dsp:spPr>
        <a:xfrm>
          <a:off x="0" y="2178737"/>
          <a:ext cx="6021936" cy="715052"/>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Each presentation card includes a thumbnail, title, and can be clicked to start watching.</a:t>
          </a:r>
        </a:p>
      </dsp:txBody>
      <dsp:txXfrm>
        <a:off x="34906" y="2213643"/>
        <a:ext cx="5952124" cy="645240"/>
      </dsp:txXfrm>
    </dsp:sp>
    <dsp:sp modelId="{75170370-D08B-4DED-8930-41DDA68989D4}">
      <dsp:nvSpPr>
        <dsp:cNvPr id="0" name=""/>
        <dsp:cNvSpPr/>
      </dsp:nvSpPr>
      <dsp:spPr>
        <a:xfrm>
          <a:off x="0" y="2945629"/>
          <a:ext cx="6021936" cy="715052"/>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"FAB" (Floating Action Button) in the bottom right corner allows users to upload a new presentation.</a:t>
          </a:r>
        </a:p>
      </dsp:txBody>
      <dsp:txXfrm>
        <a:off x="34906" y="2980535"/>
        <a:ext cx="5952124" cy="645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EFC69-928F-46BA-BE48-F06DFE76611C}">
      <dsp:nvSpPr>
        <dsp:cNvPr id="0" name=""/>
        <dsp:cNvSpPr/>
      </dsp:nvSpPr>
      <dsp:spPr>
        <a:xfrm>
          <a:off x="0" y="330696"/>
          <a:ext cx="6021936" cy="82868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page where audience members view the active slide of the presentation.</a:t>
          </a:r>
        </a:p>
      </dsp:txBody>
      <dsp:txXfrm>
        <a:off x="40453" y="371149"/>
        <a:ext cx="5941030" cy="747774"/>
      </dsp:txXfrm>
    </dsp:sp>
    <dsp:sp modelId="{5103F457-16B9-4DAF-9490-644566F5035D}">
      <dsp:nvSpPr>
        <dsp:cNvPr id="0" name=""/>
        <dsp:cNvSpPr/>
      </dsp:nvSpPr>
      <dsp:spPr>
        <a:xfrm>
          <a:off x="0" y="122273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Supports both landscape and portrait modes.</a:t>
          </a:r>
        </a:p>
      </dsp:txBody>
      <dsp:txXfrm>
        <a:off x="42722" y="1265459"/>
        <a:ext cx="5936492" cy="789716"/>
      </dsp:txXfrm>
    </dsp:sp>
    <dsp:sp modelId="{144043E8-5C7F-4A32-BD14-A50D8247935E}">
      <dsp:nvSpPr>
        <dsp:cNvPr id="0" name=""/>
        <dsp:cNvSpPr/>
      </dsp:nvSpPr>
      <dsp:spPr>
        <a:xfrm>
          <a:off x="0" y="216125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Manual switching between modes using a button at the bottom of the navigation bar.</a:t>
          </a:r>
        </a:p>
      </dsp:txBody>
      <dsp:txXfrm>
        <a:off x="42722" y="2203979"/>
        <a:ext cx="5936492" cy="789716"/>
      </dsp:txXfrm>
    </dsp:sp>
    <dsp:sp modelId="{52C23F1F-003B-4E8C-8824-CC82FB55B930}">
      <dsp:nvSpPr>
        <dsp:cNvPr id="0" name=""/>
        <dsp:cNvSpPr/>
      </dsp:nvSpPr>
      <dsp:spPr>
        <a:xfrm>
          <a:off x="0" y="309977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page also includes a button to leave the presentation and return to the landing page.</a:t>
          </a:r>
        </a:p>
      </dsp:txBody>
      <dsp:txXfrm>
        <a:off x="42722" y="3142499"/>
        <a:ext cx="5936492" cy="789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4B6A3-4B10-484B-91F6-CF92B50186BE}">
      <dsp:nvSpPr>
        <dsp:cNvPr id="0" name=""/>
        <dsp:cNvSpPr/>
      </dsp:nvSpPr>
      <dsp:spPr>
        <a:xfrm>
          <a:off x="0" y="163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66E7B-0A20-4411-988E-2325498F3DAC}">
      <dsp:nvSpPr>
        <dsp:cNvPr id="0" name=""/>
        <dsp:cNvSpPr/>
      </dsp:nvSpPr>
      <dsp:spPr>
        <a:xfrm>
          <a:off x="250956" y="188298"/>
          <a:ext cx="456284" cy="45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F937D-034F-4650-BD64-10E334CC11C0}">
      <dsp:nvSpPr>
        <dsp:cNvPr id="0" name=""/>
        <dsp:cNvSpPr/>
      </dsp:nvSpPr>
      <dsp:spPr>
        <a:xfrm>
          <a:off x="958197" y="163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The page visible to the presenter during the presentation.</a:t>
          </a:r>
        </a:p>
      </dsp:txBody>
      <dsp:txXfrm>
        <a:off x="958197" y="1636"/>
        <a:ext cx="5230079" cy="829608"/>
      </dsp:txXfrm>
    </dsp:sp>
    <dsp:sp modelId="{88CAB381-07D0-45C9-9E0E-7423B29FACD9}">
      <dsp:nvSpPr>
        <dsp:cNvPr id="0" name=""/>
        <dsp:cNvSpPr/>
      </dsp:nvSpPr>
      <dsp:spPr>
        <a:xfrm>
          <a:off x="0" y="103864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4E62D-EA97-45E7-A072-5429D40A2D11}">
      <dsp:nvSpPr>
        <dsp:cNvPr id="0" name=""/>
        <dsp:cNvSpPr/>
      </dsp:nvSpPr>
      <dsp:spPr>
        <a:xfrm>
          <a:off x="250956" y="1225308"/>
          <a:ext cx="456284" cy="45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5DE20-2C21-4D75-AB1A-37F09F2E9DB2}">
      <dsp:nvSpPr>
        <dsp:cNvPr id="0" name=""/>
        <dsp:cNvSpPr/>
      </dsp:nvSpPr>
      <dsp:spPr>
        <a:xfrm>
          <a:off x="958197" y="103864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a:t>Supports both landscape and portrait modes.</a:t>
          </a:r>
        </a:p>
      </dsp:txBody>
      <dsp:txXfrm>
        <a:off x="958197" y="1038646"/>
        <a:ext cx="5230079" cy="829608"/>
      </dsp:txXfrm>
    </dsp:sp>
    <dsp:sp modelId="{3A743E67-8989-4422-AE07-B6309ED8E976}">
      <dsp:nvSpPr>
        <dsp:cNvPr id="0" name=""/>
        <dsp:cNvSpPr/>
      </dsp:nvSpPr>
      <dsp:spPr>
        <a:xfrm>
          <a:off x="0" y="207565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C2C3B-A53A-49F2-9BE1-D92A1DC13F18}">
      <dsp:nvSpPr>
        <dsp:cNvPr id="0" name=""/>
        <dsp:cNvSpPr/>
      </dsp:nvSpPr>
      <dsp:spPr>
        <a:xfrm>
          <a:off x="250956" y="2262318"/>
          <a:ext cx="456284" cy="456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26297-A049-46E7-85D8-3A4E8FD3E48A}">
      <dsp:nvSpPr>
        <dsp:cNvPr id="0" name=""/>
        <dsp:cNvSpPr/>
      </dsp:nvSpPr>
      <dsp:spPr>
        <a:xfrm>
          <a:off x="958197" y="207565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a:t>Allows presenters to navigate between uploaded slides, edit the title, and end the presentation.</a:t>
          </a:r>
        </a:p>
      </dsp:txBody>
      <dsp:txXfrm>
        <a:off x="958197" y="2075657"/>
        <a:ext cx="5230079" cy="829608"/>
      </dsp:txXfrm>
    </dsp:sp>
    <dsp:sp modelId="{FCCFB5AE-1DC6-400D-9F40-FD64C84F5316}">
      <dsp:nvSpPr>
        <dsp:cNvPr id="0" name=""/>
        <dsp:cNvSpPr/>
      </dsp:nvSpPr>
      <dsp:spPr>
        <a:xfrm>
          <a:off x="0" y="311266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B6E4A-76DF-409E-BC03-0A4229E83F19}">
      <dsp:nvSpPr>
        <dsp:cNvPr id="0" name=""/>
        <dsp:cNvSpPr/>
      </dsp:nvSpPr>
      <dsp:spPr>
        <a:xfrm>
          <a:off x="250956" y="3299328"/>
          <a:ext cx="456284" cy="456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25EF5-0176-4177-9ABA-CC92324894D5}">
      <dsp:nvSpPr>
        <dsp:cNvPr id="0" name=""/>
        <dsp:cNvSpPr/>
      </dsp:nvSpPr>
      <dsp:spPr>
        <a:xfrm>
          <a:off x="958197" y="311266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a:t>Confirmation is required to leave the presentation, preventing accidental closure.</a:t>
          </a:r>
        </a:p>
      </dsp:txBody>
      <dsp:txXfrm>
        <a:off x="958197" y="3112667"/>
        <a:ext cx="5230079" cy="8296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B72A-08CD-453D-8F2F-DBD0D6A6655E}">
      <dsp:nvSpPr>
        <dsp:cNvPr id="0" name=""/>
        <dsp:cNvSpPr/>
      </dsp:nvSpPr>
      <dsp:spPr>
        <a:xfrm>
          <a:off x="735"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621FA-2B9B-40D9-9ECB-82F55B3133CF}">
      <dsp:nvSpPr>
        <dsp:cNvPr id="0" name=""/>
        <dsp:cNvSpPr/>
      </dsp:nvSpPr>
      <dsp:spPr>
        <a:xfrm>
          <a:off x="287423"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Clicking the plus button on the landing page opens a pop-up to start a new presentation.</a:t>
          </a:r>
        </a:p>
      </dsp:txBody>
      <dsp:txXfrm>
        <a:off x="335411" y="1517768"/>
        <a:ext cx="2484223" cy="1542450"/>
      </dsp:txXfrm>
    </dsp:sp>
    <dsp:sp modelId="{FB3A7C94-D38E-4CAA-AF7C-0013E74C902F}">
      <dsp:nvSpPr>
        <dsp:cNvPr id="0" name=""/>
        <dsp:cNvSpPr/>
      </dsp:nvSpPr>
      <dsp:spPr>
        <a:xfrm>
          <a:off x="3154312"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1F1DE-B73B-4207-8449-8C73FEE797E9}">
      <dsp:nvSpPr>
        <dsp:cNvPr id="0" name=""/>
        <dsp:cNvSpPr/>
      </dsp:nvSpPr>
      <dsp:spPr>
        <a:xfrm>
          <a:off x="3441001"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pop-up provides information on supported file formats and includes a button to upload a file from the user's device.</a:t>
          </a:r>
        </a:p>
      </dsp:txBody>
      <dsp:txXfrm>
        <a:off x="3488989" y="1517768"/>
        <a:ext cx="2484223" cy="1542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40B01-C7B4-4A33-B54B-620F4614C065}">
      <dsp:nvSpPr>
        <dsp:cNvPr id="0" name=""/>
        <dsp:cNvSpPr/>
      </dsp:nvSpPr>
      <dsp:spPr>
        <a:xfrm>
          <a:off x="0" y="476"/>
          <a:ext cx="11049000" cy="111448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079A4-53F2-4F84-A809-BB7DADB3BFDF}">
      <dsp:nvSpPr>
        <dsp:cNvPr id="0" name=""/>
        <dsp:cNvSpPr/>
      </dsp:nvSpPr>
      <dsp:spPr>
        <a:xfrm>
          <a:off x="337130" y="251234"/>
          <a:ext cx="612964" cy="61296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3D7959-8AFC-48F8-AF5E-A5BD45FFD812}">
      <dsp:nvSpPr>
        <dsp:cNvPr id="0" name=""/>
        <dsp:cNvSpPr/>
      </dsp:nvSpPr>
      <dsp:spPr>
        <a:xfrm>
          <a:off x="1287226" y="476"/>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marL="0" lvl="0" indent="0" algn="l" defTabSz="1111250">
            <a:lnSpc>
              <a:spcPct val="90000"/>
            </a:lnSpc>
            <a:spcBef>
              <a:spcPct val="0"/>
            </a:spcBef>
            <a:spcAft>
              <a:spcPct val="35000"/>
            </a:spcAft>
            <a:buNone/>
          </a:pPr>
          <a:r>
            <a:rPr lang="en-US" sz="2500" kern="1200" dirty="0"/>
            <a:t>The app incorporates the standard "Material 3" dark mode color palette.</a:t>
          </a:r>
        </a:p>
      </dsp:txBody>
      <dsp:txXfrm>
        <a:off x="1287226" y="476"/>
        <a:ext cx="9761773" cy="1114481"/>
      </dsp:txXfrm>
    </dsp:sp>
    <dsp:sp modelId="{5D2E126E-6CD1-4C65-BBFE-8E839B326DE9}">
      <dsp:nvSpPr>
        <dsp:cNvPr id="0" name=""/>
        <dsp:cNvSpPr/>
      </dsp:nvSpPr>
      <dsp:spPr>
        <a:xfrm>
          <a:off x="0" y="1393578"/>
          <a:ext cx="11049000" cy="111448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0E50A-6B49-4013-BF76-A8C9BD7F8FF6}">
      <dsp:nvSpPr>
        <dsp:cNvPr id="0" name=""/>
        <dsp:cNvSpPr/>
      </dsp:nvSpPr>
      <dsp:spPr>
        <a:xfrm>
          <a:off x="337130" y="1644336"/>
          <a:ext cx="612964" cy="61296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90E9B4-59EB-4A38-8B44-C3BF586ADB96}">
      <dsp:nvSpPr>
        <dsp:cNvPr id="0" name=""/>
        <dsp:cNvSpPr/>
      </dsp:nvSpPr>
      <dsp:spPr>
        <a:xfrm>
          <a:off x="1287226" y="1393578"/>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marL="0" lvl="0" indent="0" algn="l" defTabSz="1111250">
            <a:lnSpc>
              <a:spcPct val="90000"/>
            </a:lnSpc>
            <a:spcBef>
              <a:spcPct val="0"/>
            </a:spcBef>
            <a:spcAft>
              <a:spcPct val="35000"/>
            </a:spcAft>
            <a:buNone/>
          </a:pPr>
          <a:r>
            <a:rPr lang="en-US" sz="2500" kern="1200"/>
            <a:t>The color scheme is designed to be easy on the eyes and does not distract the audience from the current slide.</a:t>
          </a:r>
        </a:p>
      </dsp:txBody>
      <dsp:txXfrm>
        <a:off x="1287226" y="1393578"/>
        <a:ext cx="9761773" cy="1114481"/>
      </dsp:txXfrm>
    </dsp:sp>
    <dsp:sp modelId="{FFA0BFFF-C50B-403C-B816-A39B8B6B5287}">
      <dsp:nvSpPr>
        <dsp:cNvPr id="0" name=""/>
        <dsp:cNvSpPr/>
      </dsp:nvSpPr>
      <dsp:spPr>
        <a:xfrm>
          <a:off x="0" y="2786680"/>
          <a:ext cx="11049000" cy="111448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79847-D31D-4D82-9270-1C7ED1BD407D}">
      <dsp:nvSpPr>
        <dsp:cNvPr id="0" name=""/>
        <dsp:cNvSpPr/>
      </dsp:nvSpPr>
      <dsp:spPr>
        <a:xfrm>
          <a:off x="337130" y="3037438"/>
          <a:ext cx="612964" cy="61296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4749DE-3FC7-407D-A246-15AE39FD4E80}">
      <dsp:nvSpPr>
        <dsp:cNvPr id="0" name=""/>
        <dsp:cNvSpPr/>
      </dsp:nvSpPr>
      <dsp:spPr>
        <a:xfrm>
          <a:off x="1287226" y="2786680"/>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marL="0" lvl="0" indent="0" algn="l" defTabSz="1111250">
            <a:lnSpc>
              <a:spcPct val="90000"/>
            </a:lnSpc>
            <a:spcBef>
              <a:spcPct val="0"/>
            </a:spcBef>
            <a:spcAft>
              <a:spcPct val="35000"/>
            </a:spcAft>
            <a:buNone/>
          </a:pPr>
          <a:r>
            <a:rPr lang="en-US" sz="2500" kern="1200" dirty="0"/>
            <a:t>It blends in with the bezels of the screen, ensuring a seamless viewing experience.</a:t>
          </a:r>
        </a:p>
      </dsp:txBody>
      <dsp:txXfrm>
        <a:off x="1287226" y="2786680"/>
        <a:ext cx="9761773" cy="111448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15">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67C13-ED7E-4767-9028-62140D56E2EE}" type="datetimeFigureOut">
              <a:rPr lang="de-DE" smtClean="0"/>
              <a:t>23.06.2023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9AF39-9666-4186-B579-A15DFB216C22}" type="slidenum">
              <a:rPr lang="de-DE" smtClean="0"/>
              <a:t>‹Nr.›</a:t>
            </a:fld>
            <a:endParaRPr lang="de-DE"/>
          </a:p>
        </p:txBody>
      </p:sp>
    </p:spTree>
    <p:extLst>
      <p:ext uri="{BB962C8B-B14F-4D97-AF65-F5344CB8AC3E}">
        <p14:creationId xmlns:p14="http://schemas.microsoft.com/office/powerpoint/2010/main" val="286609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Project describes the user interface design of the application, which is designed to be simple, intuitive, and user-friendly. It provides an overview of the main pages and their components, along with wireframes and next steps for further improvement.</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3</a:t>
            </a:fld>
            <a:endParaRPr lang="de-DE"/>
          </a:p>
        </p:txBody>
      </p:sp>
    </p:spTree>
    <p:extLst>
      <p:ext uri="{BB962C8B-B14F-4D97-AF65-F5344CB8AC3E}">
        <p14:creationId xmlns:p14="http://schemas.microsoft.com/office/powerpoint/2010/main" val="236467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5</a:t>
            </a:fld>
            <a:endParaRPr lang="de-DE"/>
          </a:p>
        </p:txBody>
      </p:sp>
    </p:spTree>
    <p:extLst>
      <p:ext uri="{BB962C8B-B14F-4D97-AF65-F5344CB8AC3E}">
        <p14:creationId xmlns:p14="http://schemas.microsoft.com/office/powerpoint/2010/main" val="394930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Landing Page is the initial screen that users see when they open the application. It displays a greeting message and allows users to search for presentations or create a new presentation.</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6</a:t>
            </a:fld>
            <a:endParaRPr lang="de-DE"/>
          </a:p>
        </p:txBody>
      </p:sp>
    </p:spTree>
    <p:extLst>
      <p:ext uri="{BB962C8B-B14F-4D97-AF65-F5344CB8AC3E}">
        <p14:creationId xmlns:p14="http://schemas.microsoft.com/office/powerpoint/2010/main" val="241010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Audience Page is displayed when a user selects a presentation from the list on the Landing Page. It shows the active slide of the presentation and allows users to navigate through the slides. Users can also change the orientation of the presentation between vertical and horizontal modes.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7</a:t>
            </a:fld>
            <a:endParaRPr lang="de-DE"/>
          </a:p>
        </p:txBody>
      </p:sp>
    </p:spTree>
    <p:extLst>
      <p:ext uri="{BB962C8B-B14F-4D97-AF65-F5344CB8AC3E}">
        <p14:creationId xmlns:p14="http://schemas.microsoft.com/office/powerpoint/2010/main" val="409826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Presentation Page is displayed when a user creates a new presentation. It shows the presentation document and enables users to navigate through the slides. Similar to the Audience Page, users can switch between vertical and horizontal orientations.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8</a:t>
            </a:fld>
            <a:endParaRPr lang="de-DE"/>
          </a:p>
        </p:txBody>
      </p:sp>
    </p:spTree>
    <p:extLst>
      <p:ext uri="{BB962C8B-B14F-4D97-AF65-F5344CB8AC3E}">
        <p14:creationId xmlns:p14="http://schemas.microsoft.com/office/powerpoint/2010/main" val="275949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Create Presentation Dialog appears when a user taps the floating action button (FAB) on the Landing Page. It allows users to create a new presentation by entering a presentation name and uploading a PDF file.</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9</a:t>
            </a:fld>
            <a:endParaRPr lang="de-DE"/>
          </a:p>
        </p:txBody>
      </p:sp>
    </p:spTree>
    <p:extLst>
      <p:ext uri="{BB962C8B-B14F-4D97-AF65-F5344CB8AC3E}">
        <p14:creationId xmlns:p14="http://schemas.microsoft.com/office/powerpoint/2010/main" val="60128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41387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410619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2185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‹Nr.›</a:t>
            </a:fld>
            <a:endParaRPr lang="en-US" dirty="0"/>
          </a:p>
        </p:txBody>
      </p:sp>
    </p:spTree>
    <p:extLst>
      <p:ext uri="{BB962C8B-B14F-4D97-AF65-F5344CB8AC3E}">
        <p14:creationId xmlns:p14="http://schemas.microsoft.com/office/powerpoint/2010/main" val="11937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36663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08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9746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697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84754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28805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6/23/2023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465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6/23/2023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‹Nr.›</a:t>
            </a:fld>
            <a:endParaRPr lang="en-US"/>
          </a:p>
        </p:txBody>
      </p:sp>
    </p:spTree>
    <p:extLst>
      <p:ext uri="{BB962C8B-B14F-4D97-AF65-F5344CB8AC3E}">
        <p14:creationId xmlns:p14="http://schemas.microsoft.com/office/powerpoint/2010/main" val="26328392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C780A2-76FE-ACB3-1286-D99EACDF644B}"/>
              </a:ext>
            </a:extLst>
          </p:cNvPr>
          <p:cNvPicPr>
            <a:picLocks noChangeAspect="1"/>
          </p:cNvPicPr>
          <p:nvPr/>
        </p:nvPicPr>
        <p:blipFill rotWithShape="1">
          <a:blip r:embed="rId2"/>
          <a:srcRect t="23974"/>
          <a:stretch/>
        </p:blipFill>
        <p:spPr>
          <a:xfrm>
            <a:off x="9" y="-1119"/>
            <a:ext cx="12191982" cy="6859119"/>
          </a:xfrm>
          <a:prstGeom prst="rect">
            <a:avLst/>
          </a:prstGeom>
        </p:spPr>
      </p:pic>
      <p:sp>
        <p:nvSpPr>
          <p:cNvPr id="119" name="Rectangle 118">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544047"/>
            <a:ext cx="12191982" cy="3321895"/>
          </a:xfrm>
          <a:prstGeom prst="rect">
            <a:avLst/>
          </a:prstGeom>
          <a:gradFill>
            <a:gsLst>
              <a:gs pos="100000">
                <a:srgbClr val="000000">
                  <a:alpha val="0"/>
                </a:srgbClr>
              </a:gs>
              <a:gs pos="0">
                <a:schemeClr val="tx1"/>
              </a:gs>
              <a:gs pos="0">
                <a:srgbClr val="000000">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A61C7E-2E70-96DF-508F-2F7E719D980F}"/>
              </a:ext>
            </a:extLst>
          </p:cNvPr>
          <p:cNvSpPr>
            <a:spLocks noGrp="1"/>
          </p:cNvSpPr>
          <p:nvPr>
            <p:ph type="ctrTitle"/>
          </p:nvPr>
        </p:nvSpPr>
        <p:spPr>
          <a:xfrm>
            <a:off x="1783308" y="2838734"/>
            <a:ext cx="8625385" cy="2729554"/>
          </a:xfrm>
        </p:spPr>
        <p:txBody>
          <a:bodyPr>
            <a:normAutofit/>
          </a:bodyPr>
          <a:lstStyle/>
          <a:p>
            <a:r>
              <a:rPr lang="de-DE" sz="4000">
                <a:solidFill>
                  <a:srgbClr val="FFFFFF"/>
                </a:solidFill>
              </a:rPr>
              <a:t>Mobile Application</a:t>
            </a:r>
          </a:p>
        </p:txBody>
      </p:sp>
      <p:sp>
        <p:nvSpPr>
          <p:cNvPr id="3" name="Untertitel 2">
            <a:extLst>
              <a:ext uri="{FF2B5EF4-FFF2-40B4-BE49-F238E27FC236}">
                <a16:creationId xmlns:a16="http://schemas.microsoft.com/office/drawing/2014/main" id="{49667D47-63A9-8C0A-3897-241953A0172C}"/>
              </a:ext>
            </a:extLst>
          </p:cNvPr>
          <p:cNvSpPr>
            <a:spLocks noGrp="1"/>
          </p:cNvSpPr>
          <p:nvPr>
            <p:ph type="subTitle" idx="1"/>
          </p:nvPr>
        </p:nvSpPr>
        <p:spPr>
          <a:xfrm>
            <a:off x="3141260" y="5786651"/>
            <a:ext cx="5909481" cy="811373"/>
          </a:xfrm>
        </p:spPr>
        <p:txBody>
          <a:bodyPr>
            <a:normAutofit/>
          </a:bodyPr>
          <a:lstStyle/>
          <a:p>
            <a:endParaRPr lang="de-DE">
              <a:solidFill>
                <a:srgbClr val="FFFFFF"/>
              </a:solidFill>
            </a:endParaRPr>
          </a:p>
        </p:txBody>
      </p:sp>
    </p:spTree>
    <p:extLst>
      <p:ext uri="{BB962C8B-B14F-4D97-AF65-F5344CB8AC3E}">
        <p14:creationId xmlns:p14="http://schemas.microsoft.com/office/powerpoint/2010/main" val="280950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9632EB3-FDB2-092F-773B-DAD602B3D07A}"/>
              </a:ext>
            </a:extLst>
          </p:cNvPr>
          <p:cNvSpPr>
            <a:spLocks noGrp="1"/>
          </p:cNvSpPr>
          <p:nvPr>
            <p:ph type="title"/>
          </p:nvPr>
        </p:nvSpPr>
        <p:spPr>
          <a:xfrm>
            <a:off x="1422399" y="701749"/>
            <a:ext cx="9343065" cy="999460"/>
          </a:xfrm>
        </p:spPr>
        <p:txBody>
          <a:bodyPr>
            <a:normAutofit/>
          </a:bodyPr>
          <a:lstStyle/>
          <a:p>
            <a:pPr algn="ctr"/>
            <a:r>
              <a:rPr lang="de-DE" dirty="0"/>
              <a:t>Color Scheme</a:t>
            </a:r>
          </a:p>
        </p:txBody>
      </p:sp>
      <p:sp>
        <p:nvSpPr>
          <p:cNvPr id="18" name="Rectangle 17">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3359437E-EA05-C041-C328-5B926DC6732B}"/>
              </a:ext>
            </a:extLst>
          </p:cNvPr>
          <p:cNvGraphicFramePr>
            <a:graphicFrameLocks noGrp="1"/>
          </p:cNvGraphicFramePr>
          <p:nvPr>
            <p:ph idx="1"/>
            <p:extLst>
              <p:ext uri="{D42A27DB-BD31-4B8C-83A1-F6EECF244321}">
                <p14:modId xmlns:p14="http://schemas.microsoft.com/office/powerpoint/2010/main" val="3384212002"/>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3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7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430"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EA009B1-8171-C8DF-61E6-1BCA2DD4F4D7}"/>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431"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50F657-390D-D6B2-E33A-05C61F1CE497}"/>
              </a:ext>
            </a:extLst>
          </p:cNvPr>
          <p:cNvSpPr>
            <a:spLocks noGrp="1"/>
          </p:cNvSpPr>
          <p:nvPr>
            <p:ph type="title"/>
          </p:nvPr>
        </p:nvSpPr>
        <p:spPr>
          <a:xfrm>
            <a:off x="848696" y="1371600"/>
            <a:ext cx="7753235" cy="3948621"/>
          </a:xfrm>
        </p:spPr>
        <p:txBody>
          <a:bodyPr vert="horz" lIns="91440" tIns="45720" rIns="91440" bIns="45720" rtlCol="0" anchor="b">
            <a:normAutofit/>
          </a:bodyPr>
          <a:lstStyle/>
          <a:p>
            <a:r>
              <a:rPr lang="en-US" sz="5400" dirty="0">
                <a:solidFill>
                  <a:srgbClr val="FFFFFF"/>
                </a:solidFill>
              </a:rPr>
              <a:t>Thank you !</a:t>
            </a:r>
          </a:p>
        </p:txBody>
      </p:sp>
      <p:sp>
        <p:nvSpPr>
          <p:cNvPr id="3" name="Inhaltsplatzhalter 2">
            <a:extLst>
              <a:ext uri="{FF2B5EF4-FFF2-40B4-BE49-F238E27FC236}">
                <a16:creationId xmlns:a16="http://schemas.microsoft.com/office/drawing/2014/main" id="{7D7A4346-5390-5E44-7D58-86B138647013}"/>
              </a:ext>
            </a:extLst>
          </p:cNvPr>
          <p:cNvSpPr>
            <a:spLocks noGrp="1"/>
          </p:cNvSpPr>
          <p:nvPr>
            <p:ph idx="1"/>
          </p:nvPr>
        </p:nvSpPr>
        <p:spPr>
          <a:xfrm>
            <a:off x="944585" y="5494187"/>
            <a:ext cx="5151415" cy="751470"/>
          </a:xfrm>
        </p:spPr>
        <p:txBody>
          <a:bodyPr vert="horz" lIns="91440" tIns="45720" rIns="91440" bIns="45720" rtlCol="0" anchor="t">
            <a:normAutofit/>
          </a:bodyPr>
          <a:lstStyle/>
          <a:p>
            <a:pPr marL="0" indent="0">
              <a:buNone/>
            </a:pPr>
            <a:r>
              <a:rPr lang="en-US" sz="1400" cap="all" spc="600" dirty="0">
                <a:solidFill>
                  <a:srgbClr val="FFFFFF"/>
                </a:solidFill>
              </a:rPr>
              <a:t>Any question ?</a:t>
            </a:r>
          </a:p>
        </p:txBody>
      </p:sp>
      <p:grpSp>
        <p:nvGrpSpPr>
          <p:cNvPr id="43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43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023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10D20B-400F-17C6-F33B-1F87EF35EC61}"/>
              </a:ext>
            </a:extLst>
          </p:cNvPr>
          <p:cNvSpPr>
            <a:spLocks noGrp="1"/>
          </p:cNvSpPr>
          <p:nvPr>
            <p:ph type="title"/>
          </p:nvPr>
        </p:nvSpPr>
        <p:spPr>
          <a:xfrm>
            <a:off x="803932" y="571500"/>
            <a:ext cx="5110909" cy="1691969"/>
          </a:xfrm>
        </p:spPr>
        <p:txBody>
          <a:bodyPr>
            <a:normAutofit/>
          </a:bodyPr>
          <a:lstStyle/>
          <a:p>
            <a:pPr algn="ctr"/>
            <a:r>
              <a:rPr lang="de-DE" b="1" dirty="0"/>
              <a:t>Table </a:t>
            </a:r>
            <a:r>
              <a:rPr lang="de-DE" b="1" dirty="0" err="1"/>
              <a:t>of</a:t>
            </a:r>
            <a:r>
              <a:rPr lang="de-DE" b="1" dirty="0"/>
              <a:t> Contents</a:t>
            </a:r>
            <a:br>
              <a:rPr lang="de-DE" b="1" dirty="0"/>
            </a:br>
            <a:endParaRPr lang="de-DE" dirty="0"/>
          </a:p>
        </p:txBody>
      </p:sp>
      <p:sp>
        <p:nvSpPr>
          <p:cNvPr id="3" name="Inhaltsplatzhalter 2">
            <a:extLst>
              <a:ext uri="{FF2B5EF4-FFF2-40B4-BE49-F238E27FC236}">
                <a16:creationId xmlns:a16="http://schemas.microsoft.com/office/drawing/2014/main" id="{E8053295-D3A0-E630-077D-E15CEACBC644}"/>
              </a:ext>
            </a:extLst>
          </p:cNvPr>
          <p:cNvSpPr>
            <a:spLocks noGrp="1"/>
          </p:cNvSpPr>
          <p:nvPr>
            <p:ph idx="1"/>
          </p:nvPr>
        </p:nvSpPr>
        <p:spPr>
          <a:xfrm>
            <a:off x="1066799" y="2415379"/>
            <a:ext cx="4539129" cy="3699747"/>
          </a:xfrm>
        </p:spPr>
        <p:txBody>
          <a:bodyPr>
            <a:normAutofit/>
          </a:bodyPr>
          <a:lstStyle/>
          <a:p>
            <a:pPr>
              <a:buFont typeface="Wingdings" panose="05000000000000000000" pitchFamily="2" charset="2"/>
              <a:buChar char="Ø"/>
            </a:pPr>
            <a:r>
              <a:rPr lang="de-DE" dirty="0" err="1"/>
              <a:t>Introduction</a:t>
            </a:r>
            <a:endParaRPr lang="de-DE" dirty="0"/>
          </a:p>
          <a:p>
            <a:pPr>
              <a:buFont typeface="Wingdings" panose="05000000000000000000" pitchFamily="2" charset="2"/>
              <a:buChar char="Ø"/>
            </a:pPr>
            <a:r>
              <a:rPr lang="de-DE" dirty="0" err="1"/>
              <a:t>Context</a:t>
            </a:r>
            <a:endParaRPr lang="de-DE" dirty="0"/>
          </a:p>
          <a:p>
            <a:pPr>
              <a:buFont typeface="Wingdings" panose="05000000000000000000" pitchFamily="2" charset="2"/>
              <a:buChar char="Ø"/>
            </a:pPr>
            <a:r>
              <a:rPr lang="de-DE" dirty="0"/>
              <a:t>Design</a:t>
            </a:r>
          </a:p>
          <a:p>
            <a:pPr lvl="1">
              <a:buFont typeface="Wingdings" panose="05000000000000000000" pitchFamily="2" charset="2"/>
              <a:buChar char="Ø"/>
            </a:pPr>
            <a:r>
              <a:rPr lang="de-DE" dirty="0"/>
              <a:t>Landing Page</a:t>
            </a:r>
          </a:p>
          <a:p>
            <a:pPr lvl="1">
              <a:buFont typeface="Wingdings" panose="05000000000000000000" pitchFamily="2" charset="2"/>
              <a:buChar char="Ø"/>
            </a:pPr>
            <a:r>
              <a:rPr lang="de-DE" dirty="0" err="1"/>
              <a:t>Audience</a:t>
            </a:r>
            <a:r>
              <a:rPr lang="de-DE" dirty="0"/>
              <a:t> Page</a:t>
            </a:r>
          </a:p>
          <a:p>
            <a:pPr lvl="1">
              <a:buFont typeface="Wingdings" panose="05000000000000000000" pitchFamily="2" charset="2"/>
              <a:buChar char="Ø"/>
            </a:pPr>
            <a:r>
              <a:rPr lang="de-DE" dirty="0" err="1"/>
              <a:t>Presentation</a:t>
            </a:r>
            <a:r>
              <a:rPr lang="de-DE" dirty="0"/>
              <a:t> Page</a:t>
            </a:r>
          </a:p>
          <a:p>
            <a:pPr lvl="1">
              <a:buFont typeface="Wingdings" panose="05000000000000000000" pitchFamily="2" charset="2"/>
              <a:buChar char="Ø"/>
            </a:pPr>
            <a:r>
              <a:rPr lang="de-DE" dirty="0"/>
              <a:t>Create </a:t>
            </a:r>
            <a:r>
              <a:rPr lang="de-DE" dirty="0" err="1"/>
              <a:t>Presentation</a:t>
            </a:r>
            <a:r>
              <a:rPr lang="de-DE" dirty="0"/>
              <a:t> Dialog</a:t>
            </a:r>
          </a:p>
          <a:p>
            <a:pPr lvl="1">
              <a:buFont typeface="Wingdings" panose="05000000000000000000" pitchFamily="2" charset="2"/>
              <a:buChar char="Ø"/>
            </a:pPr>
            <a:endParaRPr lang="de-DE" dirty="0"/>
          </a:p>
        </p:txBody>
      </p:sp>
      <p:pic>
        <p:nvPicPr>
          <p:cNvPr id="5" name="Picture 4" descr="Stack of magazines on table">
            <a:extLst>
              <a:ext uri="{FF2B5EF4-FFF2-40B4-BE49-F238E27FC236}">
                <a16:creationId xmlns:a16="http://schemas.microsoft.com/office/drawing/2014/main" id="{0C81854A-59AE-6202-78E4-984158C886C6}"/>
              </a:ext>
            </a:extLst>
          </p:cNvPr>
          <p:cNvPicPr>
            <a:picLocks noChangeAspect="1"/>
          </p:cNvPicPr>
          <p:nvPr/>
        </p:nvPicPr>
        <p:blipFill rotWithShape="1">
          <a:blip r:embed="rId2"/>
          <a:srcRect l="39376" r="6706"/>
          <a:stretch/>
        </p:blipFill>
        <p:spPr>
          <a:xfrm>
            <a:off x="6645834" y="1"/>
            <a:ext cx="5546166" cy="6866192"/>
          </a:xfrm>
          <a:prstGeom prst="rect">
            <a:avLst/>
          </a:prstGeom>
        </p:spPr>
      </p:pic>
      <p:grpSp>
        <p:nvGrpSpPr>
          <p:cNvPr id="13" name="Group 1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4" name="Rectangle 44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BDEA94-573D-2858-A4F0-DC9C6E0C9639}"/>
              </a:ext>
            </a:extLst>
          </p:cNvPr>
          <p:cNvSpPr>
            <a:spLocks noGrp="1"/>
          </p:cNvSpPr>
          <p:nvPr>
            <p:ph type="title"/>
          </p:nvPr>
        </p:nvSpPr>
        <p:spPr>
          <a:xfrm>
            <a:off x="1073811" y="498507"/>
            <a:ext cx="6021937" cy="1372823"/>
          </a:xfrm>
        </p:spPr>
        <p:txBody>
          <a:bodyPr>
            <a:normAutofit/>
          </a:bodyPr>
          <a:lstStyle/>
          <a:p>
            <a:r>
              <a:rPr lang="de-DE" dirty="0" err="1"/>
              <a:t>Introduction</a:t>
            </a:r>
            <a:endParaRPr lang="de-DE"/>
          </a:p>
        </p:txBody>
      </p:sp>
      <p:sp>
        <p:nvSpPr>
          <p:cNvPr id="4" name="Inhaltsplatzhalter 3">
            <a:extLst>
              <a:ext uri="{FF2B5EF4-FFF2-40B4-BE49-F238E27FC236}">
                <a16:creationId xmlns:a16="http://schemas.microsoft.com/office/drawing/2014/main" id="{E8305AF9-BFD1-254B-CF8F-6C9FCF399AEF}"/>
              </a:ext>
            </a:extLst>
          </p:cNvPr>
          <p:cNvSpPr>
            <a:spLocks noGrp="1"/>
          </p:cNvSpPr>
          <p:nvPr>
            <p:ph idx="1"/>
          </p:nvPr>
        </p:nvSpPr>
        <p:spPr>
          <a:xfrm>
            <a:off x="1073812" y="1871330"/>
            <a:ext cx="6021936" cy="4305634"/>
          </a:xfrm>
        </p:spPr>
        <p:txBody>
          <a:bodyPr>
            <a:normAutofit/>
          </a:bodyPr>
          <a:lstStyle/>
          <a:p>
            <a:pPr>
              <a:lnSpc>
                <a:spcPct val="140000"/>
              </a:lnSpc>
            </a:pPr>
            <a:r>
              <a:rPr lang="de-DE" sz="1400" b="1" dirty="0"/>
              <a:t>Unser Ziel:</a:t>
            </a:r>
          </a:p>
          <a:p>
            <a:pPr>
              <a:lnSpc>
                <a:spcPct val="140000"/>
              </a:lnSpc>
              <a:buFont typeface="Arial" panose="020B0604020202020204" pitchFamily="34" charset="0"/>
              <a:buChar char="•"/>
            </a:pPr>
            <a:r>
              <a:rPr lang="de-DE" sz="1400" dirty="0"/>
              <a:t>Problem: Herausforderungen bei traditionellen Präsentationsmethoden</a:t>
            </a:r>
          </a:p>
          <a:p>
            <a:pPr>
              <a:lnSpc>
                <a:spcPct val="140000"/>
              </a:lnSpc>
              <a:buFont typeface="Arial" panose="020B0604020202020204" pitchFamily="34" charset="0"/>
              <a:buChar char="•"/>
            </a:pPr>
            <a:r>
              <a:rPr lang="de-DE" sz="1400" dirty="0"/>
              <a:t>Lösung: Eine nahtlose Plattform für Präsentatoren und Zuhörer</a:t>
            </a:r>
          </a:p>
          <a:p>
            <a:pPr>
              <a:lnSpc>
                <a:spcPct val="140000"/>
              </a:lnSpc>
              <a:buFont typeface="Arial" panose="020B0604020202020204" pitchFamily="34" charset="0"/>
              <a:buChar char="•"/>
            </a:pPr>
            <a:r>
              <a:rPr lang="de-DE" sz="1400" dirty="0"/>
              <a:t>Wichtigkeit effektiver Kommunikation und Wissensteilung</a:t>
            </a:r>
          </a:p>
          <a:p>
            <a:pPr>
              <a:lnSpc>
                <a:spcPct val="140000"/>
              </a:lnSpc>
            </a:pPr>
            <a:r>
              <a:rPr lang="de-DE" sz="1400" b="1" dirty="0"/>
              <a:t>Unsere App:</a:t>
            </a:r>
          </a:p>
          <a:p>
            <a:pPr>
              <a:lnSpc>
                <a:spcPct val="140000"/>
              </a:lnSpc>
              <a:buFont typeface="Arial" panose="020B0604020202020204" pitchFamily="34" charset="0"/>
              <a:buChar char="•"/>
            </a:pPr>
            <a:r>
              <a:rPr lang="de-DE" sz="1400" dirty="0"/>
              <a:t>Vereinfacht Präsentationsinitiierung und -navigation für Präsentatoren</a:t>
            </a:r>
          </a:p>
          <a:p>
            <a:pPr>
              <a:lnSpc>
                <a:spcPct val="140000"/>
              </a:lnSpc>
              <a:buFont typeface="Arial" panose="020B0604020202020204" pitchFamily="34" charset="0"/>
              <a:buChar char="•"/>
            </a:pPr>
            <a:r>
              <a:rPr lang="de-DE" sz="1400" dirty="0"/>
              <a:t>Bietet bequemes und interaktives Zuhören für das Publikum</a:t>
            </a:r>
          </a:p>
          <a:p>
            <a:pPr>
              <a:lnSpc>
                <a:spcPct val="140000"/>
              </a:lnSpc>
              <a:buFont typeface="Arial" panose="020B0604020202020204" pitchFamily="34" charset="0"/>
              <a:buChar char="•"/>
            </a:pPr>
            <a:r>
              <a:rPr lang="de-DE" sz="1400" dirty="0"/>
              <a:t>Förderung von Engagement, Zusammenarbeit und Wissensteilung</a:t>
            </a:r>
          </a:p>
          <a:p>
            <a:pPr>
              <a:lnSpc>
                <a:spcPct val="140000"/>
              </a:lnSpc>
            </a:pPr>
            <a:endParaRPr lang="de-DE" sz="1400" dirty="0"/>
          </a:p>
        </p:txBody>
      </p:sp>
      <p:grpSp>
        <p:nvGrpSpPr>
          <p:cNvPr id="446" name="Group 445">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447"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5"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6"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8"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8"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9"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0"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1"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2"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3"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4"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6"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7"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8"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9"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0"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1"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2"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3"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4"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8"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9"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4"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32" name="Graphic 231" descr="Volltreffer">
            <a:extLst>
              <a:ext uri="{FF2B5EF4-FFF2-40B4-BE49-F238E27FC236}">
                <a16:creationId xmlns:a16="http://schemas.microsoft.com/office/drawing/2014/main" id="{78A5CB1A-B967-645D-1ADA-3EBAF9B24E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5132" y="1734686"/>
            <a:ext cx="3393340" cy="3393340"/>
          </a:xfrm>
          <a:prstGeom prst="rect">
            <a:avLst/>
          </a:prstGeom>
        </p:spPr>
      </p:pic>
    </p:spTree>
    <p:extLst>
      <p:ext uri="{BB962C8B-B14F-4D97-AF65-F5344CB8AC3E}">
        <p14:creationId xmlns:p14="http://schemas.microsoft.com/office/powerpoint/2010/main" val="407197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FE7CF0D-78CF-7E95-3832-F4DB5F24A63C}"/>
              </a:ext>
            </a:extLst>
          </p:cNvPr>
          <p:cNvSpPr>
            <a:spLocks noGrp="1"/>
          </p:cNvSpPr>
          <p:nvPr>
            <p:ph type="title"/>
          </p:nvPr>
        </p:nvSpPr>
        <p:spPr>
          <a:xfrm>
            <a:off x="877326" y="792916"/>
            <a:ext cx="10426923" cy="846581"/>
          </a:xfrm>
        </p:spPr>
        <p:txBody>
          <a:bodyPr>
            <a:normAutofit/>
          </a:bodyPr>
          <a:lstStyle/>
          <a:p>
            <a:pPr algn="ctr"/>
            <a:r>
              <a:rPr lang="de-DE" dirty="0" err="1"/>
              <a:t>Context</a:t>
            </a:r>
            <a:endParaRPr lang="de-DE" dirty="0"/>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Inhaltsplatzhalter 2">
            <a:extLst>
              <a:ext uri="{FF2B5EF4-FFF2-40B4-BE49-F238E27FC236}">
                <a16:creationId xmlns:a16="http://schemas.microsoft.com/office/drawing/2014/main" id="{577A359D-7779-966F-F724-943E1A327E35}"/>
              </a:ext>
            </a:extLst>
          </p:cNvPr>
          <p:cNvGraphicFramePr>
            <a:graphicFrameLocks noGrp="1"/>
          </p:cNvGraphicFramePr>
          <p:nvPr>
            <p:ph idx="1"/>
            <p:extLst>
              <p:ext uri="{D42A27DB-BD31-4B8C-83A1-F6EECF244321}">
                <p14:modId xmlns:p14="http://schemas.microsoft.com/office/powerpoint/2010/main" val="3735390366"/>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58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8" name="Rectangle 32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82CBF3-B0EA-2523-6794-BA4D280E4F32}"/>
              </a:ext>
            </a:extLst>
          </p:cNvPr>
          <p:cNvSpPr>
            <a:spLocks noGrp="1"/>
          </p:cNvSpPr>
          <p:nvPr>
            <p:ph type="title"/>
          </p:nvPr>
        </p:nvSpPr>
        <p:spPr>
          <a:xfrm>
            <a:off x="1073811" y="498507"/>
            <a:ext cx="6021937" cy="1372823"/>
          </a:xfrm>
        </p:spPr>
        <p:txBody>
          <a:bodyPr>
            <a:normAutofit/>
          </a:bodyPr>
          <a:lstStyle/>
          <a:p>
            <a:r>
              <a:rPr lang="de-DE" b="1"/>
              <a:t>Design</a:t>
            </a:r>
            <a:br>
              <a:rPr lang="de-DE" b="1"/>
            </a:br>
            <a:endParaRPr lang="de-DE"/>
          </a:p>
        </p:txBody>
      </p:sp>
      <p:sp>
        <p:nvSpPr>
          <p:cNvPr id="229" name="Inhaltsplatzhalter 2">
            <a:extLst>
              <a:ext uri="{FF2B5EF4-FFF2-40B4-BE49-F238E27FC236}">
                <a16:creationId xmlns:a16="http://schemas.microsoft.com/office/drawing/2014/main" id="{042C6041-E21B-561B-F01E-86BACA400111}"/>
              </a:ext>
            </a:extLst>
          </p:cNvPr>
          <p:cNvSpPr>
            <a:spLocks noGrp="1"/>
          </p:cNvSpPr>
          <p:nvPr>
            <p:ph idx="1"/>
          </p:nvPr>
        </p:nvSpPr>
        <p:spPr>
          <a:xfrm>
            <a:off x="1073812" y="1871330"/>
            <a:ext cx="6021936" cy="4305634"/>
          </a:xfrm>
        </p:spPr>
        <p:txBody>
          <a:bodyPr>
            <a:normAutofit/>
          </a:bodyPr>
          <a:lstStyle/>
          <a:p>
            <a:r>
              <a:rPr lang="en-US"/>
              <a:t>The application follows the principles of Material Design and aims to provide a consistent and visually appealing user experience. It consists of the following main pages:</a:t>
            </a:r>
          </a:p>
          <a:p>
            <a:pPr>
              <a:buFont typeface="Wingdings" panose="05000000000000000000" pitchFamily="2" charset="2"/>
              <a:buChar char="ü"/>
            </a:pPr>
            <a:r>
              <a:rPr lang="en-US"/>
              <a:t>Landing Page</a:t>
            </a:r>
          </a:p>
          <a:p>
            <a:pPr>
              <a:buFont typeface="Wingdings" panose="05000000000000000000" pitchFamily="2" charset="2"/>
              <a:buChar char="ü"/>
            </a:pPr>
            <a:r>
              <a:rPr lang="en-US"/>
              <a:t>Audience Page</a:t>
            </a:r>
          </a:p>
          <a:p>
            <a:pPr>
              <a:buFont typeface="Wingdings" panose="05000000000000000000" pitchFamily="2" charset="2"/>
              <a:buChar char="ü"/>
            </a:pPr>
            <a:r>
              <a:rPr lang="en-US"/>
              <a:t>Presentation Page</a:t>
            </a:r>
          </a:p>
          <a:p>
            <a:pPr>
              <a:buFont typeface="Wingdings" panose="05000000000000000000" pitchFamily="2" charset="2"/>
              <a:buChar char="ü"/>
            </a:pPr>
            <a:r>
              <a:rPr lang="de-DE"/>
              <a:t>Create </a:t>
            </a:r>
            <a:r>
              <a:rPr lang="de-DE" err="1"/>
              <a:t>Presentation</a:t>
            </a:r>
            <a:r>
              <a:rPr lang="de-DE"/>
              <a:t> Dialog</a:t>
            </a:r>
          </a:p>
          <a:p>
            <a:pPr>
              <a:buFont typeface="Wingdings" panose="05000000000000000000" pitchFamily="2" charset="2"/>
              <a:buChar char="ü"/>
            </a:pPr>
            <a:endParaRPr lang="en-US"/>
          </a:p>
          <a:p>
            <a:pPr>
              <a:buFont typeface="Wingdings" panose="05000000000000000000" pitchFamily="2" charset="2"/>
              <a:buChar char="ü"/>
            </a:pPr>
            <a:endParaRPr lang="de-DE"/>
          </a:p>
        </p:txBody>
      </p:sp>
      <p:grpSp>
        <p:nvGrpSpPr>
          <p:cNvPr id="389" name="Group 322">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24"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Projector screen">
            <a:extLst>
              <a:ext uri="{FF2B5EF4-FFF2-40B4-BE49-F238E27FC236}">
                <a16:creationId xmlns:a16="http://schemas.microsoft.com/office/drawing/2014/main" id="{4FCB20A9-65FA-DE75-00D7-93042D7AD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5132" y="1734686"/>
            <a:ext cx="3393340" cy="3393340"/>
          </a:xfrm>
          <a:prstGeom prst="rect">
            <a:avLst/>
          </a:prstGeom>
        </p:spPr>
      </p:pic>
    </p:spTree>
    <p:extLst>
      <p:ext uri="{BB962C8B-B14F-4D97-AF65-F5344CB8AC3E}">
        <p14:creationId xmlns:p14="http://schemas.microsoft.com/office/powerpoint/2010/main" val="120799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 name="Rectangle 38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D1A8A0-39E5-C0C1-DF19-EE3E542A28EF}"/>
              </a:ext>
            </a:extLst>
          </p:cNvPr>
          <p:cNvSpPr>
            <a:spLocks noGrp="1"/>
          </p:cNvSpPr>
          <p:nvPr>
            <p:ph type="title"/>
          </p:nvPr>
        </p:nvSpPr>
        <p:spPr>
          <a:xfrm>
            <a:off x="1073811" y="498507"/>
            <a:ext cx="6021937" cy="1372823"/>
          </a:xfrm>
        </p:spPr>
        <p:txBody>
          <a:bodyPr>
            <a:normAutofit/>
          </a:bodyPr>
          <a:lstStyle/>
          <a:p>
            <a:r>
              <a:rPr lang="de-DE"/>
              <a:t>Landing Page</a:t>
            </a:r>
          </a:p>
        </p:txBody>
      </p:sp>
      <p:grpSp>
        <p:nvGrpSpPr>
          <p:cNvPr id="451" name="Group 39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9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5" name="Inhaltsplatzhalter 2">
            <a:extLst>
              <a:ext uri="{FF2B5EF4-FFF2-40B4-BE49-F238E27FC236}">
                <a16:creationId xmlns:a16="http://schemas.microsoft.com/office/drawing/2014/main" id="{65A95F5E-7AF2-96DE-8703-EB9320602C3C}"/>
              </a:ext>
            </a:extLst>
          </p:cNvPr>
          <p:cNvGraphicFramePr>
            <a:graphicFrameLocks noGrp="1"/>
          </p:cNvGraphicFramePr>
          <p:nvPr>
            <p:ph idx="1"/>
            <p:extLst>
              <p:ext uri="{D42A27DB-BD31-4B8C-83A1-F6EECF244321}">
                <p14:modId xmlns:p14="http://schemas.microsoft.com/office/powerpoint/2010/main" val="2341731268"/>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8579337" y="1121493"/>
            <a:ext cx="2324777" cy="4850467"/>
          </a:xfrm>
          <a:prstGeom prst="rect">
            <a:avLst/>
          </a:prstGeom>
        </p:spPr>
      </p:pic>
    </p:spTree>
    <p:extLst>
      <p:ext uri="{BB962C8B-B14F-4D97-AF65-F5344CB8AC3E}">
        <p14:creationId xmlns:p14="http://schemas.microsoft.com/office/powerpoint/2010/main" val="131289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 name="Rectangle 31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E94A39-CACB-1CD2-2BC2-AC13897BC1BE}"/>
              </a:ext>
            </a:extLst>
          </p:cNvPr>
          <p:cNvSpPr>
            <a:spLocks noGrp="1"/>
          </p:cNvSpPr>
          <p:nvPr>
            <p:ph type="title"/>
          </p:nvPr>
        </p:nvSpPr>
        <p:spPr>
          <a:xfrm>
            <a:off x="1073811" y="498507"/>
            <a:ext cx="6021937" cy="1372823"/>
          </a:xfrm>
        </p:spPr>
        <p:txBody>
          <a:bodyPr>
            <a:normAutofit/>
          </a:bodyPr>
          <a:lstStyle/>
          <a:p>
            <a:r>
              <a:rPr lang="de-DE"/>
              <a:t>Audience Page</a:t>
            </a:r>
          </a:p>
        </p:txBody>
      </p:sp>
      <p:graphicFrame>
        <p:nvGraphicFramePr>
          <p:cNvPr id="485" name="Inhaltsplatzhalter 2">
            <a:extLst>
              <a:ext uri="{FF2B5EF4-FFF2-40B4-BE49-F238E27FC236}">
                <a16:creationId xmlns:a16="http://schemas.microsoft.com/office/drawing/2014/main" id="{6E5A5A12-C6C8-20D9-343E-F31F9E21D761}"/>
              </a:ext>
            </a:extLst>
          </p:cNvPr>
          <p:cNvGraphicFramePr>
            <a:graphicFrameLocks noGrp="1"/>
          </p:cNvGraphicFramePr>
          <p:nvPr>
            <p:ph idx="1"/>
            <p:extLst>
              <p:ext uri="{D42A27DB-BD31-4B8C-83A1-F6EECF244321}">
                <p14:modId xmlns:p14="http://schemas.microsoft.com/office/powerpoint/2010/main" val="4118820207"/>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6" name="Group 315">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48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Grafik 3">
            <a:extLst>
              <a:ext uri="{FF2B5EF4-FFF2-40B4-BE49-F238E27FC236}">
                <a16:creationId xmlns:a16="http://schemas.microsoft.com/office/drawing/2014/main" id="{6461EFC8-B2DD-786B-AC36-2603A69DD094}"/>
              </a:ext>
            </a:extLst>
          </p:cNvPr>
          <p:cNvPicPr>
            <a:picLocks noChangeAspect="1"/>
          </p:cNvPicPr>
          <p:nvPr/>
        </p:nvPicPr>
        <p:blipFill>
          <a:blip r:embed="rId8"/>
          <a:stretch>
            <a:fillRect/>
          </a:stretch>
        </p:blipFill>
        <p:spPr>
          <a:xfrm>
            <a:off x="8687284" y="1107416"/>
            <a:ext cx="2305112" cy="4695606"/>
          </a:xfrm>
          <a:prstGeom prst="rect">
            <a:avLst/>
          </a:prstGeom>
        </p:spPr>
      </p:pic>
    </p:spTree>
    <p:extLst>
      <p:ext uri="{BB962C8B-B14F-4D97-AF65-F5344CB8AC3E}">
        <p14:creationId xmlns:p14="http://schemas.microsoft.com/office/powerpoint/2010/main" val="221270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02702F0-492F-0900-ACC6-EE7007056B76}"/>
              </a:ext>
            </a:extLst>
          </p:cNvPr>
          <p:cNvSpPr>
            <a:spLocks noGrp="1"/>
          </p:cNvSpPr>
          <p:nvPr>
            <p:ph type="title"/>
          </p:nvPr>
        </p:nvSpPr>
        <p:spPr>
          <a:xfrm>
            <a:off x="5127422" y="498507"/>
            <a:ext cx="6188277" cy="1372823"/>
          </a:xfrm>
        </p:spPr>
        <p:txBody>
          <a:bodyPr>
            <a:normAutofit/>
          </a:bodyPr>
          <a:lstStyle/>
          <a:p>
            <a:r>
              <a:rPr lang="de-DE"/>
              <a:t>Presentation Page</a:t>
            </a:r>
          </a:p>
        </p:txBody>
      </p:sp>
      <p:grpSp>
        <p:nvGrpSpPr>
          <p:cNvPr id="144" name="Group 143">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4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fik 6" descr="Ein Bild, das Text, Screenshot, Handy, mobiles Gerät enthält.&#10;&#10;Automatisch generierte Beschreibung">
            <a:extLst>
              <a:ext uri="{FF2B5EF4-FFF2-40B4-BE49-F238E27FC236}">
                <a16:creationId xmlns:a16="http://schemas.microsoft.com/office/drawing/2014/main" id="{904BF5DF-2F69-EA14-ABFD-319EAD1D4CD8}"/>
              </a:ext>
            </a:extLst>
          </p:cNvPr>
          <p:cNvPicPr>
            <a:picLocks noChangeAspect="1"/>
          </p:cNvPicPr>
          <p:nvPr/>
        </p:nvPicPr>
        <p:blipFill>
          <a:blip r:embed="rId3">
            <a:alphaModFix/>
          </a:blip>
          <a:stretch>
            <a:fillRect/>
          </a:stretch>
        </p:blipFill>
        <p:spPr>
          <a:xfrm>
            <a:off x="1440159" y="1331547"/>
            <a:ext cx="2146630" cy="4472145"/>
          </a:xfrm>
          <a:prstGeom prst="rect">
            <a:avLst/>
          </a:prstGeom>
        </p:spPr>
      </p:pic>
      <p:graphicFrame>
        <p:nvGraphicFramePr>
          <p:cNvPr id="71" name="Inhaltsplatzhalter 2">
            <a:extLst>
              <a:ext uri="{FF2B5EF4-FFF2-40B4-BE49-F238E27FC236}">
                <a16:creationId xmlns:a16="http://schemas.microsoft.com/office/drawing/2014/main" id="{50A1F4D9-DAC1-7D64-7DE1-B8187849EEBC}"/>
              </a:ext>
            </a:extLst>
          </p:cNvPr>
          <p:cNvGraphicFramePr>
            <a:graphicFrameLocks noGrp="1"/>
          </p:cNvGraphicFramePr>
          <p:nvPr>
            <p:ph idx="1"/>
            <p:extLst>
              <p:ext uri="{D42A27DB-BD31-4B8C-83A1-F6EECF244321}">
                <p14:modId xmlns:p14="http://schemas.microsoft.com/office/powerpoint/2010/main" val="1658091648"/>
              </p:ext>
            </p:extLst>
          </p:nvPr>
        </p:nvGraphicFramePr>
        <p:xfrm>
          <a:off x="5127422" y="2055766"/>
          <a:ext cx="6188277" cy="3943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519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DD182D-FDA0-9117-182D-ABF41ABE32AE}"/>
              </a:ext>
            </a:extLst>
          </p:cNvPr>
          <p:cNvSpPr>
            <a:spLocks noGrp="1"/>
          </p:cNvSpPr>
          <p:nvPr>
            <p:ph type="title"/>
          </p:nvPr>
        </p:nvSpPr>
        <p:spPr>
          <a:xfrm>
            <a:off x="1073811" y="498507"/>
            <a:ext cx="6021937" cy="1372823"/>
          </a:xfrm>
        </p:spPr>
        <p:txBody>
          <a:bodyPr>
            <a:normAutofit/>
          </a:bodyPr>
          <a:lstStyle/>
          <a:p>
            <a:r>
              <a:rPr lang="de-DE" b="1" dirty="0"/>
              <a:t>Create </a:t>
            </a:r>
            <a:r>
              <a:rPr lang="de-DE" b="1" dirty="0" err="1"/>
              <a:t>Presentation</a:t>
            </a:r>
            <a:r>
              <a:rPr lang="de-DE" b="1" dirty="0"/>
              <a:t> Dialog</a:t>
            </a:r>
          </a:p>
        </p:txBody>
      </p:sp>
      <p:graphicFrame>
        <p:nvGraphicFramePr>
          <p:cNvPr id="71" name="Inhaltsplatzhalter 2">
            <a:extLst>
              <a:ext uri="{FF2B5EF4-FFF2-40B4-BE49-F238E27FC236}">
                <a16:creationId xmlns:a16="http://schemas.microsoft.com/office/drawing/2014/main" id="{FC78A873-CC8A-2BDC-3BD2-4520C293FC07}"/>
              </a:ext>
            </a:extLst>
          </p:cNvPr>
          <p:cNvGraphicFramePr>
            <a:graphicFrameLocks noGrp="1"/>
          </p:cNvGraphicFramePr>
          <p:nvPr>
            <p:ph idx="1"/>
            <p:extLst>
              <p:ext uri="{D42A27DB-BD31-4B8C-83A1-F6EECF244321}">
                <p14:modId xmlns:p14="http://schemas.microsoft.com/office/powerpoint/2010/main" val="3879649008"/>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1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Grafik 5" descr="Ein Bild, das Text, Screenshot, Multimedia, Handy enthält.&#10;&#10;Automatisch generierte Beschreibung">
            <a:extLst>
              <a:ext uri="{FF2B5EF4-FFF2-40B4-BE49-F238E27FC236}">
                <a16:creationId xmlns:a16="http://schemas.microsoft.com/office/drawing/2014/main" id="{423984E0-6353-5471-FAE2-B8D1432058CF}"/>
              </a:ext>
            </a:extLst>
          </p:cNvPr>
          <p:cNvPicPr>
            <a:picLocks noChangeAspect="1"/>
          </p:cNvPicPr>
          <p:nvPr/>
        </p:nvPicPr>
        <p:blipFill>
          <a:blip r:embed="rId8"/>
          <a:stretch>
            <a:fillRect/>
          </a:stretch>
        </p:blipFill>
        <p:spPr>
          <a:xfrm>
            <a:off x="8702789" y="969299"/>
            <a:ext cx="2880610" cy="5326361"/>
          </a:xfrm>
          <a:prstGeom prst="rect">
            <a:avLst/>
          </a:prstGeom>
        </p:spPr>
      </p:pic>
    </p:spTree>
    <p:extLst>
      <p:ext uri="{BB962C8B-B14F-4D97-AF65-F5344CB8AC3E}">
        <p14:creationId xmlns:p14="http://schemas.microsoft.com/office/powerpoint/2010/main" val="1286920431"/>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1A212F"/>
      </a:dk2>
      <a:lt2>
        <a:srgbClr val="F0F3F1"/>
      </a:lt2>
      <a:accent1>
        <a:srgbClr val="E729A8"/>
      </a:accent1>
      <a:accent2>
        <a:srgbClr val="C517D5"/>
      </a:accent2>
      <a:accent3>
        <a:srgbClr val="8829E7"/>
      </a:accent3>
      <a:accent4>
        <a:srgbClr val="3E30D9"/>
      </a:accent4>
      <a:accent5>
        <a:srgbClr val="2968E7"/>
      </a:accent5>
      <a:accent6>
        <a:srgbClr val="17A6D5"/>
      </a:accent6>
      <a:hlink>
        <a:srgbClr val="3F55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Breitbild</PresentationFormat>
  <Paragraphs>64</Paragraphs>
  <Slides>11</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Avenir Next LT Pro</vt:lpstr>
      <vt:lpstr>Calibri</vt:lpstr>
      <vt:lpstr>Modern Love</vt:lpstr>
      <vt:lpstr>Wingdings</vt:lpstr>
      <vt:lpstr>BohemianVTI</vt:lpstr>
      <vt:lpstr>Mobile Application</vt:lpstr>
      <vt:lpstr>Table of Contents </vt:lpstr>
      <vt:lpstr>Introduction</vt:lpstr>
      <vt:lpstr>Context</vt:lpstr>
      <vt:lpstr>Design </vt:lpstr>
      <vt:lpstr>Landing Page</vt:lpstr>
      <vt:lpstr>Audience Page</vt:lpstr>
      <vt:lpstr>Presentation Page</vt:lpstr>
      <vt:lpstr>Create Presentation Dialog</vt:lpstr>
      <vt:lpstr>Color Scheme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Djomo, Alex</dc:creator>
  <cp:lastModifiedBy>Djomo, Alex</cp:lastModifiedBy>
  <cp:revision>8</cp:revision>
  <dcterms:created xsi:type="dcterms:W3CDTF">2023-05-07T14:53:23Z</dcterms:created>
  <dcterms:modified xsi:type="dcterms:W3CDTF">2023-06-23T16:33:41Z</dcterms:modified>
</cp:coreProperties>
</file>