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3"/>
  </p:notesMasterIdLst>
  <p:sldIdLst>
    <p:sldId id="256" r:id="rId2"/>
    <p:sldId id="265" r:id="rId3"/>
    <p:sldId id="258" r:id="rId4"/>
    <p:sldId id="266" r:id="rId5"/>
    <p:sldId id="259" r:id="rId6"/>
    <p:sldId id="262" r:id="rId7"/>
    <p:sldId id="261" r:id="rId8"/>
    <p:sldId id="260" r:id="rId9"/>
    <p:sldId id="268" r:id="rId10"/>
    <p:sldId id="267" r:id="rId11"/>
    <p:sldId id="264"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71373" autoAdjust="0"/>
  </p:normalViewPr>
  <p:slideViewPr>
    <p:cSldViewPr snapToGrid="0">
      <p:cViewPr varScale="1">
        <p:scale>
          <a:sx n="59" d="100"/>
          <a:sy n="59" d="100"/>
        </p:scale>
        <p:origin x="161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C4C727-9387-44A3-A881-43F7D640D2DA}" type="doc">
      <dgm:prSet loTypeId="urn:microsoft.com/office/officeart/2008/layout/AlternatingHexagons" loCatId="list" qsTypeId="urn:microsoft.com/office/officeart/2005/8/quickstyle/simple2" qsCatId="simple" csTypeId="urn:microsoft.com/office/officeart/2005/8/colors/accent0_3" csCatId="mainScheme" phldr="1"/>
      <dgm:spPr/>
      <dgm:t>
        <a:bodyPr/>
        <a:lstStyle/>
        <a:p>
          <a:endParaRPr lang="en-US"/>
        </a:p>
      </dgm:t>
    </dgm:pt>
    <dgm:pt modelId="{10603581-32B5-45D6-A330-23D384B859CE}">
      <dgm:prSet/>
      <dgm:spPr/>
      <dgm:t>
        <a:bodyPr/>
        <a:lstStyle/>
        <a:p>
          <a:r>
            <a:rPr lang="de-DE"/>
            <a:t>Introduction</a:t>
          </a:r>
          <a:endParaRPr lang="en-US"/>
        </a:p>
      </dgm:t>
    </dgm:pt>
    <dgm:pt modelId="{A55AC78F-7D10-45B5-99B6-5C4244EFD4F8}" type="parTrans" cxnId="{9FEC238C-ABCB-4E59-B396-DD64626582ED}">
      <dgm:prSet/>
      <dgm:spPr/>
      <dgm:t>
        <a:bodyPr/>
        <a:lstStyle/>
        <a:p>
          <a:endParaRPr lang="en-US"/>
        </a:p>
      </dgm:t>
    </dgm:pt>
    <dgm:pt modelId="{994DBC41-E7AC-4611-8E34-7AC5BBAC6419}" type="sibTrans" cxnId="{9FEC238C-ABCB-4E59-B396-DD64626582ED}">
      <dgm:prSet/>
      <dgm:spPr/>
      <dgm:t>
        <a:bodyPr/>
        <a:lstStyle/>
        <a:p>
          <a:endParaRPr lang="en-US"/>
        </a:p>
      </dgm:t>
    </dgm:pt>
    <dgm:pt modelId="{DD2CB451-5086-4A05-8B5D-8DE99796B258}">
      <dgm:prSet/>
      <dgm:spPr/>
      <dgm:t>
        <a:bodyPr/>
        <a:lstStyle/>
        <a:p>
          <a:r>
            <a:rPr lang="de-DE"/>
            <a:t>Design</a:t>
          </a:r>
          <a:endParaRPr lang="en-US"/>
        </a:p>
      </dgm:t>
    </dgm:pt>
    <dgm:pt modelId="{A7177C8E-872A-4FDE-813A-DBB369032C76}" type="parTrans" cxnId="{7C52EFA1-BCEA-4A41-B6C2-9C889733ACC4}">
      <dgm:prSet/>
      <dgm:spPr/>
      <dgm:t>
        <a:bodyPr/>
        <a:lstStyle/>
        <a:p>
          <a:endParaRPr lang="en-US"/>
        </a:p>
      </dgm:t>
    </dgm:pt>
    <dgm:pt modelId="{4759F139-4B69-4607-9F97-7BFC9D0D7E97}" type="sibTrans" cxnId="{7C52EFA1-BCEA-4A41-B6C2-9C889733ACC4}">
      <dgm:prSet/>
      <dgm:spPr/>
      <dgm:t>
        <a:bodyPr/>
        <a:lstStyle/>
        <a:p>
          <a:endParaRPr lang="en-US"/>
        </a:p>
      </dgm:t>
    </dgm:pt>
    <dgm:pt modelId="{9F21430F-C97E-463A-B34B-6A564C219AAE}">
      <dgm:prSet/>
      <dgm:spPr/>
      <dgm:t>
        <a:bodyPr/>
        <a:lstStyle/>
        <a:p>
          <a:r>
            <a:rPr lang="de-DE"/>
            <a:t>Landing Page</a:t>
          </a:r>
          <a:endParaRPr lang="en-US"/>
        </a:p>
      </dgm:t>
    </dgm:pt>
    <dgm:pt modelId="{8289F703-4D70-49A5-BB70-3CE7C73A5337}" type="parTrans" cxnId="{EAEBE8AD-FE2D-4A15-B7C5-D0A53A33C1CA}">
      <dgm:prSet/>
      <dgm:spPr/>
      <dgm:t>
        <a:bodyPr/>
        <a:lstStyle/>
        <a:p>
          <a:endParaRPr lang="en-US"/>
        </a:p>
      </dgm:t>
    </dgm:pt>
    <dgm:pt modelId="{C18AE0F6-CDBA-457B-B836-D2E2244FC54E}" type="sibTrans" cxnId="{EAEBE8AD-FE2D-4A15-B7C5-D0A53A33C1CA}">
      <dgm:prSet/>
      <dgm:spPr/>
      <dgm:t>
        <a:bodyPr/>
        <a:lstStyle/>
        <a:p>
          <a:endParaRPr lang="en-US"/>
        </a:p>
      </dgm:t>
    </dgm:pt>
    <dgm:pt modelId="{92A2DCB2-657A-4139-AED8-5EC7B12A3332}">
      <dgm:prSet/>
      <dgm:spPr/>
      <dgm:t>
        <a:bodyPr/>
        <a:lstStyle/>
        <a:p>
          <a:r>
            <a:rPr lang="de-DE" dirty="0"/>
            <a:t>Create </a:t>
          </a:r>
          <a:r>
            <a:rPr lang="de-DE" dirty="0" err="1"/>
            <a:t>Presentation</a:t>
          </a:r>
          <a:r>
            <a:rPr lang="de-DE" dirty="0"/>
            <a:t> Dialog</a:t>
          </a:r>
        </a:p>
        <a:p>
          <a:r>
            <a:rPr lang="de-DE" dirty="0" err="1"/>
            <a:t>Presentation</a:t>
          </a:r>
          <a:r>
            <a:rPr lang="de-DE" dirty="0"/>
            <a:t> Page</a:t>
          </a:r>
          <a:endParaRPr lang="en-US" dirty="0"/>
        </a:p>
      </dgm:t>
    </dgm:pt>
    <dgm:pt modelId="{7AD7C9C3-1441-4E6F-B448-C0F8FB22EFE8}" type="parTrans" cxnId="{8DFD9163-7993-4FB6-8D23-DE103CC41621}">
      <dgm:prSet/>
      <dgm:spPr/>
      <dgm:t>
        <a:bodyPr/>
        <a:lstStyle/>
        <a:p>
          <a:endParaRPr lang="en-US"/>
        </a:p>
      </dgm:t>
    </dgm:pt>
    <dgm:pt modelId="{9533CD5B-F567-430B-A732-4C1C0501265E}" type="sibTrans" cxnId="{8DFD9163-7993-4FB6-8D23-DE103CC41621}">
      <dgm:prSet/>
      <dgm:spPr/>
      <dgm:t>
        <a:bodyPr/>
        <a:lstStyle/>
        <a:p>
          <a:endParaRPr lang="en-US"/>
        </a:p>
      </dgm:t>
    </dgm:pt>
    <dgm:pt modelId="{F70F2517-AC54-4BF0-8029-722900CD1EF6}">
      <dgm:prSet/>
      <dgm:spPr/>
      <dgm:t>
        <a:bodyPr/>
        <a:lstStyle/>
        <a:p>
          <a:r>
            <a:rPr lang="de-DE" dirty="0" err="1"/>
            <a:t>Audience</a:t>
          </a:r>
          <a:r>
            <a:rPr lang="de-DE" dirty="0"/>
            <a:t> Page</a:t>
          </a:r>
          <a:endParaRPr lang="en-US" dirty="0"/>
        </a:p>
      </dgm:t>
    </dgm:pt>
    <dgm:pt modelId="{1D0C7D1C-CD4C-4136-9315-945AEF0B6DE4}" type="parTrans" cxnId="{7005A203-C357-41BE-BA10-E43771F7E6BD}">
      <dgm:prSet/>
      <dgm:spPr/>
      <dgm:t>
        <a:bodyPr/>
        <a:lstStyle/>
        <a:p>
          <a:endParaRPr lang="en-US"/>
        </a:p>
      </dgm:t>
    </dgm:pt>
    <dgm:pt modelId="{46BD580B-02C7-4EB5-9592-0A1DE3C0BC23}" type="sibTrans" cxnId="{7005A203-C357-41BE-BA10-E43771F7E6BD}">
      <dgm:prSet/>
      <dgm:spPr/>
      <dgm:t>
        <a:bodyPr/>
        <a:lstStyle/>
        <a:p>
          <a:endParaRPr lang="en-US"/>
        </a:p>
      </dgm:t>
    </dgm:pt>
    <dgm:pt modelId="{80AB5667-14BD-47EA-8146-5C7931FEF111}">
      <dgm:prSet/>
      <dgm:spPr/>
      <dgm:t>
        <a:bodyPr/>
        <a:lstStyle/>
        <a:p>
          <a:r>
            <a:rPr lang="de-DE"/>
            <a:t>Demo</a:t>
          </a:r>
          <a:endParaRPr lang="en-US"/>
        </a:p>
      </dgm:t>
    </dgm:pt>
    <dgm:pt modelId="{23DCD575-5468-4E01-94AA-494E98A184CF}" type="parTrans" cxnId="{CF47EA07-32BC-4549-8C94-20426360C9D7}">
      <dgm:prSet/>
      <dgm:spPr/>
      <dgm:t>
        <a:bodyPr/>
        <a:lstStyle/>
        <a:p>
          <a:endParaRPr lang="en-US"/>
        </a:p>
      </dgm:t>
    </dgm:pt>
    <dgm:pt modelId="{480A7BE0-B9F9-4448-ACA2-53F5A9D1B904}" type="sibTrans" cxnId="{CF47EA07-32BC-4549-8C94-20426360C9D7}">
      <dgm:prSet/>
      <dgm:spPr/>
      <dgm:t>
        <a:bodyPr/>
        <a:lstStyle/>
        <a:p>
          <a:endParaRPr lang="en-US"/>
        </a:p>
      </dgm:t>
    </dgm:pt>
    <dgm:pt modelId="{F0DDE761-967C-4309-9732-D8F859511FAB}">
      <dgm:prSet/>
      <dgm:spPr/>
      <dgm:t>
        <a:bodyPr/>
        <a:lstStyle/>
        <a:p>
          <a:r>
            <a:rPr lang="de-DE"/>
            <a:t>Next Steps</a:t>
          </a:r>
          <a:endParaRPr lang="en-US"/>
        </a:p>
      </dgm:t>
    </dgm:pt>
    <dgm:pt modelId="{D9A4444B-0B9E-4FBE-8014-175608189123}" type="parTrans" cxnId="{C42F6827-CF1E-4064-B27E-F331AE21A501}">
      <dgm:prSet/>
      <dgm:spPr/>
      <dgm:t>
        <a:bodyPr/>
        <a:lstStyle/>
        <a:p>
          <a:endParaRPr lang="en-US"/>
        </a:p>
      </dgm:t>
    </dgm:pt>
    <dgm:pt modelId="{10810F3D-58CA-4392-B8E3-4B4165A2A03F}" type="sibTrans" cxnId="{C42F6827-CF1E-4064-B27E-F331AE21A501}">
      <dgm:prSet/>
      <dgm:spPr/>
      <dgm:t>
        <a:bodyPr/>
        <a:lstStyle/>
        <a:p>
          <a:endParaRPr lang="en-US"/>
        </a:p>
      </dgm:t>
    </dgm:pt>
    <dgm:pt modelId="{4726C869-9C54-445B-81FA-9199C4FA5594}" type="pres">
      <dgm:prSet presAssocID="{6AC4C727-9387-44A3-A881-43F7D640D2DA}" presName="Name0" presStyleCnt="0">
        <dgm:presLayoutVars>
          <dgm:chMax/>
          <dgm:chPref/>
          <dgm:dir/>
          <dgm:animLvl val="lvl"/>
        </dgm:presLayoutVars>
      </dgm:prSet>
      <dgm:spPr/>
    </dgm:pt>
    <dgm:pt modelId="{EAEC738E-D246-48BC-872D-4DD5BF86B90D}" type="pres">
      <dgm:prSet presAssocID="{10603581-32B5-45D6-A330-23D384B859CE}" presName="composite" presStyleCnt="0"/>
      <dgm:spPr/>
    </dgm:pt>
    <dgm:pt modelId="{E329B82E-AA6D-45B3-A88E-AA1A1E5E4F01}" type="pres">
      <dgm:prSet presAssocID="{10603581-32B5-45D6-A330-23D384B859CE}" presName="Parent1" presStyleLbl="node1" presStyleIdx="0" presStyleCnt="8">
        <dgm:presLayoutVars>
          <dgm:chMax val="1"/>
          <dgm:chPref val="1"/>
          <dgm:bulletEnabled val="1"/>
        </dgm:presLayoutVars>
      </dgm:prSet>
      <dgm:spPr/>
    </dgm:pt>
    <dgm:pt modelId="{FA6B175E-33E7-4A0E-BADC-DE0DB2871208}" type="pres">
      <dgm:prSet presAssocID="{10603581-32B5-45D6-A330-23D384B859CE}" presName="Childtext1" presStyleLbl="revTx" presStyleIdx="0" presStyleCnt="4">
        <dgm:presLayoutVars>
          <dgm:chMax val="0"/>
          <dgm:chPref val="0"/>
          <dgm:bulletEnabled val="1"/>
        </dgm:presLayoutVars>
      </dgm:prSet>
      <dgm:spPr/>
    </dgm:pt>
    <dgm:pt modelId="{1DE7012C-9524-4E21-A3C8-EEAE4BEE3996}" type="pres">
      <dgm:prSet presAssocID="{10603581-32B5-45D6-A330-23D384B859CE}" presName="BalanceSpacing" presStyleCnt="0"/>
      <dgm:spPr/>
    </dgm:pt>
    <dgm:pt modelId="{DCE7672D-A0DE-4812-AF50-D1A35EEAAF13}" type="pres">
      <dgm:prSet presAssocID="{10603581-32B5-45D6-A330-23D384B859CE}" presName="BalanceSpacing1" presStyleCnt="0"/>
      <dgm:spPr/>
    </dgm:pt>
    <dgm:pt modelId="{717FBF84-DE66-4FA0-A229-8055E0FE84B9}" type="pres">
      <dgm:prSet presAssocID="{994DBC41-E7AC-4611-8E34-7AC5BBAC6419}" presName="Accent1Text" presStyleLbl="node1" presStyleIdx="1" presStyleCnt="8"/>
      <dgm:spPr/>
    </dgm:pt>
    <dgm:pt modelId="{1EA9AD3F-A470-4D2C-971B-2A5EEA6BD629}" type="pres">
      <dgm:prSet presAssocID="{994DBC41-E7AC-4611-8E34-7AC5BBAC6419}" presName="spaceBetweenRectangles" presStyleCnt="0"/>
      <dgm:spPr/>
    </dgm:pt>
    <dgm:pt modelId="{749C138D-6C76-4320-9085-C782B5003E92}" type="pres">
      <dgm:prSet presAssocID="{DD2CB451-5086-4A05-8B5D-8DE99796B258}" presName="composite" presStyleCnt="0"/>
      <dgm:spPr/>
    </dgm:pt>
    <dgm:pt modelId="{5D5DA216-86F1-4867-BDAF-549AFD61F31A}" type="pres">
      <dgm:prSet presAssocID="{DD2CB451-5086-4A05-8B5D-8DE99796B258}" presName="Parent1" presStyleLbl="node1" presStyleIdx="2" presStyleCnt="8">
        <dgm:presLayoutVars>
          <dgm:chMax val="1"/>
          <dgm:chPref val="1"/>
          <dgm:bulletEnabled val="1"/>
        </dgm:presLayoutVars>
      </dgm:prSet>
      <dgm:spPr/>
    </dgm:pt>
    <dgm:pt modelId="{A3056E07-B4FA-4C31-8645-3B7483564D8E}" type="pres">
      <dgm:prSet presAssocID="{DD2CB451-5086-4A05-8B5D-8DE99796B258}" presName="Childtext1" presStyleLbl="revTx" presStyleIdx="1" presStyleCnt="4">
        <dgm:presLayoutVars>
          <dgm:chMax val="0"/>
          <dgm:chPref val="0"/>
          <dgm:bulletEnabled val="1"/>
        </dgm:presLayoutVars>
      </dgm:prSet>
      <dgm:spPr/>
    </dgm:pt>
    <dgm:pt modelId="{3C90E733-49CE-4CAA-826E-D5B2FD75F206}" type="pres">
      <dgm:prSet presAssocID="{DD2CB451-5086-4A05-8B5D-8DE99796B258}" presName="BalanceSpacing" presStyleCnt="0"/>
      <dgm:spPr/>
    </dgm:pt>
    <dgm:pt modelId="{970AB1D7-5E04-4545-8E86-F8A5E97A53EC}" type="pres">
      <dgm:prSet presAssocID="{DD2CB451-5086-4A05-8B5D-8DE99796B258}" presName="BalanceSpacing1" presStyleCnt="0"/>
      <dgm:spPr/>
    </dgm:pt>
    <dgm:pt modelId="{28359700-530A-4E1E-BD66-9208A147EFAB}" type="pres">
      <dgm:prSet presAssocID="{4759F139-4B69-4607-9F97-7BFC9D0D7E97}" presName="Accent1Text" presStyleLbl="node1" presStyleIdx="3" presStyleCnt="8"/>
      <dgm:spPr/>
    </dgm:pt>
    <dgm:pt modelId="{36B82CFD-BB2E-4FD8-9200-E956CF9F55FA}" type="pres">
      <dgm:prSet presAssocID="{4759F139-4B69-4607-9F97-7BFC9D0D7E97}" presName="spaceBetweenRectangles" presStyleCnt="0"/>
      <dgm:spPr/>
    </dgm:pt>
    <dgm:pt modelId="{3047ACF4-F2DD-4429-9402-70651606B1FF}" type="pres">
      <dgm:prSet presAssocID="{80AB5667-14BD-47EA-8146-5C7931FEF111}" presName="composite" presStyleCnt="0"/>
      <dgm:spPr/>
    </dgm:pt>
    <dgm:pt modelId="{BC491679-46D7-4EAE-A046-3F46BFE74B98}" type="pres">
      <dgm:prSet presAssocID="{80AB5667-14BD-47EA-8146-5C7931FEF111}" presName="Parent1" presStyleLbl="node1" presStyleIdx="4" presStyleCnt="8">
        <dgm:presLayoutVars>
          <dgm:chMax val="1"/>
          <dgm:chPref val="1"/>
          <dgm:bulletEnabled val="1"/>
        </dgm:presLayoutVars>
      </dgm:prSet>
      <dgm:spPr/>
    </dgm:pt>
    <dgm:pt modelId="{522423B3-4545-4CD9-981C-E541A747AD4A}" type="pres">
      <dgm:prSet presAssocID="{80AB5667-14BD-47EA-8146-5C7931FEF111}" presName="Childtext1" presStyleLbl="revTx" presStyleIdx="2" presStyleCnt="4">
        <dgm:presLayoutVars>
          <dgm:chMax val="0"/>
          <dgm:chPref val="0"/>
          <dgm:bulletEnabled val="1"/>
        </dgm:presLayoutVars>
      </dgm:prSet>
      <dgm:spPr/>
    </dgm:pt>
    <dgm:pt modelId="{2ACB3A7C-2CEF-4FD4-90C9-8F3FA5A3BE5E}" type="pres">
      <dgm:prSet presAssocID="{80AB5667-14BD-47EA-8146-5C7931FEF111}" presName="BalanceSpacing" presStyleCnt="0"/>
      <dgm:spPr/>
    </dgm:pt>
    <dgm:pt modelId="{5FEE16F1-4493-4A23-82AC-1D22442524D4}" type="pres">
      <dgm:prSet presAssocID="{80AB5667-14BD-47EA-8146-5C7931FEF111}" presName="BalanceSpacing1" presStyleCnt="0"/>
      <dgm:spPr/>
    </dgm:pt>
    <dgm:pt modelId="{C7084BD6-9BAB-4072-8F23-1D2930558EE6}" type="pres">
      <dgm:prSet presAssocID="{480A7BE0-B9F9-4448-ACA2-53F5A9D1B904}" presName="Accent1Text" presStyleLbl="node1" presStyleIdx="5" presStyleCnt="8"/>
      <dgm:spPr/>
    </dgm:pt>
    <dgm:pt modelId="{560FCAFB-1792-423B-B04B-2424E65501F8}" type="pres">
      <dgm:prSet presAssocID="{480A7BE0-B9F9-4448-ACA2-53F5A9D1B904}" presName="spaceBetweenRectangles" presStyleCnt="0"/>
      <dgm:spPr/>
    </dgm:pt>
    <dgm:pt modelId="{01B79F3C-1D40-433F-862B-551CEE04F165}" type="pres">
      <dgm:prSet presAssocID="{F0DDE761-967C-4309-9732-D8F859511FAB}" presName="composite" presStyleCnt="0"/>
      <dgm:spPr/>
    </dgm:pt>
    <dgm:pt modelId="{ADAC861F-C69C-4B45-9D1D-1434D5D63721}" type="pres">
      <dgm:prSet presAssocID="{F0DDE761-967C-4309-9732-D8F859511FAB}" presName="Parent1" presStyleLbl="node1" presStyleIdx="6" presStyleCnt="8">
        <dgm:presLayoutVars>
          <dgm:chMax val="1"/>
          <dgm:chPref val="1"/>
          <dgm:bulletEnabled val="1"/>
        </dgm:presLayoutVars>
      </dgm:prSet>
      <dgm:spPr/>
    </dgm:pt>
    <dgm:pt modelId="{6E665295-8861-4AD4-A589-66EDBF2FCE7E}" type="pres">
      <dgm:prSet presAssocID="{F0DDE761-967C-4309-9732-D8F859511FAB}" presName="Childtext1" presStyleLbl="revTx" presStyleIdx="3" presStyleCnt="4">
        <dgm:presLayoutVars>
          <dgm:chMax val="0"/>
          <dgm:chPref val="0"/>
          <dgm:bulletEnabled val="1"/>
        </dgm:presLayoutVars>
      </dgm:prSet>
      <dgm:spPr/>
    </dgm:pt>
    <dgm:pt modelId="{8EE49331-CD5D-4F2B-AF86-0B0A3DF01527}" type="pres">
      <dgm:prSet presAssocID="{F0DDE761-967C-4309-9732-D8F859511FAB}" presName="BalanceSpacing" presStyleCnt="0"/>
      <dgm:spPr/>
    </dgm:pt>
    <dgm:pt modelId="{EFD02E3E-5631-4D79-BBF7-F2747E61F90D}" type="pres">
      <dgm:prSet presAssocID="{F0DDE761-967C-4309-9732-D8F859511FAB}" presName="BalanceSpacing1" presStyleCnt="0"/>
      <dgm:spPr/>
    </dgm:pt>
    <dgm:pt modelId="{5D79A98F-B271-48CC-957E-D3854E752EB8}" type="pres">
      <dgm:prSet presAssocID="{10810F3D-58CA-4392-B8E3-4B4165A2A03F}" presName="Accent1Text" presStyleLbl="node1" presStyleIdx="7" presStyleCnt="8"/>
      <dgm:spPr/>
    </dgm:pt>
  </dgm:ptLst>
  <dgm:cxnLst>
    <dgm:cxn modelId="{7005A203-C357-41BE-BA10-E43771F7E6BD}" srcId="{DD2CB451-5086-4A05-8B5D-8DE99796B258}" destId="{F70F2517-AC54-4BF0-8029-722900CD1EF6}" srcOrd="2" destOrd="0" parTransId="{1D0C7D1C-CD4C-4136-9315-945AEF0B6DE4}" sibTransId="{46BD580B-02C7-4EB5-9592-0A1DE3C0BC23}"/>
    <dgm:cxn modelId="{CF47EA07-32BC-4549-8C94-20426360C9D7}" srcId="{6AC4C727-9387-44A3-A881-43F7D640D2DA}" destId="{80AB5667-14BD-47EA-8146-5C7931FEF111}" srcOrd="2" destOrd="0" parTransId="{23DCD575-5468-4E01-94AA-494E98A184CF}" sibTransId="{480A7BE0-B9F9-4448-ACA2-53F5A9D1B904}"/>
    <dgm:cxn modelId="{6D6EBE16-8AB4-4568-AE0B-0324C758B06B}" type="presOf" srcId="{10603581-32B5-45D6-A330-23D384B859CE}" destId="{E329B82E-AA6D-45B3-A88E-AA1A1E5E4F01}" srcOrd="0" destOrd="0" presId="urn:microsoft.com/office/officeart/2008/layout/AlternatingHexagons"/>
    <dgm:cxn modelId="{743F911F-BA6B-4AF2-B5C7-6B7B7AB65509}" type="presOf" srcId="{F70F2517-AC54-4BF0-8029-722900CD1EF6}" destId="{A3056E07-B4FA-4C31-8645-3B7483564D8E}" srcOrd="0" destOrd="2" presId="urn:microsoft.com/office/officeart/2008/layout/AlternatingHexagons"/>
    <dgm:cxn modelId="{65279926-C9BE-4DE9-8C69-9D0DEE3CA545}" type="presOf" srcId="{80AB5667-14BD-47EA-8146-5C7931FEF111}" destId="{BC491679-46D7-4EAE-A046-3F46BFE74B98}" srcOrd="0" destOrd="0" presId="urn:microsoft.com/office/officeart/2008/layout/AlternatingHexagons"/>
    <dgm:cxn modelId="{C42F6827-CF1E-4064-B27E-F331AE21A501}" srcId="{6AC4C727-9387-44A3-A881-43F7D640D2DA}" destId="{F0DDE761-967C-4309-9732-D8F859511FAB}" srcOrd="3" destOrd="0" parTransId="{D9A4444B-0B9E-4FBE-8014-175608189123}" sibTransId="{10810F3D-58CA-4392-B8E3-4B4165A2A03F}"/>
    <dgm:cxn modelId="{40015B36-2E8A-413B-A88A-3027B18D9FDE}" type="presOf" srcId="{DD2CB451-5086-4A05-8B5D-8DE99796B258}" destId="{5D5DA216-86F1-4867-BDAF-549AFD61F31A}" srcOrd="0" destOrd="0" presId="urn:microsoft.com/office/officeart/2008/layout/AlternatingHexagons"/>
    <dgm:cxn modelId="{8DFD9163-7993-4FB6-8D23-DE103CC41621}" srcId="{DD2CB451-5086-4A05-8B5D-8DE99796B258}" destId="{92A2DCB2-657A-4139-AED8-5EC7B12A3332}" srcOrd="1" destOrd="0" parTransId="{7AD7C9C3-1441-4E6F-B448-C0F8FB22EFE8}" sibTransId="{9533CD5B-F567-430B-A732-4C1C0501265E}"/>
    <dgm:cxn modelId="{901D7148-F770-4EC9-8E91-C5700F97C307}" type="presOf" srcId="{4759F139-4B69-4607-9F97-7BFC9D0D7E97}" destId="{28359700-530A-4E1E-BD66-9208A147EFAB}" srcOrd="0" destOrd="0" presId="urn:microsoft.com/office/officeart/2008/layout/AlternatingHexagons"/>
    <dgm:cxn modelId="{9C607A53-59E0-40B3-95EF-D37EF93A0339}" type="presOf" srcId="{994DBC41-E7AC-4611-8E34-7AC5BBAC6419}" destId="{717FBF84-DE66-4FA0-A229-8055E0FE84B9}" srcOrd="0" destOrd="0" presId="urn:microsoft.com/office/officeart/2008/layout/AlternatingHexagons"/>
    <dgm:cxn modelId="{17358E7A-E5C1-40CE-8684-A8F3012DFE14}" type="presOf" srcId="{480A7BE0-B9F9-4448-ACA2-53F5A9D1B904}" destId="{C7084BD6-9BAB-4072-8F23-1D2930558EE6}" srcOrd="0" destOrd="0" presId="urn:microsoft.com/office/officeart/2008/layout/AlternatingHexagons"/>
    <dgm:cxn modelId="{9FEC238C-ABCB-4E59-B396-DD64626582ED}" srcId="{6AC4C727-9387-44A3-A881-43F7D640D2DA}" destId="{10603581-32B5-45D6-A330-23D384B859CE}" srcOrd="0" destOrd="0" parTransId="{A55AC78F-7D10-45B5-99B6-5C4244EFD4F8}" sibTransId="{994DBC41-E7AC-4611-8E34-7AC5BBAC6419}"/>
    <dgm:cxn modelId="{94236999-F628-42F7-A514-DECAB5358D6D}" type="presOf" srcId="{9F21430F-C97E-463A-B34B-6A564C219AAE}" destId="{A3056E07-B4FA-4C31-8645-3B7483564D8E}" srcOrd="0" destOrd="0" presId="urn:microsoft.com/office/officeart/2008/layout/AlternatingHexagons"/>
    <dgm:cxn modelId="{7C52EFA1-BCEA-4A41-B6C2-9C889733ACC4}" srcId="{6AC4C727-9387-44A3-A881-43F7D640D2DA}" destId="{DD2CB451-5086-4A05-8B5D-8DE99796B258}" srcOrd="1" destOrd="0" parTransId="{A7177C8E-872A-4FDE-813A-DBB369032C76}" sibTransId="{4759F139-4B69-4607-9F97-7BFC9D0D7E97}"/>
    <dgm:cxn modelId="{EAEBE8AD-FE2D-4A15-B7C5-D0A53A33C1CA}" srcId="{DD2CB451-5086-4A05-8B5D-8DE99796B258}" destId="{9F21430F-C97E-463A-B34B-6A564C219AAE}" srcOrd="0" destOrd="0" parTransId="{8289F703-4D70-49A5-BB70-3CE7C73A5337}" sibTransId="{C18AE0F6-CDBA-457B-B836-D2E2244FC54E}"/>
    <dgm:cxn modelId="{9AED12CB-0835-4813-8EF7-FC8622C8CF48}" type="presOf" srcId="{10810F3D-58CA-4392-B8E3-4B4165A2A03F}" destId="{5D79A98F-B271-48CC-957E-D3854E752EB8}" srcOrd="0" destOrd="0" presId="urn:microsoft.com/office/officeart/2008/layout/AlternatingHexagons"/>
    <dgm:cxn modelId="{5C1B6DDB-ABF3-421C-9D12-D389AFFEB831}" type="presOf" srcId="{F0DDE761-967C-4309-9732-D8F859511FAB}" destId="{ADAC861F-C69C-4B45-9D1D-1434D5D63721}" srcOrd="0" destOrd="0" presId="urn:microsoft.com/office/officeart/2008/layout/AlternatingHexagons"/>
    <dgm:cxn modelId="{F87760E6-720D-43E3-AD48-6B1235353FEE}" type="presOf" srcId="{6AC4C727-9387-44A3-A881-43F7D640D2DA}" destId="{4726C869-9C54-445B-81FA-9199C4FA5594}" srcOrd="0" destOrd="0" presId="urn:microsoft.com/office/officeart/2008/layout/AlternatingHexagons"/>
    <dgm:cxn modelId="{4358EFEB-7E88-4601-ADCB-717FDEA9B8E4}" type="presOf" srcId="{92A2DCB2-657A-4139-AED8-5EC7B12A3332}" destId="{A3056E07-B4FA-4C31-8645-3B7483564D8E}" srcOrd="0" destOrd="1" presId="urn:microsoft.com/office/officeart/2008/layout/AlternatingHexagons"/>
    <dgm:cxn modelId="{462FB9FD-7AF9-4D9F-AC0C-CBEFC1BDA720}" type="presParOf" srcId="{4726C869-9C54-445B-81FA-9199C4FA5594}" destId="{EAEC738E-D246-48BC-872D-4DD5BF86B90D}" srcOrd="0" destOrd="0" presId="urn:microsoft.com/office/officeart/2008/layout/AlternatingHexagons"/>
    <dgm:cxn modelId="{4AC728C4-CDCB-486F-8A6B-9E84E7A38725}" type="presParOf" srcId="{EAEC738E-D246-48BC-872D-4DD5BF86B90D}" destId="{E329B82E-AA6D-45B3-A88E-AA1A1E5E4F01}" srcOrd="0" destOrd="0" presId="urn:microsoft.com/office/officeart/2008/layout/AlternatingHexagons"/>
    <dgm:cxn modelId="{540E56AE-32E6-4852-B8A4-B6FAC4B40C7F}" type="presParOf" srcId="{EAEC738E-D246-48BC-872D-4DD5BF86B90D}" destId="{FA6B175E-33E7-4A0E-BADC-DE0DB2871208}" srcOrd="1" destOrd="0" presId="urn:microsoft.com/office/officeart/2008/layout/AlternatingHexagons"/>
    <dgm:cxn modelId="{8AF033A1-3A4D-45DE-B8E8-A361CB1B03BA}" type="presParOf" srcId="{EAEC738E-D246-48BC-872D-4DD5BF86B90D}" destId="{1DE7012C-9524-4E21-A3C8-EEAE4BEE3996}" srcOrd="2" destOrd="0" presId="urn:microsoft.com/office/officeart/2008/layout/AlternatingHexagons"/>
    <dgm:cxn modelId="{A61DF037-3062-47B7-A1F2-4774AE5E9ECA}" type="presParOf" srcId="{EAEC738E-D246-48BC-872D-4DD5BF86B90D}" destId="{DCE7672D-A0DE-4812-AF50-D1A35EEAAF13}" srcOrd="3" destOrd="0" presId="urn:microsoft.com/office/officeart/2008/layout/AlternatingHexagons"/>
    <dgm:cxn modelId="{D81DC0F7-1EEE-46A3-9B93-1682F46216DE}" type="presParOf" srcId="{EAEC738E-D246-48BC-872D-4DD5BF86B90D}" destId="{717FBF84-DE66-4FA0-A229-8055E0FE84B9}" srcOrd="4" destOrd="0" presId="urn:microsoft.com/office/officeart/2008/layout/AlternatingHexagons"/>
    <dgm:cxn modelId="{ADE1C087-1576-4B49-BC91-AAAA0F55B78C}" type="presParOf" srcId="{4726C869-9C54-445B-81FA-9199C4FA5594}" destId="{1EA9AD3F-A470-4D2C-971B-2A5EEA6BD629}" srcOrd="1" destOrd="0" presId="urn:microsoft.com/office/officeart/2008/layout/AlternatingHexagons"/>
    <dgm:cxn modelId="{81D026E8-EDF6-4A30-8CAB-5582CB52D5D6}" type="presParOf" srcId="{4726C869-9C54-445B-81FA-9199C4FA5594}" destId="{749C138D-6C76-4320-9085-C782B5003E92}" srcOrd="2" destOrd="0" presId="urn:microsoft.com/office/officeart/2008/layout/AlternatingHexagons"/>
    <dgm:cxn modelId="{005190DE-1F7B-4B27-89AA-9BF867FFBED3}" type="presParOf" srcId="{749C138D-6C76-4320-9085-C782B5003E92}" destId="{5D5DA216-86F1-4867-BDAF-549AFD61F31A}" srcOrd="0" destOrd="0" presId="urn:microsoft.com/office/officeart/2008/layout/AlternatingHexagons"/>
    <dgm:cxn modelId="{4709B7A4-F120-4E5C-910F-D1648247CD09}" type="presParOf" srcId="{749C138D-6C76-4320-9085-C782B5003E92}" destId="{A3056E07-B4FA-4C31-8645-3B7483564D8E}" srcOrd="1" destOrd="0" presId="urn:microsoft.com/office/officeart/2008/layout/AlternatingHexagons"/>
    <dgm:cxn modelId="{1A88F1CF-FB02-4021-A4BC-104914F59210}" type="presParOf" srcId="{749C138D-6C76-4320-9085-C782B5003E92}" destId="{3C90E733-49CE-4CAA-826E-D5B2FD75F206}" srcOrd="2" destOrd="0" presId="urn:microsoft.com/office/officeart/2008/layout/AlternatingHexagons"/>
    <dgm:cxn modelId="{459431BB-AB2F-4489-8ECC-1B4741728F79}" type="presParOf" srcId="{749C138D-6C76-4320-9085-C782B5003E92}" destId="{970AB1D7-5E04-4545-8E86-F8A5E97A53EC}" srcOrd="3" destOrd="0" presId="urn:microsoft.com/office/officeart/2008/layout/AlternatingHexagons"/>
    <dgm:cxn modelId="{86EBE83D-9C57-4CA4-87C1-36F5ACE2F3FD}" type="presParOf" srcId="{749C138D-6C76-4320-9085-C782B5003E92}" destId="{28359700-530A-4E1E-BD66-9208A147EFAB}" srcOrd="4" destOrd="0" presId="urn:microsoft.com/office/officeart/2008/layout/AlternatingHexagons"/>
    <dgm:cxn modelId="{8782777B-271B-42ED-9534-01288E4F9D11}" type="presParOf" srcId="{4726C869-9C54-445B-81FA-9199C4FA5594}" destId="{36B82CFD-BB2E-4FD8-9200-E956CF9F55FA}" srcOrd="3" destOrd="0" presId="urn:microsoft.com/office/officeart/2008/layout/AlternatingHexagons"/>
    <dgm:cxn modelId="{BBAD536C-C779-413D-B74E-0F6824D51C05}" type="presParOf" srcId="{4726C869-9C54-445B-81FA-9199C4FA5594}" destId="{3047ACF4-F2DD-4429-9402-70651606B1FF}" srcOrd="4" destOrd="0" presId="urn:microsoft.com/office/officeart/2008/layout/AlternatingHexagons"/>
    <dgm:cxn modelId="{3485D873-43F1-414D-A5CA-FBFF8D8DD667}" type="presParOf" srcId="{3047ACF4-F2DD-4429-9402-70651606B1FF}" destId="{BC491679-46D7-4EAE-A046-3F46BFE74B98}" srcOrd="0" destOrd="0" presId="urn:microsoft.com/office/officeart/2008/layout/AlternatingHexagons"/>
    <dgm:cxn modelId="{37C69999-9DDC-4FB7-96E6-577C56F0B827}" type="presParOf" srcId="{3047ACF4-F2DD-4429-9402-70651606B1FF}" destId="{522423B3-4545-4CD9-981C-E541A747AD4A}" srcOrd="1" destOrd="0" presId="urn:microsoft.com/office/officeart/2008/layout/AlternatingHexagons"/>
    <dgm:cxn modelId="{175C6020-F4C9-4793-A4CE-3E8AB44FD0AA}" type="presParOf" srcId="{3047ACF4-F2DD-4429-9402-70651606B1FF}" destId="{2ACB3A7C-2CEF-4FD4-90C9-8F3FA5A3BE5E}" srcOrd="2" destOrd="0" presId="urn:microsoft.com/office/officeart/2008/layout/AlternatingHexagons"/>
    <dgm:cxn modelId="{0C0BBFCD-2622-47C1-93E6-BF1A947CEBEA}" type="presParOf" srcId="{3047ACF4-F2DD-4429-9402-70651606B1FF}" destId="{5FEE16F1-4493-4A23-82AC-1D22442524D4}" srcOrd="3" destOrd="0" presId="urn:microsoft.com/office/officeart/2008/layout/AlternatingHexagons"/>
    <dgm:cxn modelId="{6157A08B-F23B-4FFC-88FE-D0E86B8E2897}" type="presParOf" srcId="{3047ACF4-F2DD-4429-9402-70651606B1FF}" destId="{C7084BD6-9BAB-4072-8F23-1D2930558EE6}" srcOrd="4" destOrd="0" presId="urn:microsoft.com/office/officeart/2008/layout/AlternatingHexagons"/>
    <dgm:cxn modelId="{15FDB766-52A0-4412-A42A-35506FCCCF37}" type="presParOf" srcId="{4726C869-9C54-445B-81FA-9199C4FA5594}" destId="{560FCAFB-1792-423B-B04B-2424E65501F8}" srcOrd="5" destOrd="0" presId="urn:microsoft.com/office/officeart/2008/layout/AlternatingHexagons"/>
    <dgm:cxn modelId="{23FF91EF-B371-4582-BD13-9ACB57415F68}" type="presParOf" srcId="{4726C869-9C54-445B-81FA-9199C4FA5594}" destId="{01B79F3C-1D40-433F-862B-551CEE04F165}" srcOrd="6" destOrd="0" presId="urn:microsoft.com/office/officeart/2008/layout/AlternatingHexagons"/>
    <dgm:cxn modelId="{3D6D2268-FE17-48E3-A25A-41F976BA96F9}" type="presParOf" srcId="{01B79F3C-1D40-433F-862B-551CEE04F165}" destId="{ADAC861F-C69C-4B45-9D1D-1434D5D63721}" srcOrd="0" destOrd="0" presId="urn:microsoft.com/office/officeart/2008/layout/AlternatingHexagons"/>
    <dgm:cxn modelId="{8553FB91-A0AA-4D47-83C3-0513C11E2879}" type="presParOf" srcId="{01B79F3C-1D40-433F-862B-551CEE04F165}" destId="{6E665295-8861-4AD4-A589-66EDBF2FCE7E}" srcOrd="1" destOrd="0" presId="urn:microsoft.com/office/officeart/2008/layout/AlternatingHexagons"/>
    <dgm:cxn modelId="{C7467E11-62E5-434C-B652-272949D295DE}" type="presParOf" srcId="{01B79F3C-1D40-433F-862B-551CEE04F165}" destId="{8EE49331-CD5D-4F2B-AF86-0B0A3DF01527}" srcOrd="2" destOrd="0" presId="urn:microsoft.com/office/officeart/2008/layout/AlternatingHexagons"/>
    <dgm:cxn modelId="{B50E0732-8A27-46B5-B194-10B92ED0E31D}" type="presParOf" srcId="{01B79F3C-1D40-433F-862B-551CEE04F165}" destId="{EFD02E3E-5631-4D79-BBF7-F2747E61F90D}" srcOrd="3" destOrd="0" presId="urn:microsoft.com/office/officeart/2008/layout/AlternatingHexagons"/>
    <dgm:cxn modelId="{E6F99310-3BC0-4C3C-AFEE-8B9459A214DE}" type="presParOf" srcId="{01B79F3C-1D40-433F-862B-551CEE04F165}" destId="{5D79A98F-B271-48CC-957E-D3854E752EB8}" srcOrd="4" destOrd="0" presId="urn:microsoft.com/office/officeart/2008/layout/AlternatingHexagons"/>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F75FFF-5C87-48ED-B7AB-2FD98ACFC3E7}" type="doc">
      <dgm:prSet loTypeId="urn:microsoft.com/office/officeart/2018/5/layout/IconCircleLabel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88EEF4C2-5C71-4A9E-88DD-2F4F1F0802F1}">
      <dgm:prSet/>
      <dgm:spPr/>
      <dgm:t>
        <a:bodyPr/>
        <a:lstStyle/>
        <a:p>
          <a:pPr>
            <a:lnSpc>
              <a:spcPct val="100000"/>
            </a:lnSpc>
            <a:defRPr cap="all"/>
          </a:pPr>
          <a:r>
            <a:rPr lang="en-US" dirty="0"/>
            <a:t>Target Audience: Presenters and audience members.</a:t>
          </a:r>
        </a:p>
      </dgm:t>
    </dgm:pt>
    <dgm:pt modelId="{5430C0FA-B352-4D62-A551-F0F13B9CB5B2}" type="parTrans" cxnId="{D05D9768-790D-49F7-B396-D194D6B1CBA6}">
      <dgm:prSet/>
      <dgm:spPr/>
      <dgm:t>
        <a:bodyPr/>
        <a:lstStyle/>
        <a:p>
          <a:endParaRPr lang="en-US"/>
        </a:p>
      </dgm:t>
    </dgm:pt>
    <dgm:pt modelId="{0500093F-7D59-438A-8341-410D847917C0}" type="sibTrans" cxnId="{D05D9768-790D-49F7-B396-D194D6B1CBA6}">
      <dgm:prSet/>
      <dgm:spPr/>
      <dgm:t>
        <a:bodyPr/>
        <a:lstStyle/>
        <a:p>
          <a:endParaRPr lang="en-US"/>
        </a:p>
      </dgm:t>
    </dgm:pt>
    <dgm:pt modelId="{553783DE-7D96-4CCD-931E-0B88274E93C8}">
      <dgm:prSet/>
      <dgm:spPr/>
      <dgm:t>
        <a:bodyPr/>
        <a:lstStyle/>
        <a:p>
          <a:pPr>
            <a:lnSpc>
              <a:spcPct val="100000"/>
            </a:lnSpc>
            <a:defRPr cap="all"/>
          </a:pPr>
          <a:r>
            <a:rPr lang="en-US"/>
            <a:t>Every user can be a presenter or part of the audience.</a:t>
          </a:r>
        </a:p>
      </dgm:t>
    </dgm:pt>
    <dgm:pt modelId="{00C89EDD-6B95-445A-8A8D-D54B4A2329A1}" type="parTrans" cxnId="{AE9BBD34-3518-472A-8E40-B02EB3D2C1B3}">
      <dgm:prSet/>
      <dgm:spPr/>
      <dgm:t>
        <a:bodyPr/>
        <a:lstStyle/>
        <a:p>
          <a:endParaRPr lang="en-US"/>
        </a:p>
      </dgm:t>
    </dgm:pt>
    <dgm:pt modelId="{1AEF4640-5096-4771-B182-C0B4A188892C}" type="sibTrans" cxnId="{AE9BBD34-3518-472A-8E40-B02EB3D2C1B3}">
      <dgm:prSet/>
      <dgm:spPr/>
      <dgm:t>
        <a:bodyPr/>
        <a:lstStyle/>
        <a:p>
          <a:endParaRPr lang="en-US"/>
        </a:p>
      </dgm:t>
    </dgm:pt>
    <dgm:pt modelId="{FA1B0AA4-0AEC-46F4-98EE-BA7575770930}">
      <dgm:prSet/>
      <dgm:spPr/>
      <dgm:t>
        <a:bodyPr/>
        <a:lstStyle/>
        <a:p>
          <a:pPr>
            <a:lnSpc>
              <a:spcPct val="100000"/>
            </a:lnSpc>
            <a:defRPr cap="all"/>
          </a:pPr>
          <a:r>
            <a:rPr lang="en-US"/>
            <a:t>Presenters initiate presentations, and other users can follow.</a:t>
          </a:r>
        </a:p>
      </dgm:t>
    </dgm:pt>
    <dgm:pt modelId="{CFD691AD-2EAF-4929-BF55-E02EA70B4D17}" type="parTrans" cxnId="{84470FAD-7B80-49B3-A8CD-494B915B770D}">
      <dgm:prSet/>
      <dgm:spPr/>
      <dgm:t>
        <a:bodyPr/>
        <a:lstStyle/>
        <a:p>
          <a:endParaRPr lang="en-US"/>
        </a:p>
      </dgm:t>
    </dgm:pt>
    <dgm:pt modelId="{65A2FCB2-6DE4-45A2-95AF-65EF75139151}" type="sibTrans" cxnId="{84470FAD-7B80-49B3-A8CD-494B915B770D}">
      <dgm:prSet/>
      <dgm:spPr/>
      <dgm:t>
        <a:bodyPr/>
        <a:lstStyle/>
        <a:p>
          <a:endParaRPr lang="en-US"/>
        </a:p>
      </dgm:t>
    </dgm:pt>
    <dgm:pt modelId="{A0A5E031-0A65-41F4-AAD4-F44A44598040}">
      <dgm:prSet/>
      <dgm:spPr/>
      <dgm:t>
        <a:bodyPr/>
        <a:lstStyle/>
        <a:p>
          <a:pPr>
            <a:lnSpc>
              <a:spcPct val="100000"/>
            </a:lnSpc>
            <a:defRPr cap="all"/>
          </a:pPr>
          <a:r>
            <a:rPr lang="en-US"/>
            <a:t>The app displays a searchable list of ongoing presentations with thumbnails and titles.</a:t>
          </a:r>
        </a:p>
      </dgm:t>
    </dgm:pt>
    <dgm:pt modelId="{70781847-55E1-4FE7-988B-F6CF8643182A}" type="parTrans" cxnId="{BEE0F5A0-8CA6-4C25-9B4F-533CF477AF90}">
      <dgm:prSet/>
      <dgm:spPr/>
      <dgm:t>
        <a:bodyPr/>
        <a:lstStyle/>
        <a:p>
          <a:endParaRPr lang="en-US"/>
        </a:p>
      </dgm:t>
    </dgm:pt>
    <dgm:pt modelId="{E17123E2-867F-4B0A-85B3-41508B70FD6B}" type="sibTrans" cxnId="{BEE0F5A0-8CA6-4C25-9B4F-533CF477AF90}">
      <dgm:prSet/>
      <dgm:spPr/>
      <dgm:t>
        <a:bodyPr/>
        <a:lstStyle/>
        <a:p>
          <a:endParaRPr lang="en-US"/>
        </a:p>
      </dgm:t>
    </dgm:pt>
    <dgm:pt modelId="{2AFD57F1-FC9C-4681-9F5C-111669EE21DC}" type="pres">
      <dgm:prSet presAssocID="{7EF75FFF-5C87-48ED-B7AB-2FD98ACFC3E7}" presName="root" presStyleCnt="0">
        <dgm:presLayoutVars>
          <dgm:dir/>
          <dgm:resizeHandles val="exact"/>
        </dgm:presLayoutVars>
      </dgm:prSet>
      <dgm:spPr/>
    </dgm:pt>
    <dgm:pt modelId="{02E67EDF-06CD-44D3-A41A-5EEAD3A042AA}" type="pres">
      <dgm:prSet presAssocID="{88EEF4C2-5C71-4A9E-88DD-2F4F1F0802F1}" presName="compNode" presStyleCnt="0"/>
      <dgm:spPr/>
    </dgm:pt>
    <dgm:pt modelId="{619DEEBC-17E7-4E6D-B37B-5F7DDA62D7CF}" type="pres">
      <dgm:prSet presAssocID="{88EEF4C2-5C71-4A9E-88DD-2F4F1F0802F1}" presName="iconBgRect" presStyleLbl="bgShp" presStyleIdx="0" presStyleCnt="4"/>
      <dgm:spPr>
        <a:solidFill>
          <a:schemeClr val="tx1"/>
        </a:solidFill>
      </dgm:spPr>
    </dgm:pt>
    <dgm:pt modelId="{A62F1796-589C-42CB-BCDC-F3AB54EB2519}" type="pres">
      <dgm:prSet presAssocID="{88EEF4C2-5C71-4A9E-88DD-2F4F1F0802F1}" presName="iconRect"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eater"/>
        </a:ext>
      </dgm:extLst>
    </dgm:pt>
    <dgm:pt modelId="{C5A7E31F-34CB-46DC-8DA0-7DB3BC40B21A}" type="pres">
      <dgm:prSet presAssocID="{88EEF4C2-5C71-4A9E-88DD-2F4F1F0802F1}" presName="spaceRect" presStyleCnt="0"/>
      <dgm:spPr/>
    </dgm:pt>
    <dgm:pt modelId="{917D44F9-8A83-4842-967A-AD04878D9B0A}" type="pres">
      <dgm:prSet presAssocID="{88EEF4C2-5C71-4A9E-88DD-2F4F1F0802F1}" presName="textRect" presStyleLbl="revTx" presStyleIdx="0" presStyleCnt="4">
        <dgm:presLayoutVars>
          <dgm:chMax val="1"/>
          <dgm:chPref val="1"/>
        </dgm:presLayoutVars>
      </dgm:prSet>
      <dgm:spPr/>
    </dgm:pt>
    <dgm:pt modelId="{8EED81CB-570D-4F3E-A12E-79B08490607D}" type="pres">
      <dgm:prSet presAssocID="{0500093F-7D59-438A-8341-410D847917C0}" presName="sibTrans" presStyleCnt="0"/>
      <dgm:spPr/>
    </dgm:pt>
    <dgm:pt modelId="{CCD66140-0E8D-4641-A1EE-E3898385513D}" type="pres">
      <dgm:prSet presAssocID="{553783DE-7D96-4CCD-931E-0B88274E93C8}" presName="compNode" presStyleCnt="0"/>
      <dgm:spPr/>
    </dgm:pt>
    <dgm:pt modelId="{731C4343-8274-4B1A-B546-0BA303FD83C0}" type="pres">
      <dgm:prSet presAssocID="{553783DE-7D96-4CCD-931E-0B88274E93C8}" presName="iconBgRect" presStyleLbl="bgShp" presStyleIdx="1" presStyleCnt="4"/>
      <dgm:spPr>
        <a:solidFill>
          <a:schemeClr val="tx1"/>
        </a:solidFill>
      </dgm:spPr>
    </dgm:pt>
    <dgm:pt modelId="{FDE74DED-873D-468E-964A-9995E1E66C4C}" type="pres">
      <dgm:prSet presAssocID="{553783DE-7D96-4CCD-931E-0B88274E93C8}"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lassenzimmer"/>
        </a:ext>
      </dgm:extLst>
    </dgm:pt>
    <dgm:pt modelId="{71C23BE2-5108-4294-A78F-6B56EA8472CB}" type="pres">
      <dgm:prSet presAssocID="{553783DE-7D96-4CCD-931E-0B88274E93C8}" presName="spaceRect" presStyleCnt="0"/>
      <dgm:spPr/>
    </dgm:pt>
    <dgm:pt modelId="{14138BFA-D9C4-4BCA-9019-467C7BD9FDFD}" type="pres">
      <dgm:prSet presAssocID="{553783DE-7D96-4CCD-931E-0B88274E93C8}" presName="textRect" presStyleLbl="revTx" presStyleIdx="1" presStyleCnt="4">
        <dgm:presLayoutVars>
          <dgm:chMax val="1"/>
          <dgm:chPref val="1"/>
        </dgm:presLayoutVars>
      </dgm:prSet>
      <dgm:spPr/>
    </dgm:pt>
    <dgm:pt modelId="{66D23C2D-D0F4-4226-BE75-211640432676}" type="pres">
      <dgm:prSet presAssocID="{1AEF4640-5096-4771-B182-C0B4A188892C}" presName="sibTrans" presStyleCnt="0"/>
      <dgm:spPr/>
    </dgm:pt>
    <dgm:pt modelId="{B9D126CA-9A63-43AD-8DA6-8599B47CEDC8}" type="pres">
      <dgm:prSet presAssocID="{FA1B0AA4-0AEC-46F4-98EE-BA7575770930}" presName="compNode" presStyleCnt="0"/>
      <dgm:spPr/>
    </dgm:pt>
    <dgm:pt modelId="{E4CBD303-43AD-4964-B002-CF0EEF70A67C}" type="pres">
      <dgm:prSet presAssocID="{FA1B0AA4-0AEC-46F4-98EE-BA7575770930}" presName="iconBgRect" presStyleLbl="bgShp" presStyleIdx="2" presStyleCnt="4"/>
      <dgm:spPr>
        <a:solidFill>
          <a:schemeClr val="tx1"/>
        </a:solidFill>
      </dgm:spPr>
    </dgm:pt>
    <dgm:pt modelId="{A4C21030-3274-42AB-A63D-D83582D5705E}" type="pres">
      <dgm:prSet presAssocID="{FA1B0AA4-0AEC-46F4-98EE-BA7575770930}" presName="iconRect" presStyleLbl="node1" presStyleIdx="2" presStyleCnt="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ard Room"/>
        </a:ext>
      </dgm:extLst>
    </dgm:pt>
    <dgm:pt modelId="{37DE0DF8-C758-4D3A-B1E0-F486B098DD1D}" type="pres">
      <dgm:prSet presAssocID="{FA1B0AA4-0AEC-46F4-98EE-BA7575770930}" presName="spaceRect" presStyleCnt="0"/>
      <dgm:spPr/>
    </dgm:pt>
    <dgm:pt modelId="{8DC78D84-28F9-4E94-93C5-C81500DEF7F7}" type="pres">
      <dgm:prSet presAssocID="{FA1B0AA4-0AEC-46F4-98EE-BA7575770930}" presName="textRect" presStyleLbl="revTx" presStyleIdx="2" presStyleCnt="4">
        <dgm:presLayoutVars>
          <dgm:chMax val="1"/>
          <dgm:chPref val="1"/>
        </dgm:presLayoutVars>
      </dgm:prSet>
      <dgm:spPr/>
    </dgm:pt>
    <dgm:pt modelId="{4299E63C-4E4A-4136-B6A1-7179A18C58E2}" type="pres">
      <dgm:prSet presAssocID="{65A2FCB2-6DE4-45A2-95AF-65EF75139151}" presName="sibTrans" presStyleCnt="0"/>
      <dgm:spPr/>
    </dgm:pt>
    <dgm:pt modelId="{1F589EDF-DAA3-4EF7-A92C-55693485AF89}" type="pres">
      <dgm:prSet presAssocID="{A0A5E031-0A65-41F4-AAD4-F44A44598040}" presName="compNode" presStyleCnt="0"/>
      <dgm:spPr/>
    </dgm:pt>
    <dgm:pt modelId="{D847A2DF-5600-49B2-BAE8-217FC278AED5}" type="pres">
      <dgm:prSet presAssocID="{A0A5E031-0A65-41F4-AAD4-F44A44598040}" presName="iconBgRect" presStyleLbl="bgShp" presStyleIdx="3" presStyleCnt="4"/>
      <dgm:spPr>
        <a:solidFill>
          <a:schemeClr val="tx1"/>
        </a:solidFill>
      </dgm:spPr>
    </dgm:pt>
    <dgm:pt modelId="{F9F12C80-0EBE-41B0-AB58-1F4971CA664E}" type="pres">
      <dgm:prSet presAssocID="{A0A5E031-0A65-41F4-AAD4-F44A44598040}" presName="iconRect" presStyleLbl="node1" presStyleIdx="3" presStyleCnt="4"/>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ursor"/>
        </a:ext>
      </dgm:extLst>
    </dgm:pt>
    <dgm:pt modelId="{9E21D696-963D-453F-9AC6-541298C8B349}" type="pres">
      <dgm:prSet presAssocID="{A0A5E031-0A65-41F4-AAD4-F44A44598040}" presName="spaceRect" presStyleCnt="0"/>
      <dgm:spPr/>
    </dgm:pt>
    <dgm:pt modelId="{4112C8D8-672E-471F-A060-9377D79439E2}" type="pres">
      <dgm:prSet presAssocID="{A0A5E031-0A65-41F4-AAD4-F44A44598040}" presName="textRect" presStyleLbl="revTx" presStyleIdx="3" presStyleCnt="4">
        <dgm:presLayoutVars>
          <dgm:chMax val="1"/>
          <dgm:chPref val="1"/>
        </dgm:presLayoutVars>
      </dgm:prSet>
      <dgm:spPr/>
    </dgm:pt>
  </dgm:ptLst>
  <dgm:cxnLst>
    <dgm:cxn modelId="{4D680701-B50C-401C-9284-B508F690C9FD}" type="presOf" srcId="{A0A5E031-0A65-41F4-AAD4-F44A44598040}" destId="{4112C8D8-672E-471F-A060-9377D79439E2}" srcOrd="0" destOrd="0" presId="urn:microsoft.com/office/officeart/2018/5/layout/IconCircleLabelList"/>
    <dgm:cxn modelId="{AE9BBD34-3518-472A-8E40-B02EB3D2C1B3}" srcId="{7EF75FFF-5C87-48ED-B7AB-2FD98ACFC3E7}" destId="{553783DE-7D96-4CCD-931E-0B88274E93C8}" srcOrd="1" destOrd="0" parTransId="{00C89EDD-6B95-445A-8A8D-D54B4A2329A1}" sibTransId="{1AEF4640-5096-4771-B182-C0B4A188892C}"/>
    <dgm:cxn modelId="{36584746-D623-48DA-80DA-BF97AE7C53A1}" type="presOf" srcId="{FA1B0AA4-0AEC-46F4-98EE-BA7575770930}" destId="{8DC78D84-28F9-4E94-93C5-C81500DEF7F7}" srcOrd="0" destOrd="0" presId="urn:microsoft.com/office/officeart/2018/5/layout/IconCircleLabelList"/>
    <dgm:cxn modelId="{D05D9768-790D-49F7-B396-D194D6B1CBA6}" srcId="{7EF75FFF-5C87-48ED-B7AB-2FD98ACFC3E7}" destId="{88EEF4C2-5C71-4A9E-88DD-2F4F1F0802F1}" srcOrd="0" destOrd="0" parTransId="{5430C0FA-B352-4D62-A551-F0F13B9CB5B2}" sibTransId="{0500093F-7D59-438A-8341-410D847917C0}"/>
    <dgm:cxn modelId="{87CE7A79-49CE-4CB3-A9F8-3F17115749B8}" type="presOf" srcId="{7EF75FFF-5C87-48ED-B7AB-2FD98ACFC3E7}" destId="{2AFD57F1-FC9C-4681-9F5C-111669EE21DC}" srcOrd="0" destOrd="0" presId="urn:microsoft.com/office/officeart/2018/5/layout/IconCircleLabelList"/>
    <dgm:cxn modelId="{BEE0F5A0-8CA6-4C25-9B4F-533CF477AF90}" srcId="{7EF75FFF-5C87-48ED-B7AB-2FD98ACFC3E7}" destId="{A0A5E031-0A65-41F4-AAD4-F44A44598040}" srcOrd="3" destOrd="0" parTransId="{70781847-55E1-4FE7-988B-F6CF8643182A}" sibTransId="{E17123E2-867F-4B0A-85B3-41508B70FD6B}"/>
    <dgm:cxn modelId="{84470FAD-7B80-49B3-A8CD-494B915B770D}" srcId="{7EF75FFF-5C87-48ED-B7AB-2FD98ACFC3E7}" destId="{FA1B0AA4-0AEC-46F4-98EE-BA7575770930}" srcOrd="2" destOrd="0" parTransId="{CFD691AD-2EAF-4929-BF55-E02EA70B4D17}" sibTransId="{65A2FCB2-6DE4-45A2-95AF-65EF75139151}"/>
    <dgm:cxn modelId="{0C459BBB-2AB0-455B-B85B-85103549A3A7}" type="presOf" srcId="{553783DE-7D96-4CCD-931E-0B88274E93C8}" destId="{14138BFA-D9C4-4BCA-9019-467C7BD9FDFD}" srcOrd="0" destOrd="0" presId="urn:microsoft.com/office/officeart/2018/5/layout/IconCircleLabelList"/>
    <dgm:cxn modelId="{DC9D9EE9-B45F-444A-89A1-50167B7902AA}" type="presOf" srcId="{88EEF4C2-5C71-4A9E-88DD-2F4F1F0802F1}" destId="{917D44F9-8A83-4842-967A-AD04878D9B0A}" srcOrd="0" destOrd="0" presId="urn:microsoft.com/office/officeart/2018/5/layout/IconCircleLabelList"/>
    <dgm:cxn modelId="{62E0ABF1-143C-4C73-99B3-B34253F92C10}" type="presParOf" srcId="{2AFD57F1-FC9C-4681-9F5C-111669EE21DC}" destId="{02E67EDF-06CD-44D3-A41A-5EEAD3A042AA}" srcOrd="0" destOrd="0" presId="urn:microsoft.com/office/officeart/2018/5/layout/IconCircleLabelList"/>
    <dgm:cxn modelId="{C4BE67E9-F4F3-4739-B7E5-C6F7C12F50EC}" type="presParOf" srcId="{02E67EDF-06CD-44D3-A41A-5EEAD3A042AA}" destId="{619DEEBC-17E7-4E6D-B37B-5F7DDA62D7CF}" srcOrd="0" destOrd="0" presId="urn:microsoft.com/office/officeart/2018/5/layout/IconCircleLabelList"/>
    <dgm:cxn modelId="{13DE5530-4453-4840-AC9D-394C671C6577}" type="presParOf" srcId="{02E67EDF-06CD-44D3-A41A-5EEAD3A042AA}" destId="{A62F1796-589C-42CB-BCDC-F3AB54EB2519}" srcOrd="1" destOrd="0" presId="urn:microsoft.com/office/officeart/2018/5/layout/IconCircleLabelList"/>
    <dgm:cxn modelId="{ACB06C46-3485-4382-B113-06D767612C1D}" type="presParOf" srcId="{02E67EDF-06CD-44D3-A41A-5EEAD3A042AA}" destId="{C5A7E31F-34CB-46DC-8DA0-7DB3BC40B21A}" srcOrd="2" destOrd="0" presId="urn:microsoft.com/office/officeart/2018/5/layout/IconCircleLabelList"/>
    <dgm:cxn modelId="{20487A8A-26B5-4874-A0A5-77C2B1E7FE06}" type="presParOf" srcId="{02E67EDF-06CD-44D3-A41A-5EEAD3A042AA}" destId="{917D44F9-8A83-4842-967A-AD04878D9B0A}" srcOrd="3" destOrd="0" presId="urn:microsoft.com/office/officeart/2018/5/layout/IconCircleLabelList"/>
    <dgm:cxn modelId="{9D9488B9-289D-4BFC-A7DD-091461CE22F2}" type="presParOf" srcId="{2AFD57F1-FC9C-4681-9F5C-111669EE21DC}" destId="{8EED81CB-570D-4F3E-A12E-79B08490607D}" srcOrd="1" destOrd="0" presId="urn:microsoft.com/office/officeart/2018/5/layout/IconCircleLabelList"/>
    <dgm:cxn modelId="{D3844179-A259-4F58-A0E3-9BBA86804333}" type="presParOf" srcId="{2AFD57F1-FC9C-4681-9F5C-111669EE21DC}" destId="{CCD66140-0E8D-4641-A1EE-E3898385513D}" srcOrd="2" destOrd="0" presId="urn:microsoft.com/office/officeart/2018/5/layout/IconCircleLabelList"/>
    <dgm:cxn modelId="{AF17541A-CA2C-4CD9-A8B0-BBE516EAE38F}" type="presParOf" srcId="{CCD66140-0E8D-4641-A1EE-E3898385513D}" destId="{731C4343-8274-4B1A-B546-0BA303FD83C0}" srcOrd="0" destOrd="0" presId="urn:microsoft.com/office/officeart/2018/5/layout/IconCircleLabelList"/>
    <dgm:cxn modelId="{C1939AC1-6AE1-499D-AB40-9D74B7D457AF}" type="presParOf" srcId="{CCD66140-0E8D-4641-A1EE-E3898385513D}" destId="{FDE74DED-873D-468E-964A-9995E1E66C4C}" srcOrd="1" destOrd="0" presId="urn:microsoft.com/office/officeart/2018/5/layout/IconCircleLabelList"/>
    <dgm:cxn modelId="{EE20E08B-3499-4FB6-BE31-EA7BCE4721EA}" type="presParOf" srcId="{CCD66140-0E8D-4641-A1EE-E3898385513D}" destId="{71C23BE2-5108-4294-A78F-6B56EA8472CB}" srcOrd="2" destOrd="0" presId="urn:microsoft.com/office/officeart/2018/5/layout/IconCircleLabelList"/>
    <dgm:cxn modelId="{049D2494-3A26-42D4-9189-AC6CE43BA128}" type="presParOf" srcId="{CCD66140-0E8D-4641-A1EE-E3898385513D}" destId="{14138BFA-D9C4-4BCA-9019-467C7BD9FDFD}" srcOrd="3" destOrd="0" presId="urn:microsoft.com/office/officeart/2018/5/layout/IconCircleLabelList"/>
    <dgm:cxn modelId="{EC38AF3B-D467-4ABA-9A99-F4D39BD94E26}" type="presParOf" srcId="{2AFD57F1-FC9C-4681-9F5C-111669EE21DC}" destId="{66D23C2D-D0F4-4226-BE75-211640432676}" srcOrd="3" destOrd="0" presId="urn:microsoft.com/office/officeart/2018/5/layout/IconCircleLabelList"/>
    <dgm:cxn modelId="{B863C790-A295-4DF1-B34F-B6D5927E4826}" type="presParOf" srcId="{2AFD57F1-FC9C-4681-9F5C-111669EE21DC}" destId="{B9D126CA-9A63-43AD-8DA6-8599B47CEDC8}" srcOrd="4" destOrd="0" presId="urn:microsoft.com/office/officeart/2018/5/layout/IconCircleLabelList"/>
    <dgm:cxn modelId="{62647458-72AB-495B-B0E2-0AF6E4321E26}" type="presParOf" srcId="{B9D126CA-9A63-43AD-8DA6-8599B47CEDC8}" destId="{E4CBD303-43AD-4964-B002-CF0EEF70A67C}" srcOrd="0" destOrd="0" presId="urn:microsoft.com/office/officeart/2018/5/layout/IconCircleLabelList"/>
    <dgm:cxn modelId="{E0EDAED2-0ADF-470E-9A88-775FAF62D412}" type="presParOf" srcId="{B9D126CA-9A63-43AD-8DA6-8599B47CEDC8}" destId="{A4C21030-3274-42AB-A63D-D83582D5705E}" srcOrd="1" destOrd="0" presId="urn:microsoft.com/office/officeart/2018/5/layout/IconCircleLabelList"/>
    <dgm:cxn modelId="{BA5E10D2-8982-44EB-BD43-940B2A1AD684}" type="presParOf" srcId="{B9D126CA-9A63-43AD-8DA6-8599B47CEDC8}" destId="{37DE0DF8-C758-4D3A-B1E0-F486B098DD1D}" srcOrd="2" destOrd="0" presId="urn:microsoft.com/office/officeart/2018/5/layout/IconCircleLabelList"/>
    <dgm:cxn modelId="{EC80B006-3B20-4744-B8EA-F71E063548AD}" type="presParOf" srcId="{B9D126CA-9A63-43AD-8DA6-8599B47CEDC8}" destId="{8DC78D84-28F9-4E94-93C5-C81500DEF7F7}" srcOrd="3" destOrd="0" presId="urn:microsoft.com/office/officeart/2018/5/layout/IconCircleLabelList"/>
    <dgm:cxn modelId="{64A24C9E-F8EA-473E-84B1-FB831C621BAA}" type="presParOf" srcId="{2AFD57F1-FC9C-4681-9F5C-111669EE21DC}" destId="{4299E63C-4E4A-4136-B6A1-7179A18C58E2}" srcOrd="5" destOrd="0" presId="urn:microsoft.com/office/officeart/2018/5/layout/IconCircleLabelList"/>
    <dgm:cxn modelId="{EE1449F6-2015-4D52-AD01-4ACD857E500E}" type="presParOf" srcId="{2AFD57F1-FC9C-4681-9F5C-111669EE21DC}" destId="{1F589EDF-DAA3-4EF7-A92C-55693485AF89}" srcOrd="6" destOrd="0" presId="urn:microsoft.com/office/officeart/2018/5/layout/IconCircleLabelList"/>
    <dgm:cxn modelId="{A660162D-9FD1-4FE3-913B-5D2860F80039}" type="presParOf" srcId="{1F589EDF-DAA3-4EF7-A92C-55693485AF89}" destId="{D847A2DF-5600-49B2-BAE8-217FC278AED5}" srcOrd="0" destOrd="0" presId="urn:microsoft.com/office/officeart/2018/5/layout/IconCircleLabelList"/>
    <dgm:cxn modelId="{6E305752-8800-4E6B-9C6F-EF6822AD820E}" type="presParOf" srcId="{1F589EDF-DAA3-4EF7-A92C-55693485AF89}" destId="{F9F12C80-0EBE-41B0-AB58-1F4971CA664E}" srcOrd="1" destOrd="0" presId="urn:microsoft.com/office/officeart/2018/5/layout/IconCircleLabelList"/>
    <dgm:cxn modelId="{8CCDB08B-BEC5-49D3-AB06-2DE4195DC7E5}" type="presParOf" srcId="{1F589EDF-DAA3-4EF7-A92C-55693485AF89}" destId="{9E21D696-963D-453F-9AC6-541298C8B349}" srcOrd="2" destOrd="0" presId="urn:microsoft.com/office/officeart/2018/5/layout/IconCircleLabelList"/>
    <dgm:cxn modelId="{C1D2637A-DA1F-49D7-B59E-2BC135244CCB}" type="presParOf" srcId="{1F589EDF-DAA3-4EF7-A92C-55693485AF89}" destId="{4112C8D8-672E-471F-A060-9377D79439E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A6AF21-523B-4872-90B9-9330F8BC190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9162C89-B0FA-4EC5-9869-C977E32F0D9E}">
      <dgm:prSet/>
      <dgm:spPr>
        <a:solidFill>
          <a:schemeClr val="tx1">
            <a:lumMod val="95000"/>
            <a:lumOff val="5000"/>
          </a:schemeClr>
        </a:solidFill>
      </dgm:spPr>
      <dgm:t>
        <a:bodyPr/>
        <a:lstStyle/>
        <a:p>
          <a:r>
            <a:rPr lang="en-US" dirty="0"/>
            <a:t>The initial page that users see upon opening the app.</a:t>
          </a:r>
        </a:p>
      </dgm:t>
    </dgm:pt>
    <dgm:pt modelId="{B99634E6-0D72-40F5-9983-0D16398EC704}" type="parTrans" cxnId="{995BA3FB-CC19-4DC3-8553-FE867FB2BCFF}">
      <dgm:prSet/>
      <dgm:spPr/>
      <dgm:t>
        <a:bodyPr/>
        <a:lstStyle/>
        <a:p>
          <a:endParaRPr lang="en-US"/>
        </a:p>
      </dgm:t>
    </dgm:pt>
    <dgm:pt modelId="{CFC5160F-0863-48DB-B024-5FDB17EB79EB}" type="sibTrans" cxnId="{995BA3FB-CC19-4DC3-8553-FE867FB2BCFF}">
      <dgm:prSet/>
      <dgm:spPr/>
      <dgm:t>
        <a:bodyPr/>
        <a:lstStyle/>
        <a:p>
          <a:endParaRPr lang="en-US"/>
        </a:p>
      </dgm:t>
    </dgm:pt>
    <dgm:pt modelId="{6C14B4B7-A82B-4D48-A924-DABCF76D1E79}">
      <dgm:prSet/>
      <dgm:spPr>
        <a:solidFill>
          <a:schemeClr val="tx1">
            <a:lumMod val="85000"/>
            <a:lumOff val="15000"/>
          </a:schemeClr>
        </a:solidFill>
      </dgm:spPr>
      <dgm:t>
        <a:bodyPr/>
        <a:lstStyle/>
        <a:p>
          <a:r>
            <a:rPr lang="en-US" dirty="0"/>
            <a:t>It shows a searchable list of ongoing presentations.</a:t>
          </a:r>
        </a:p>
      </dgm:t>
    </dgm:pt>
    <dgm:pt modelId="{FBFB05F0-4C6A-4BB3-B407-DABA3BAF1AC4}" type="parTrans" cxnId="{E9D50C2B-149C-4A95-BDAE-1B0C8362CB82}">
      <dgm:prSet/>
      <dgm:spPr/>
      <dgm:t>
        <a:bodyPr/>
        <a:lstStyle/>
        <a:p>
          <a:endParaRPr lang="en-US"/>
        </a:p>
      </dgm:t>
    </dgm:pt>
    <dgm:pt modelId="{AB2529FE-678A-412F-B0CA-844A1249168C}" type="sibTrans" cxnId="{E9D50C2B-149C-4A95-BDAE-1B0C8362CB82}">
      <dgm:prSet/>
      <dgm:spPr/>
      <dgm:t>
        <a:bodyPr/>
        <a:lstStyle/>
        <a:p>
          <a:endParaRPr lang="en-US"/>
        </a:p>
      </dgm:t>
    </dgm:pt>
    <dgm:pt modelId="{F6A6ECB3-2847-4C5A-976D-459A0766D236}">
      <dgm:prSet/>
      <dgm:spPr>
        <a:solidFill>
          <a:schemeClr val="tx1">
            <a:lumMod val="75000"/>
            <a:lumOff val="25000"/>
          </a:schemeClr>
        </a:solidFill>
      </dgm:spPr>
      <dgm:t>
        <a:bodyPr/>
        <a:lstStyle/>
        <a:p>
          <a:r>
            <a:rPr lang="en-US" dirty="0"/>
            <a:t>Each presentation card includes a thumbnail, title, and can be clicked to start watching.</a:t>
          </a:r>
        </a:p>
      </dgm:t>
    </dgm:pt>
    <dgm:pt modelId="{8FA6C428-B16B-4CC3-A700-43F340862EDA}" type="parTrans" cxnId="{96FBA32D-F56D-480B-9387-A716798F7AD8}">
      <dgm:prSet/>
      <dgm:spPr/>
      <dgm:t>
        <a:bodyPr/>
        <a:lstStyle/>
        <a:p>
          <a:endParaRPr lang="en-US"/>
        </a:p>
      </dgm:t>
    </dgm:pt>
    <dgm:pt modelId="{83021E05-A908-41ED-AC9F-2DC650243638}" type="sibTrans" cxnId="{96FBA32D-F56D-480B-9387-A716798F7AD8}">
      <dgm:prSet/>
      <dgm:spPr/>
      <dgm:t>
        <a:bodyPr/>
        <a:lstStyle/>
        <a:p>
          <a:endParaRPr lang="en-US"/>
        </a:p>
      </dgm:t>
    </dgm:pt>
    <dgm:pt modelId="{E5905CC3-987C-43C4-B8F8-37ABF3F736A3}">
      <dgm:prSet/>
      <dgm:spPr>
        <a:solidFill>
          <a:schemeClr val="tx1">
            <a:lumMod val="65000"/>
            <a:lumOff val="35000"/>
          </a:schemeClr>
        </a:solidFill>
      </dgm:spPr>
      <dgm:t>
        <a:bodyPr/>
        <a:lstStyle/>
        <a:p>
          <a:r>
            <a:rPr lang="en-US" dirty="0"/>
            <a:t>The "FAB" (Floating Action Button) in the bottom right corner allows users to upload a new presentation.</a:t>
          </a:r>
        </a:p>
      </dgm:t>
    </dgm:pt>
    <dgm:pt modelId="{A8E9C1EA-F5BF-4ACF-A80D-999D308BE643}" type="parTrans" cxnId="{10EAD945-DED1-4C8D-95F4-EFF260DEB93D}">
      <dgm:prSet/>
      <dgm:spPr/>
      <dgm:t>
        <a:bodyPr/>
        <a:lstStyle/>
        <a:p>
          <a:endParaRPr lang="en-US"/>
        </a:p>
      </dgm:t>
    </dgm:pt>
    <dgm:pt modelId="{FEBA0B50-9ABB-4D82-87F1-248DE5BC63FF}" type="sibTrans" cxnId="{10EAD945-DED1-4C8D-95F4-EFF260DEB93D}">
      <dgm:prSet/>
      <dgm:spPr/>
      <dgm:t>
        <a:bodyPr/>
        <a:lstStyle/>
        <a:p>
          <a:endParaRPr lang="en-US"/>
        </a:p>
      </dgm:t>
    </dgm:pt>
    <dgm:pt modelId="{A5C0F998-98FD-45E9-AD8B-6988DE42DF53}" type="pres">
      <dgm:prSet presAssocID="{7DA6AF21-523B-4872-90B9-9330F8BC190D}" presName="linear" presStyleCnt="0">
        <dgm:presLayoutVars>
          <dgm:animLvl val="lvl"/>
          <dgm:resizeHandles val="exact"/>
        </dgm:presLayoutVars>
      </dgm:prSet>
      <dgm:spPr/>
    </dgm:pt>
    <dgm:pt modelId="{3E5C20F9-C9A4-4CF7-943A-03D5A245D80C}" type="pres">
      <dgm:prSet presAssocID="{C9162C89-B0FA-4EC5-9869-C977E32F0D9E}" presName="parentText" presStyleLbl="node1" presStyleIdx="0" presStyleCnt="4">
        <dgm:presLayoutVars>
          <dgm:chMax val="0"/>
          <dgm:bulletEnabled val="1"/>
        </dgm:presLayoutVars>
      </dgm:prSet>
      <dgm:spPr/>
    </dgm:pt>
    <dgm:pt modelId="{3CA234BA-6061-449E-9FF4-E4966904ED2C}" type="pres">
      <dgm:prSet presAssocID="{CFC5160F-0863-48DB-B024-5FDB17EB79EB}" presName="spacer" presStyleCnt="0"/>
      <dgm:spPr/>
    </dgm:pt>
    <dgm:pt modelId="{05B06268-67DD-4E10-85C9-60DF4238BE0B}" type="pres">
      <dgm:prSet presAssocID="{6C14B4B7-A82B-4D48-A924-DABCF76D1E79}" presName="parentText" presStyleLbl="node1" presStyleIdx="1" presStyleCnt="4">
        <dgm:presLayoutVars>
          <dgm:chMax val="0"/>
          <dgm:bulletEnabled val="1"/>
        </dgm:presLayoutVars>
      </dgm:prSet>
      <dgm:spPr/>
    </dgm:pt>
    <dgm:pt modelId="{89044135-3099-4799-8E70-E787CAACC9DF}" type="pres">
      <dgm:prSet presAssocID="{AB2529FE-678A-412F-B0CA-844A1249168C}" presName="spacer" presStyleCnt="0"/>
      <dgm:spPr/>
    </dgm:pt>
    <dgm:pt modelId="{8ACBCE15-F384-4A33-AE30-7A99B2ECEEB4}" type="pres">
      <dgm:prSet presAssocID="{F6A6ECB3-2847-4C5A-976D-459A0766D236}" presName="parentText" presStyleLbl="node1" presStyleIdx="2" presStyleCnt="4">
        <dgm:presLayoutVars>
          <dgm:chMax val="0"/>
          <dgm:bulletEnabled val="1"/>
        </dgm:presLayoutVars>
      </dgm:prSet>
      <dgm:spPr/>
    </dgm:pt>
    <dgm:pt modelId="{1AF8B9AA-C389-47DC-8C50-F3E2717CBAE7}" type="pres">
      <dgm:prSet presAssocID="{83021E05-A908-41ED-AC9F-2DC650243638}" presName="spacer" presStyleCnt="0"/>
      <dgm:spPr/>
    </dgm:pt>
    <dgm:pt modelId="{75170370-D08B-4DED-8930-41DDA68989D4}" type="pres">
      <dgm:prSet presAssocID="{E5905CC3-987C-43C4-B8F8-37ABF3F736A3}" presName="parentText" presStyleLbl="node1" presStyleIdx="3" presStyleCnt="4">
        <dgm:presLayoutVars>
          <dgm:chMax val="0"/>
          <dgm:bulletEnabled val="1"/>
        </dgm:presLayoutVars>
      </dgm:prSet>
      <dgm:spPr/>
    </dgm:pt>
  </dgm:ptLst>
  <dgm:cxnLst>
    <dgm:cxn modelId="{E9D50C2B-149C-4A95-BDAE-1B0C8362CB82}" srcId="{7DA6AF21-523B-4872-90B9-9330F8BC190D}" destId="{6C14B4B7-A82B-4D48-A924-DABCF76D1E79}" srcOrd="1" destOrd="0" parTransId="{FBFB05F0-4C6A-4BB3-B407-DABA3BAF1AC4}" sibTransId="{AB2529FE-678A-412F-B0CA-844A1249168C}"/>
    <dgm:cxn modelId="{D444232C-4576-4BBE-A13D-862ECCB8B09C}" type="presOf" srcId="{6C14B4B7-A82B-4D48-A924-DABCF76D1E79}" destId="{05B06268-67DD-4E10-85C9-60DF4238BE0B}" srcOrd="0" destOrd="0" presId="urn:microsoft.com/office/officeart/2005/8/layout/vList2"/>
    <dgm:cxn modelId="{96FBA32D-F56D-480B-9387-A716798F7AD8}" srcId="{7DA6AF21-523B-4872-90B9-9330F8BC190D}" destId="{F6A6ECB3-2847-4C5A-976D-459A0766D236}" srcOrd="2" destOrd="0" parTransId="{8FA6C428-B16B-4CC3-A700-43F340862EDA}" sibTransId="{83021E05-A908-41ED-AC9F-2DC650243638}"/>
    <dgm:cxn modelId="{10EAD945-DED1-4C8D-95F4-EFF260DEB93D}" srcId="{7DA6AF21-523B-4872-90B9-9330F8BC190D}" destId="{E5905CC3-987C-43C4-B8F8-37ABF3F736A3}" srcOrd="3" destOrd="0" parTransId="{A8E9C1EA-F5BF-4ACF-A80D-999D308BE643}" sibTransId="{FEBA0B50-9ABB-4D82-87F1-248DE5BC63FF}"/>
    <dgm:cxn modelId="{658C9C6C-C1F2-4232-92A2-8AE6411A7CEF}" type="presOf" srcId="{C9162C89-B0FA-4EC5-9869-C977E32F0D9E}" destId="{3E5C20F9-C9A4-4CF7-943A-03D5A245D80C}" srcOrd="0" destOrd="0" presId="urn:microsoft.com/office/officeart/2005/8/layout/vList2"/>
    <dgm:cxn modelId="{9CB1C97D-A108-4ED4-B79B-31A232A971EB}" type="presOf" srcId="{E5905CC3-987C-43C4-B8F8-37ABF3F736A3}" destId="{75170370-D08B-4DED-8930-41DDA68989D4}" srcOrd="0" destOrd="0" presId="urn:microsoft.com/office/officeart/2005/8/layout/vList2"/>
    <dgm:cxn modelId="{191105E9-6086-44D2-ABDA-48F14B72114C}" type="presOf" srcId="{F6A6ECB3-2847-4C5A-976D-459A0766D236}" destId="{8ACBCE15-F384-4A33-AE30-7A99B2ECEEB4}" srcOrd="0" destOrd="0" presId="urn:microsoft.com/office/officeart/2005/8/layout/vList2"/>
    <dgm:cxn modelId="{1D3A33F2-0C44-42C4-A6DB-9734A7E19E99}" type="presOf" srcId="{7DA6AF21-523B-4872-90B9-9330F8BC190D}" destId="{A5C0F998-98FD-45E9-AD8B-6988DE42DF53}" srcOrd="0" destOrd="0" presId="urn:microsoft.com/office/officeart/2005/8/layout/vList2"/>
    <dgm:cxn modelId="{995BA3FB-CC19-4DC3-8553-FE867FB2BCFF}" srcId="{7DA6AF21-523B-4872-90B9-9330F8BC190D}" destId="{C9162C89-B0FA-4EC5-9869-C977E32F0D9E}" srcOrd="0" destOrd="0" parTransId="{B99634E6-0D72-40F5-9983-0D16398EC704}" sibTransId="{CFC5160F-0863-48DB-B024-5FDB17EB79EB}"/>
    <dgm:cxn modelId="{B32D996E-49B2-46A7-8E4A-B3BD028BA88D}" type="presParOf" srcId="{A5C0F998-98FD-45E9-AD8B-6988DE42DF53}" destId="{3E5C20F9-C9A4-4CF7-943A-03D5A245D80C}" srcOrd="0" destOrd="0" presId="urn:microsoft.com/office/officeart/2005/8/layout/vList2"/>
    <dgm:cxn modelId="{9C0DD718-518F-441D-9183-121D27808D80}" type="presParOf" srcId="{A5C0F998-98FD-45E9-AD8B-6988DE42DF53}" destId="{3CA234BA-6061-449E-9FF4-E4966904ED2C}" srcOrd="1" destOrd="0" presId="urn:microsoft.com/office/officeart/2005/8/layout/vList2"/>
    <dgm:cxn modelId="{11DDF51D-D5E5-4BFE-B896-1EEC99D6A914}" type="presParOf" srcId="{A5C0F998-98FD-45E9-AD8B-6988DE42DF53}" destId="{05B06268-67DD-4E10-85C9-60DF4238BE0B}" srcOrd="2" destOrd="0" presId="urn:microsoft.com/office/officeart/2005/8/layout/vList2"/>
    <dgm:cxn modelId="{63772E99-567E-42B8-B208-87B33F5CC6DF}" type="presParOf" srcId="{A5C0F998-98FD-45E9-AD8B-6988DE42DF53}" destId="{89044135-3099-4799-8E70-E787CAACC9DF}" srcOrd="3" destOrd="0" presId="urn:microsoft.com/office/officeart/2005/8/layout/vList2"/>
    <dgm:cxn modelId="{3F59241C-3286-4160-8338-1528B5B53E5C}" type="presParOf" srcId="{A5C0F998-98FD-45E9-AD8B-6988DE42DF53}" destId="{8ACBCE15-F384-4A33-AE30-7A99B2ECEEB4}" srcOrd="4" destOrd="0" presId="urn:microsoft.com/office/officeart/2005/8/layout/vList2"/>
    <dgm:cxn modelId="{BC2F4E5E-3361-4516-AC1E-765469B326CB}" type="presParOf" srcId="{A5C0F998-98FD-45E9-AD8B-6988DE42DF53}" destId="{1AF8B9AA-C389-47DC-8C50-F3E2717CBAE7}" srcOrd="5" destOrd="0" presId="urn:microsoft.com/office/officeart/2005/8/layout/vList2"/>
    <dgm:cxn modelId="{0BFDCA86-F2B2-4267-A0B8-52439721B647}" type="presParOf" srcId="{A5C0F998-98FD-45E9-AD8B-6988DE42DF53}" destId="{75170370-D08B-4DED-8930-41DDA68989D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58DE6D4-4C72-45F2-B217-ADCE1940F2E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93F49D7-6103-4AD3-B319-F473F9F52712}">
      <dgm:prSet/>
      <dgm:spPr>
        <a:ln>
          <a:solidFill>
            <a:schemeClr val="tx2"/>
          </a:solidFill>
        </a:ln>
      </dgm:spPr>
      <dgm:t>
        <a:bodyPr/>
        <a:lstStyle/>
        <a:p>
          <a:r>
            <a:rPr lang="en-US" dirty="0"/>
            <a:t>Clicking the plus button on the landing page opens a pop-up to start a new presentation.</a:t>
          </a:r>
        </a:p>
      </dgm:t>
    </dgm:pt>
    <dgm:pt modelId="{40862276-6117-4FAA-85AC-CA771D16676C}" type="parTrans" cxnId="{D3865B7A-6266-4144-BC0F-CDAB8DEFE22F}">
      <dgm:prSet/>
      <dgm:spPr/>
      <dgm:t>
        <a:bodyPr/>
        <a:lstStyle/>
        <a:p>
          <a:endParaRPr lang="en-US"/>
        </a:p>
      </dgm:t>
    </dgm:pt>
    <dgm:pt modelId="{DFAFE2AB-16A6-4692-AA14-FC95C83E56BC}" type="sibTrans" cxnId="{D3865B7A-6266-4144-BC0F-CDAB8DEFE22F}">
      <dgm:prSet/>
      <dgm:spPr/>
      <dgm:t>
        <a:bodyPr/>
        <a:lstStyle/>
        <a:p>
          <a:endParaRPr lang="en-US"/>
        </a:p>
      </dgm:t>
    </dgm:pt>
    <dgm:pt modelId="{E9FA8ABD-68F7-4AF3-84CA-58452C4929F3}">
      <dgm:prSet/>
      <dgm:spPr>
        <a:ln>
          <a:solidFill>
            <a:schemeClr val="tx2"/>
          </a:solidFill>
        </a:ln>
      </dgm:spPr>
      <dgm:t>
        <a:bodyPr/>
        <a:lstStyle/>
        <a:p>
          <a:r>
            <a:rPr lang="en-US"/>
            <a:t>The pop-up provides information on supported file formats and includes a button to upload a file from the user's device.</a:t>
          </a:r>
        </a:p>
      </dgm:t>
    </dgm:pt>
    <dgm:pt modelId="{08324F33-C8E4-4AB0-923C-60B95165AFCA}" type="parTrans" cxnId="{B2708580-79FB-4502-8F67-BB99DB377E0E}">
      <dgm:prSet/>
      <dgm:spPr/>
      <dgm:t>
        <a:bodyPr/>
        <a:lstStyle/>
        <a:p>
          <a:endParaRPr lang="en-US"/>
        </a:p>
      </dgm:t>
    </dgm:pt>
    <dgm:pt modelId="{7FE4FA62-C97E-4959-97DC-CD2C48851B1D}" type="sibTrans" cxnId="{B2708580-79FB-4502-8F67-BB99DB377E0E}">
      <dgm:prSet/>
      <dgm:spPr/>
      <dgm:t>
        <a:bodyPr/>
        <a:lstStyle/>
        <a:p>
          <a:endParaRPr lang="en-US"/>
        </a:p>
      </dgm:t>
    </dgm:pt>
    <dgm:pt modelId="{99537189-325E-4E8C-8F32-E56C1BF95EE2}" type="pres">
      <dgm:prSet presAssocID="{B58DE6D4-4C72-45F2-B217-ADCE1940F2E6}" presName="hierChild1" presStyleCnt="0">
        <dgm:presLayoutVars>
          <dgm:chPref val="1"/>
          <dgm:dir/>
          <dgm:animOne val="branch"/>
          <dgm:animLvl val="lvl"/>
          <dgm:resizeHandles/>
        </dgm:presLayoutVars>
      </dgm:prSet>
      <dgm:spPr/>
    </dgm:pt>
    <dgm:pt modelId="{809C2589-EFA6-472D-A7C4-2ABD63193BC4}" type="pres">
      <dgm:prSet presAssocID="{793F49D7-6103-4AD3-B319-F473F9F52712}" presName="hierRoot1" presStyleCnt="0"/>
      <dgm:spPr/>
    </dgm:pt>
    <dgm:pt modelId="{497F6475-A4CE-4546-B3B9-2A1BAAE0BAF2}" type="pres">
      <dgm:prSet presAssocID="{793F49D7-6103-4AD3-B319-F473F9F52712}" presName="composite" presStyleCnt="0"/>
      <dgm:spPr/>
    </dgm:pt>
    <dgm:pt modelId="{B329B72A-08CD-453D-8F2F-DBD0D6A6655E}" type="pres">
      <dgm:prSet presAssocID="{793F49D7-6103-4AD3-B319-F473F9F52712}" presName="background" presStyleLbl="node0" presStyleIdx="0" presStyleCnt="2"/>
      <dgm:spPr>
        <a:solidFill>
          <a:schemeClr val="tx1"/>
        </a:solidFill>
      </dgm:spPr>
    </dgm:pt>
    <dgm:pt modelId="{042621FA-2B9B-40D9-9ECB-82F55B3133CF}" type="pres">
      <dgm:prSet presAssocID="{793F49D7-6103-4AD3-B319-F473F9F52712}" presName="text" presStyleLbl="fgAcc0" presStyleIdx="0" presStyleCnt="2">
        <dgm:presLayoutVars>
          <dgm:chPref val="3"/>
        </dgm:presLayoutVars>
      </dgm:prSet>
      <dgm:spPr/>
    </dgm:pt>
    <dgm:pt modelId="{71C2DF36-21C0-40D0-A060-E5DF3BC94301}" type="pres">
      <dgm:prSet presAssocID="{793F49D7-6103-4AD3-B319-F473F9F52712}" presName="hierChild2" presStyleCnt="0"/>
      <dgm:spPr/>
    </dgm:pt>
    <dgm:pt modelId="{1D0B2FA4-9650-4F1F-861D-34802BB27A88}" type="pres">
      <dgm:prSet presAssocID="{E9FA8ABD-68F7-4AF3-84CA-58452C4929F3}" presName="hierRoot1" presStyleCnt="0"/>
      <dgm:spPr/>
    </dgm:pt>
    <dgm:pt modelId="{9231DB7D-FD82-46C8-B81D-A06F16D2A652}" type="pres">
      <dgm:prSet presAssocID="{E9FA8ABD-68F7-4AF3-84CA-58452C4929F3}" presName="composite" presStyleCnt="0"/>
      <dgm:spPr/>
    </dgm:pt>
    <dgm:pt modelId="{FB3A7C94-D38E-4CAA-AF7C-0013E74C902F}" type="pres">
      <dgm:prSet presAssocID="{E9FA8ABD-68F7-4AF3-84CA-58452C4929F3}" presName="background" presStyleLbl="node0" presStyleIdx="1" presStyleCnt="2"/>
      <dgm:spPr>
        <a:solidFill>
          <a:schemeClr val="tx1"/>
        </a:solidFill>
      </dgm:spPr>
    </dgm:pt>
    <dgm:pt modelId="{62C1F1DE-B73B-4207-8449-8C73FEE797E9}" type="pres">
      <dgm:prSet presAssocID="{E9FA8ABD-68F7-4AF3-84CA-58452C4929F3}" presName="text" presStyleLbl="fgAcc0" presStyleIdx="1" presStyleCnt="2">
        <dgm:presLayoutVars>
          <dgm:chPref val="3"/>
        </dgm:presLayoutVars>
      </dgm:prSet>
      <dgm:spPr/>
    </dgm:pt>
    <dgm:pt modelId="{0C5EA82C-330F-4AEC-BD32-EE260A5E7D4D}" type="pres">
      <dgm:prSet presAssocID="{E9FA8ABD-68F7-4AF3-84CA-58452C4929F3}" presName="hierChild2" presStyleCnt="0"/>
      <dgm:spPr/>
    </dgm:pt>
  </dgm:ptLst>
  <dgm:cxnLst>
    <dgm:cxn modelId="{BA1DB408-5C70-41BC-AD1F-3666E79D1AE8}" type="presOf" srcId="{793F49D7-6103-4AD3-B319-F473F9F52712}" destId="{042621FA-2B9B-40D9-9ECB-82F55B3133CF}" srcOrd="0" destOrd="0" presId="urn:microsoft.com/office/officeart/2005/8/layout/hierarchy1"/>
    <dgm:cxn modelId="{D3C2D454-2C9F-481F-BFF7-56C29A5F6337}" type="presOf" srcId="{B58DE6D4-4C72-45F2-B217-ADCE1940F2E6}" destId="{99537189-325E-4E8C-8F32-E56C1BF95EE2}" srcOrd="0" destOrd="0" presId="urn:microsoft.com/office/officeart/2005/8/layout/hierarchy1"/>
    <dgm:cxn modelId="{D3865B7A-6266-4144-BC0F-CDAB8DEFE22F}" srcId="{B58DE6D4-4C72-45F2-B217-ADCE1940F2E6}" destId="{793F49D7-6103-4AD3-B319-F473F9F52712}" srcOrd="0" destOrd="0" parTransId="{40862276-6117-4FAA-85AC-CA771D16676C}" sibTransId="{DFAFE2AB-16A6-4692-AA14-FC95C83E56BC}"/>
    <dgm:cxn modelId="{B2708580-79FB-4502-8F67-BB99DB377E0E}" srcId="{B58DE6D4-4C72-45F2-B217-ADCE1940F2E6}" destId="{E9FA8ABD-68F7-4AF3-84CA-58452C4929F3}" srcOrd="1" destOrd="0" parTransId="{08324F33-C8E4-4AB0-923C-60B95165AFCA}" sibTransId="{7FE4FA62-C97E-4959-97DC-CD2C48851B1D}"/>
    <dgm:cxn modelId="{6C67ADEB-D7DD-4366-8B6B-AE8276D2A8F3}" type="presOf" srcId="{E9FA8ABD-68F7-4AF3-84CA-58452C4929F3}" destId="{62C1F1DE-B73B-4207-8449-8C73FEE797E9}" srcOrd="0" destOrd="0" presId="urn:microsoft.com/office/officeart/2005/8/layout/hierarchy1"/>
    <dgm:cxn modelId="{7D827C68-485D-4B12-A76E-9BCC50830A05}" type="presParOf" srcId="{99537189-325E-4E8C-8F32-E56C1BF95EE2}" destId="{809C2589-EFA6-472D-A7C4-2ABD63193BC4}" srcOrd="0" destOrd="0" presId="urn:microsoft.com/office/officeart/2005/8/layout/hierarchy1"/>
    <dgm:cxn modelId="{B7BAF9F3-E693-4FAF-909E-384A9F7E5DE2}" type="presParOf" srcId="{809C2589-EFA6-472D-A7C4-2ABD63193BC4}" destId="{497F6475-A4CE-4546-B3B9-2A1BAAE0BAF2}" srcOrd="0" destOrd="0" presId="urn:microsoft.com/office/officeart/2005/8/layout/hierarchy1"/>
    <dgm:cxn modelId="{33C02C78-A582-45F1-9FD1-7D856D33DF93}" type="presParOf" srcId="{497F6475-A4CE-4546-B3B9-2A1BAAE0BAF2}" destId="{B329B72A-08CD-453D-8F2F-DBD0D6A6655E}" srcOrd="0" destOrd="0" presId="urn:microsoft.com/office/officeart/2005/8/layout/hierarchy1"/>
    <dgm:cxn modelId="{00D3C0D4-0C0F-4E65-A4F3-DD2454CDE53B}" type="presParOf" srcId="{497F6475-A4CE-4546-B3B9-2A1BAAE0BAF2}" destId="{042621FA-2B9B-40D9-9ECB-82F55B3133CF}" srcOrd="1" destOrd="0" presId="urn:microsoft.com/office/officeart/2005/8/layout/hierarchy1"/>
    <dgm:cxn modelId="{82A5A07E-9103-4742-9592-AD5EB4534189}" type="presParOf" srcId="{809C2589-EFA6-472D-A7C4-2ABD63193BC4}" destId="{71C2DF36-21C0-40D0-A060-E5DF3BC94301}" srcOrd="1" destOrd="0" presId="urn:microsoft.com/office/officeart/2005/8/layout/hierarchy1"/>
    <dgm:cxn modelId="{3B3D96A6-2448-44D3-9F07-FC3EDA46BDDE}" type="presParOf" srcId="{99537189-325E-4E8C-8F32-E56C1BF95EE2}" destId="{1D0B2FA4-9650-4F1F-861D-34802BB27A88}" srcOrd="1" destOrd="0" presId="urn:microsoft.com/office/officeart/2005/8/layout/hierarchy1"/>
    <dgm:cxn modelId="{09BA84A9-AA3A-4344-87E3-F9685DADF8C8}" type="presParOf" srcId="{1D0B2FA4-9650-4F1F-861D-34802BB27A88}" destId="{9231DB7D-FD82-46C8-B81D-A06F16D2A652}" srcOrd="0" destOrd="0" presId="urn:microsoft.com/office/officeart/2005/8/layout/hierarchy1"/>
    <dgm:cxn modelId="{E319CA10-699D-4B63-9EEE-272BA4BA267C}" type="presParOf" srcId="{9231DB7D-FD82-46C8-B81D-A06F16D2A652}" destId="{FB3A7C94-D38E-4CAA-AF7C-0013E74C902F}" srcOrd="0" destOrd="0" presId="urn:microsoft.com/office/officeart/2005/8/layout/hierarchy1"/>
    <dgm:cxn modelId="{C2536772-9592-4A4A-A8D1-7831DEF86B73}" type="presParOf" srcId="{9231DB7D-FD82-46C8-B81D-A06F16D2A652}" destId="{62C1F1DE-B73B-4207-8449-8C73FEE797E9}" srcOrd="1" destOrd="0" presId="urn:microsoft.com/office/officeart/2005/8/layout/hierarchy1"/>
    <dgm:cxn modelId="{AC65DCB6-2DEB-4E9F-9F17-671F12CD272D}" type="presParOf" srcId="{1D0B2FA4-9650-4F1F-861D-34802BB27A88}" destId="{0C5EA82C-330F-4AEC-BD32-EE260A5E7D4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EB0B3D3-BDD6-47DC-BCB6-23D2FA20CD46}"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74296839-1339-4A57-B226-D9FA0D6949D0}">
      <dgm:prSet/>
      <dgm:spPr/>
      <dgm:t>
        <a:bodyPr/>
        <a:lstStyle/>
        <a:p>
          <a:pPr>
            <a:lnSpc>
              <a:spcPct val="100000"/>
            </a:lnSpc>
          </a:pPr>
          <a:r>
            <a:rPr lang="en-US" dirty="0"/>
            <a:t>The page visible to the presenter during the presentation.</a:t>
          </a:r>
        </a:p>
      </dgm:t>
    </dgm:pt>
    <dgm:pt modelId="{0EF246B5-AF0B-4FAA-9F04-CDB9ABB3F16E}" type="parTrans" cxnId="{A30B2EF3-1E60-4780-944E-8A1823D4594C}">
      <dgm:prSet/>
      <dgm:spPr/>
      <dgm:t>
        <a:bodyPr/>
        <a:lstStyle/>
        <a:p>
          <a:endParaRPr lang="en-US"/>
        </a:p>
      </dgm:t>
    </dgm:pt>
    <dgm:pt modelId="{2DE6E5A3-2368-4666-8658-2E8E77F79C75}" type="sibTrans" cxnId="{A30B2EF3-1E60-4780-944E-8A1823D4594C}">
      <dgm:prSet/>
      <dgm:spPr/>
      <dgm:t>
        <a:bodyPr/>
        <a:lstStyle/>
        <a:p>
          <a:endParaRPr lang="en-US"/>
        </a:p>
      </dgm:t>
    </dgm:pt>
    <dgm:pt modelId="{0801D752-1349-4B03-BC80-BC6EEC170A24}">
      <dgm:prSet/>
      <dgm:spPr/>
      <dgm:t>
        <a:bodyPr/>
        <a:lstStyle/>
        <a:p>
          <a:pPr>
            <a:lnSpc>
              <a:spcPct val="100000"/>
            </a:lnSpc>
          </a:pPr>
          <a:r>
            <a:rPr lang="en-US" dirty="0"/>
            <a:t>Supports both landscape and portrait modes.</a:t>
          </a:r>
        </a:p>
      </dgm:t>
    </dgm:pt>
    <dgm:pt modelId="{189EB78A-A9AD-4A1D-AE6F-499431D43633}" type="parTrans" cxnId="{10E64F3B-1661-4CFE-B333-7AC695D20739}">
      <dgm:prSet/>
      <dgm:spPr/>
      <dgm:t>
        <a:bodyPr/>
        <a:lstStyle/>
        <a:p>
          <a:endParaRPr lang="en-US"/>
        </a:p>
      </dgm:t>
    </dgm:pt>
    <dgm:pt modelId="{78B2B65F-040A-494A-B53D-6D7EFC39DE5E}" type="sibTrans" cxnId="{10E64F3B-1661-4CFE-B333-7AC695D20739}">
      <dgm:prSet/>
      <dgm:spPr/>
      <dgm:t>
        <a:bodyPr/>
        <a:lstStyle/>
        <a:p>
          <a:endParaRPr lang="en-US"/>
        </a:p>
      </dgm:t>
    </dgm:pt>
    <dgm:pt modelId="{2005B69F-86CB-48CA-8233-26243A8D7E9D}">
      <dgm:prSet/>
      <dgm:spPr/>
      <dgm:t>
        <a:bodyPr/>
        <a:lstStyle/>
        <a:p>
          <a:pPr>
            <a:lnSpc>
              <a:spcPct val="100000"/>
            </a:lnSpc>
          </a:pPr>
          <a:r>
            <a:rPr lang="en-US" dirty="0"/>
            <a:t>Allows presenters to navigate between uploaded slides, edit the title, and end the presentation.</a:t>
          </a:r>
        </a:p>
      </dgm:t>
    </dgm:pt>
    <dgm:pt modelId="{E11845D0-2CFF-40DE-8111-95D75E060CBC}" type="parTrans" cxnId="{307EAC19-D8F0-4551-AD31-89B5D7C99BE3}">
      <dgm:prSet/>
      <dgm:spPr/>
      <dgm:t>
        <a:bodyPr/>
        <a:lstStyle/>
        <a:p>
          <a:endParaRPr lang="en-US"/>
        </a:p>
      </dgm:t>
    </dgm:pt>
    <dgm:pt modelId="{A67616B6-863D-4A01-8CD0-86A0DB53724A}" type="sibTrans" cxnId="{307EAC19-D8F0-4551-AD31-89B5D7C99BE3}">
      <dgm:prSet/>
      <dgm:spPr/>
      <dgm:t>
        <a:bodyPr/>
        <a:lstStyle/>
        <a:p>
          <a:endParaRPr lang="en-US"/>
        </a:p>
      </dgm:t>
    </dgm:pt>
    <dgm:pt modelId="{072354E1-4B5D-4075-AA97-C5F7FA6490C4}">
      <dgm:prSet/>
      <dgm:spPr/>
      <dgm:t>
        <a:bodyPr/>
        <a:lstStyle/>
        <a:p>
          <a:pPr>
            <a:lnSpc>
              <a:spcPct val="100000"/>
            </a:lnSpc>
          </a:pPr>
          <a:r>
            <a:rPr lang="en-US" dirty="0"/>
            <a:t>Confirmation is required to leave the presentation, preventing accidental closure.</a:t>
          </a:r>
        </a:p>
      </dgm:t>
    </dgm:pt>
    <dgm:pt modelId="{792ADEAF-C19E-4680-B2A4-92FFA9A3CC9C}" type="parTrans" cxnId="{44D41551-00B5-4B91-9C32-465B4E4EE64C}">
      <dgm:prSet/>
      <dgm:spPr/>
      <dgm:t>
        <a:bodyPr/>
        <a:lstStyle/>
        <a:p>
          <a:endParaRPr lang="en-US"/>
        </a:p>
      </dgm:t>
    </dgm:pt>
    <dgm:pt modelId="{C0A4E421-DDE3-4557-978A-9E5B889FEE1B}" type="sibTrans" cxnId="{44D41551-00B5-4B91-9C32-465B4E4EE64C}">
      <dgm:prSet/>
      <dgm:spPr/>
      <dgm:t>
        <a:bodyPr/>
        <a:lstStyle/>
        <a:p>
          <a:endParaRPr lang="en-US"/>
        </a:p>
      </dgm:t>
    </dgm:pt>
    <dgm:pt modelId="{0EF272D9-4666-4C27-8DDA-D7EB96557E9D}" type="pres">
      <dgm:prSet presAssocID="{1EB0B3D3-BDD6-47DC-BCB6-23D2FA20CD46}" presName="root" presStyleCnt="0">
        <dgm:presLayoutVars>
          <dgm:dir/>
          <dgm:resizeHandles val="exact"/>
        </dgm:presLayoutVars>
      </dgm:prSet>
      <dgm:spPr/>
    </dgm:pt>
    <dgm:pt modelId="{0A9AF924-6409-41FD-9E13-22BF84BF42DF}" type="pres">
      <dgm:prSet presAssocID="{74296839-1339-4A57-B226-D9FA0D6949D0}" presName="compNode" presStyleCnt="0"/>
      <dgm:spPr/>
    </dgm:pt>
    <dgm:pt modelId="{4334B6A3-4B10-484B-91F6-CF92B50186BE}" type="pres">
      <dgm:prSet presAssocID="{74296839-1339-4A57-B226-D9FA0D6949D0}" presName="bgRect" presStyleLbl="bgShp" presStyleIdx="0" presStyleCnt="4"/>
      <dgm:spPr/>
    </dgm:pt>
    <dgm:pt modelId="{B3F66E7B-0A20-4411-988E-2325498F3DAC}" type="pres">
      <dgm:prSet presAssocID="{74296839-1339-4A57-B226-D9FA0D6949D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jector screen"/>
        </a:ext>
      </dgm:extLst>
    </dgm:pt>
    <dgm:pt modelId="{3B5ECE76-80FC-4315-B124-397C056D1EF6}" type="pres">
      <dgm:prSet presAssocID="{74296839-1339-4A57-B226-D9FA0D6949D0}" presName="spaceRect" presStyleCnt="0"/>
      <dgm:spPr/>
    </dgm:pt>
    <dgm:pt modelId="{28FF937D-034F-4650-BD64-10E334CC11C0}" type="pres">
      <dgm:prSet presAssocID="{74296839-1339-4A57-B226-D9FA0D6949D0}" presName="parTx" presStyleLbl="revTx" presStyleIdx="0" presStyleCnt="4">
        <dgm:presLayoutVars>
          <dgm:chMax val="0"/>
          <dgm:chPref val="0"/>
        </dgm:presLayoutVars>
      </dgm:prSet>
      <dgm:spPr/>
    </dgm:pt>
    <dgm:pt modelId="{1A15996F-1413-43ED-8A7F-7FE8CED18B2E}" type="pres">
      <dgm:prSet presAssocID="{2DE6E5A3-2368-4666-8658-2E8E77F79C75}" presName="sibTrans" presStyleCnt="0"/>
      <dgm:spPr/>
    </dgm:pt>
    <dgm:pt modelId="{25183CD4-34CD-46FA-BA52-89AA92F755B8}" type="pres">
      <dgm:prSet presAssocID="{0801D752-1349-4B03-BC80-BC6EEC170A24}" presName="compNode" presStyleCnt="0"/>
      <dgm:spPr/>
    </dgm:pt>
    <dgm:pt modelId="{88CAB381-07D0-45C9-9E0E-7423B29FACD9}" type="pres">
      <dgm:prSet presAssocID="{0801D752-1349-4B03-BC80-BC6EEC170A24}" presName="bgRect" presStyleLbl="bgShp" presStyleIdx="1" presStyleCnt="4"/>
      <dgm:spPr/>
    </dgm:pt>
    <dgm:pt modelId="{DE74E62D-EA97-45E7-A072-5429D40A2D11}" type="pres">
      <dgm:prSet presAssocID="{0801D752-1349-4B03-BC80-BC6EEC170A2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lder"/>
        </a:ext>
      </dgm:extLst>
    </dgm:pt>
    <dgm:pt modelId="{288B50DC-0183-4938-897E-6ED36E9F00E0}" type="pres">
      <dgm:prSet presAssocID="{0801D752-1349-4B03-BC80-BC6EEC170A24}" presName="spaceRect" presStyleCnt="0"/>
      <dgm:spPr/>
    </dgm:pt>
    <dgm:pt modelId="{FB95DE20-2C21-4D75-AB1A-37F09F2E9DB2}" type="pres">
      <dgm:prSet presAssocID="{0801D752-1349-4B03-BC80-BC6EEC170A24}" presName="parTx" presStyleLbl="revTx" presStyleIdx="1" presStyleCnt="4">
        <dgm:presLayoutVars>
          <dgm:chMax val="0"/>
          <dgm:chPref val="0"/>
        </dgm:presLayoutVars>
      </dgm:prSet>
      <dgm:spPr/>
    </dgm:pt>
    <dgm:pt modelId="{3966B52A-C9C5-44E3-87B8-6885EBDA9050}" type="pres">
      <dgm:prSet presAssocID="{78B2B65F-040A-494A-B53D-6D7EFC39DE5E}" presName="sibTrans" presStyleCnt="0"/>
      <dgm:spPr/>
    </dgm:pt>
    <dgm:pt modelId="{D4394771-0897-4025-A560-641328708652}" type="pres">
      <dgm:prSet presAssocID="{2005B69F-86CB-48CA-8233-26243A8D7E9D}" presName="compNode" presStyleCnt="0"/>
      <dgm:spPr/>
    </dgm:pt>
    <dgm:pt modelId="{3A743E67-8989-4422-AE07-B6309ED8E976}" type="pres">
      <dgm:prSet presAssocID="{2005B69F-86CB-48CA-8233-26243A8D7E9D}" presName="bgRect" presStyleLbl="bgShp" presStyleIdx="2" presStyleCnt="4"/>
      <dgm:spPr/>
    </dgm:pt>
    <dgm:pt modelId="{833C2C3B-A53A-49F2-9BE1-D92A1DC13F18}" type="pres">
      <dgm:prSet presAssocID="{2005B69F-86CB-48CA-8233-26243A8D7E9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ntertitel"/>
        </a:ext>
      </dgm:extLst>
    </dgm:pt>
    <dgm:pt modelId="{CC2F430B-B8B7-4A0F-816C-1E39F431CAF9}" type="pres">
      <dgm:prSet presAssocID="{2005B69F-86CB-48CA-8233-26243A8D7E9D}" presName="spaceRect" presStyleCnt="0"/>
      <dgm:spPr/>
    </dgm:pt>
    <dgm:pt modelId="{2CC26297-A049-46E7-85D8-3A4E8FD3E48A}" type="pres">
      <dgm:prSet presAssocID="{2005B69F-86CB-48CA-8233-26243A8D7E9D}" presName="parTx" presStyleLbl="revTx" presStyleIdx="2" presStyleCnt="4">
        <dgm:presLayoutVars>
          <dgm:chMax val="0"/>
          <dgm:chPref val="0"/>
        </dgm:presLayoutVars>
      </dgm:prSet>
      <dgm:spPr/>
    </dgm:pt>
    <dgm:pt modelId="{B8316CAF-0A6A-492A-B9FA-A80544DC6701}" type="pres">
      <dgm:prSet presAssocID="{A67616B6-863D-4A01-8CD0-86A0DB53724A}" presName="sibTrans" presStyleCnt="0"/>
      <dgm:spPr/>
    </dgm:pt>
    <dgm:pt modelId="{DA9669D9-83CE-4B89-A5CD-885509499C27}" type="pres">
      <dgm:prSet presAssocID="{072354E1-4B5D-4075-AA97-C5F7FA6490C4}" presName="compNode" presStyleCnt="0"/>
      <dgm:spPr/>
    </dgm:pt>
    <dgm:pt modelId="{FCCFB5AE-1DC6-400D-9F40-FD64C84F5316}" type="pres">
      <dgm:prSet presAssocID="{072354E1-4B5D-4075-AA97-C5F7FA6490C4}" presName="bgRect" presStyleLbl="bgShp" presStyleIdx="3" presStyleCnt="4"/>
      <dgm:spPr/>
    </dgm:pt>
    <dgm:pt modelId="{90BB6E4A-76DF-409E-BC03-0A4229E83F19}" type="pres">
      <dgm:prSet presAssocID="{072354E1-4B5D-4075-AA97-C5F7FA6490C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nstruction Worker"/>
        </a:ext>
      </dgm:extLst>
    </dgm:pt>
    <dgm:pt modelId="{BB9DF44B-CA1F-471F-96FA-2A759D36CBF3}" type="pres">
      <dgm:prSet presAssocID="{072354E1-4B5D-4075-AA97-C5F7FA6490C4}" presName="spaceRect" presStyleCnt="0"/>
      <dgm:spPr/>
    </dgm:pt>
    <dgm:pt modelId="{E6325EF5-0176-4177-9ABA-CC92324894D5}" type="pres">
      <dgm:prSet presAssocID="{072354E1-4B5D-4075-AA97-C5F7FA6490C4}" presName="parTx" presStyleLbl="revTx" presStyleIdx="3" presStyleCnt="4">
        <dgm:presLayoutVars>
          <dgm:chMax val="0"/>
          <dgm:chPref val="0"/>
        </dgm:presLayoutVars>
      </dgm:prSet>
      <dgm:spPr/>
    </dgm:pt>
  </dgm:ptLst>
  <dgm:cxnLst>
    <dgm:cxn modelId="{307EAC19-D8F0-4551-AD31-89B5D7C99BE3}" srcId="{1EB0B3D3-BDD6-47DC-BCB6-23D2FA20CD46}" destId="{2005B69F-86CB-48CA-8233-26243A8D7E9D}" srcOrd="2" destOrd="0" parTransId="{E11845D0-2CFF-40DE-8111-95D75E060CBC}" sibTransId="{A67616B6-863D-4A01-8CD0-86A0DB53724A}"/>
    <dgm:cxn modelId="{0CDBC027-03BC-493D-9F61-0616B45489BC}" type="presOf" srcId="{1EB0B3D3-BDD6-47DC-BCB6-23D2FA20CD46}" destId="{0EF272D9-4666-4C27-8DDA-D7EB96557E9D}" srcOrd="0" destOrd="0" presId="urn:microsoft.com/office/officeart/2018/2/layout/IconVerticalSolidList"/>
    <dgm:cxn modelId="{10E64F3B-1661-4CFE-B333-7AC695D20739}" srcId="{1EB0B3D3-BDD6-47DC-BCB6-23D2FA20CD46}" destId="{0801D752-1349-4B03-BC80-BC6EEC170A24}" srcOrd="1" destOrd="0" parTransId="{189EB78A-A9AD-4A1D-AE6F-499431D43633}" sibTransId="{78B2B65F-040A-494A-B53D-6D7EFC39DE5E}"/>
    <dgm:cxn modelId="{75BC295F-C9C8-4034-A744-0CAF933BDE7E}" type="presOf" srcId="{0801D752-1349-4B03-BC80-BC6EEC170A24}" destId="{FB95DE20-2C21-4D75-AB1A-37F09F2E9DB2}" srcOrd="0" destOrd="0" presId="urn:microsoft.com/office/officeart/2018/2/layout/IconVerticalSolidList"/>
    <dgm:cxn modelId="{26985766-52E2-4FF1-9A94-81FA89B16023}" type="presOf" srcId="{74296839-1339-4A57-B226-D9FA0D6949D0}" destId="{28FF937D-034F-4650-BD64-10E334CC11C0}" srcOrd="0" destOrd="0" presId="urn:microsoft.com/office/officeart/2018/2/layout/IconVerticalSolidList"/>
    <dgm:cxn modelId="{44D41551-00B5-4B91-9C32-465B4E4EE64C}" srcId="{1EB0B3D3-BDD6-47DC-BCB6-23D2FA20CD46}" destId="{072354E1-4B5D-4075-AA97-C5F7FA6490C4}" srcOrd="3" destOrd="0" parTransId="{792ADEAF-C19E-4680-B2A4-92FFA9A3CC9C}" sibTransId="{C0A4E421-DDE3-4557-978A-9E5B889FEE1B}"/>
    <dgm:cxn modelId="{F67AF683-D686-44D7-A005-2DBA4DF53608}" type="presOf" srcId="{072354E1-4B5D-4075-AA97-C5F7FA6490C4}" destId="{E6325EF5-0176-4177-9ABA-CC92324894D5}" srcOrd="0" destOrd="0" presId="urn:microsoft.com/office/officeart/2018/2/layout/IconVerticalSolidList"/>
    <dgm:cxn modelId="{A288498C-2F39-4B1E-A2CA-9413939F299A}" type="presOf" srcId="{2005B69F-86CB-48CA-8233-26243A8D7E9D}" destId="{2CC26297-A049-46E7-85D8-3A4E8FD3E48A}" srcOrd="0" destOrd="0" presId="urn:microsoft.com/office/officeart/2018/2/layout/IconVerticalSolidList"/>
    <dgm:cxn modelId="{A30B2EF3-1E60-4780-944E-8A1823D4594C}" srcId="{1EB0B3D3-BDD6-47DC-BCB6-23D2FA20CD46}" destId="{74296839-1339-4A57-B226-D9FA0D6949D0}" srcOrd="0" destOrd="0" parTransId="{0EF246B5-AF0B-4FAA-9F04-CDB9ABB3F16E}" sibTransId="{2DE6E5A3-2368-4666-8658-2E8E77F79C75}"/>
    <dgm:cxn modelId="{4D8D6D1F-54FF-4C1C-88C8-1FDB8F0DBFA3}" type="presParOf" srcId="{0EF272D9-4666-4C27-8DDA-D7EB96557E9D}" destId="{0A9AF924-6409-41FD-9E13-22BF84BF42DF}" srcOrd="0" destOrd="0" presId="urn:microsoft.com/office/officeart/2018/2/layout/IconVerticalSolidList"/>
    <dgm:cxn modelId="{27DC498A-6C5B-4A6A-BAF4-C4FEED26C0FD}" type="presParOf" srcId="{0A9AF924-6409-41FD-9E13-22BF84BF42DF}" destId="{4334B6A3-4B10-484B-91F6-CF92B50186BE}" srcOrd="0" destOrd="0" presId="urn:microsoft.com/office/officeart/2018/2/layout/IconVerticalSolidList"/>
    <dgm:cxn modelId="{D35E0551-D993-4E9C-94F6-F621E0BA17D9}" type="presParOf" srcId="{0A9AF924-6409-41FD-9E13-22BF84BF42DF}" destId="{B3F66E7B-0A20-4411-988E-2325498F3DAC}" srcOrd="1" destOrd="0" presId="urn:microsoft.com/office/officeart/2018/2/layout/IconVerticalSolidList"/>
    <dgm:cxn modelId="{44AF77ED-5FFE-4991-AA0C-A0B1D8105B09}" type="presParOf" srcId="{0A9AF924-6409-41FD-9E13-22BF84BF42DF}" destId="{3B5ECE76-80FC-4315-B124-397C056D1EF6}" srcOrd="2" destOrd="0" presId="urn:microsoft.com/office/officeart/2018/2/layout/IconVerticalSolidList"/>
    <dgm:cxn modelId="{FC1A38FA-4BE4-4A42-8792-6A93CC6D453E}" type="presParOf" srcId="{0A9AF924-6409-41FD-9E13-22BF84BF42DF}" destId="{28FF937D-034F-4650-BD64-10E334CC11C0}" srcOrd="3" destOrd="0" presId="urn:microsoft.com/office/officeart/2018/2/layout/IconVerticalSolidList"/>
    <dgm:cxn modelId="{88F66524-36F8-4E67-AC0A-0038481AFD33}" type="presParOf" srcId="{0EF272D9-4666-4C27-8DDA-D7EB96557E9D}" destId="{1A15996F-1413-43ED-8A7F-7FE8CED18B2E}" srcOrd="1" destOrd="0" presId="urn:microsoft.com/office/officeart/2018/2/layout/IconVerticalSolidList"/>
    <dgm:cxn modelId="{4B9E8838-FA10-4988-A700-4DE965F30454}" type="presParOf" srcId="{0EF272D9-4666-4C27-8DDA-D7EB96557E9D}" destId="{25183CD4-34CD-46FA-BA52-89AA92F755B8}" srcOrd="2" destOrd="0" presId="urn:microsoft.com/office/officeart/2018/2/layout/IconVerticalSolidList"/>
    <dgm:cxn modelId="{D7FF5C76-E8CD-49BF-AA89-B83CAF64F79C}" type="presParOf" srcId="{25183CD4-34CD-46FA-BA52-89AA92F755B8}" destId="{88CAB381-07D0-45C9-9E0E-7423B29FACD9}" srcOrd="0" destOrd="0" presId="urn:microsoft.com/office/officeart/2018/2/layout/IconVerticalSolidList"/>
    <dgm:cxn modelId="{AA3FB1AF-DA2C-4524-A6E9-66BA88459A57}" type="presParOf" srcId="{25183CD4-34CD-46FA-BA52-89AA92F755B8}" destId="{DE74E62D-EA97-45E7-A072-5429D40A2D11}" srcOrd="1" destOrd="0" presId="urn:microsoft.com/office/officeart/2018/2/layout/IconVerticalSolidList"/>
    <dgm:cxn modelId="{53C9F162-9154-4ED5-8124-FF623A0C9492}" type="presParOf" srcId="{25183CD4-34CD-46FA-BA52-89AA92F755B8}" destId="{288B50DC-0183-4938-897E-6ED36E9F00E0}" srcOrd="2" destOrd="0" presId="urn:microsoft.com/office/officeart/2018/2/layout/IconVerticalSolidList"/>
    <dgm:cxn modelId="{CB24206C-7CE6-42EA-B565-31C6984B535A}" type="presParOf" srcId="{25183CD4-34CD-46FA-BA52-89AA92F755B8}" destId="{FB95DE20-2C21-4D75-AB1A-37F09F2E9DB2}" srcOrd="3" destOrd="0" presId="urn:microsoft.com/office/officeart/2018/2/layout/IconVerticalSolidList"/>
    <dgm:cxn modelId="{E737DC6F-42BA-479C-ADEE-D723CD195F0E}" type="presParOf" srcId="{0EF272D9-4666-4C27-8DDA-D7EB96557E9D}" destId="{3966B52A-C9C5-44E3-87B8-6885EBDA9050}" srcOrd="3" destOrd="0" presId="urn:microsoft.com/office/officeart/2018/2/layout/IconVerticalSolidList"/>
    <dgm:cxn modelId="{FF8D3227-2AB9-46D9-A7C1-E62128C08292}" type="presParOf" srcId="{0EF272D9-4666-4C27-8DDA-D7EB96557E9D}" destId="{D4394771-0897-4025-A560-641328708652}" srcOrd="4" destOrd="0" presId="urn:microsoft.com/office/officeart/2018/2/layout/IconVerticalSolidList"/>
    <dgm:cxn modelId="{74DEE62E-8CC0-4F84-A75E-6CD894CEDEB1}" type="presParOf" srcId="{D4394771-0897-4025-A560-641328708652}" destId="{3A743E67-8989-4422-AE07-B6309ED8E976}" srcOrd="0" destOrd="0" presId="urn:microsoft.com/office/officeart/2018/2/layout/IconVerticalSolidList"/>
    <dgm:cxn modelId="{D0674CC1-BEA6-4D32-B44A-DA1B428417BA}" type="presParOf" srcId="{D4394771-0897-4025-A560-641328708652}" destId="{833C2C3B-A53A-49F2-9BE1-D92A1DC13F18}" srcOrd="1" destOrd="0" presId="urn:microsoft.com/office/officeart/2018/2/layout/IconVerticalSolidList"/>
    <dgm:cxn modelId="{CE85B262-BD5D-4B19-8191-C6B8FB29D73B}" type="presParOf" srcId="{D4394771-0897-4025-A560-641328708652}" destId="{CC2F430B-B8B7-4A0F-816C-1E39F431CAF9}" srcOrd="2" destOrd="0" presId="urn:microsoft.com/office/officeart/2018/2/layout/IconVerticalSolidList"/>
    <dgm:cxn modelId="{8896EA8B-C8A0-435E-8E5B-E194E6DD4E3D}" type="presParOf" srcId="{D4394771-0897-4025-A560-641328708652}" destId="{2CC26297-A049-46E7-85D8-3A4E8FD3E48A}" srcOrd="3" destOrd="0" presId="urn:microsoft.com/office/officeart/2018/2/layout/IconVerticalSolidList"/>
    <dgm:cxn modelId="{A5AFC2F5-4956-4205-9754-F8BEE35B0FDB}" type="presParOf" srcId="{0EF272D9-4666-4C27-8DDA-D7EB96557E9D}" destId="{B8316CAF-0A6A-492A-B9FA-A80544DC6701}" srcOrd="5" destOrd="0" presId="urn:microsoft.com/office/officeart/2018/2/layout/IconVerticalSolidList"/>
    <dgm:cxn modelId="{FBEA0369-3CBB-40E9-8DB1-6543634BB404}" type="presParOf" srcId="{0EF272D9-4666-4C27-8DDA-D7EB96557E9D}" destId="{DA9669D9-83CE-4B89-A5CD-885509499C27}" srcOrd="6" destOrd="0" presId="urn:microsoft.com/office/officeart/2018/2/layout/IconVerticalSolidList"/>
    <dgm:cxn modelId="{13310818-C8CF-49E5-BEAF-0C03CA2F36F0}" type="presParOf" srcId="{DA9669D9-83CE-4B89-A5CD-885509499C27}" destId="{FCCFB5AE-1DC6-400D-9F40-FD64C84F5316}" srcOrd="0" destOrd="0" presId="urn:microsoft.com/office/officeart/2018/2/layout/IconVerticalSolidList"/>
    <dgm:cxn modelId="{D56AE458-AA34-45B5-9D5F-F853C47249B1}" type="presParOf" srcId="{DA9669D9-83CE-4B89-A5CD-885509499C27}" destId="{90BB6E4A-76DF-409E-BC03-0A4229E83F19}" srcOrd="1" destOrd="0" presId="urn:microsoft.com/office/officeart/2018/2/layout/IconVerticalSolidList"/>
    <dgm:cxn modelId="{FFC029CE-CBE9-450E-AE8C-6E74FD8E8CA5}" type="presParOf" srcId="{DA9669D9-83CE-4B89-A5CD-885509499C27}" destId="{BB9DF44B-CA1F-471F-96FA-2A759D36CBF3}" srcOrd="2" destOrd="0" presId="urn:microsoft.com/office/officeart/2018/2/layout/IconVerticalSolidList"/>
    <dgm:cxn modelId="{D66DCCFD-F18B-4CE1-9EBD-41BADDE3437C}" type="presParOf" srcId="{DA9669D9-83CE-4B89-A5CD-885509499C27}" destId="{E6325EF5-0176-4177-9ABA-CC92324894D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C919267-C06A-4612-B2B2-721426A4933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7186579-9D0B-4BAC-BD94-E5DAC01456EB}">
      <dgm:prSet/>
      <dgm:spPr>
        <a:solidFill>
          <a:schemeClr val="tx1"/>
        </a:solidFill>
      </dgm:spPr>
      <dgm:t>
        <a:bodyPr/>
        <a:lstStyle/>
        <a:p>
          <a:r>
            <a:rPr lang="en-US" dirty="0"/>
            <a:t>The page where audience members view the active slide of the presentation.</a:t>
          </a:r>
        </a:p>
      </dgm:t>
    </dgm:pt>
    <dgm:pt modelId="{D24766B3-7BC8-49CE-8DC0-9DECC0250DC1}" type="parTrans" cxnId="{4695CEED-FEC1-4F64-856C-2C505E44063B}">
      <dgm:prSet/>
      <dgm:spPr/>
      <dgm:t>
        <a:bodyPr/>
        <a:lstStyle/>
        <a:p>
          <a:endParaRPr lang="en-US"/>
        </a:p>
      </dgm:t>
    </dgm:pt>
    <dgm:pt modelId="{07332F33-7DBD-4BA2-AFFA-8BF13B27AD30}" type="sibTrans" cxnId="{4695CEED-FEC1-4F64-856C-2C505E44063B}">
      <dgm:prSet/>
      <dgm:spPr/>
      <dgm:t>
        <a:bodyPr/>
        <a:lstStyle/>
        <a:p>
          <a:endParaRPr lang="en-US"/>
        </a:p>
      </dgm:t>
    </dgm:pt>
    <dgm:pt modelId="{7BB171F1-0BDB-468A-8DB1-BF82CB4F9E61}">
      <dgm:prSet/>
      <dgm:spPr>
        <a:solidFill>
          <a:schemeClr val="tx1"/>
        </a:solidFill>
      </dgm:spPr>
      <dgm:t>
        <a:bodyPr/>
        <a:lstStyle/>
        <a:p>
          <a:r>
            <a:rPr lang="en-US"/>
            <a:t>Supports both landscape and portrait modes.</a:t>
          </a:r>
        </a:p>
      </dgm:t>
    </dgm:pt>
    <dgm:pt modelId="{962FEEEA-0774-49D5-BFCF-FD1B29287181}" type="parTrans" cxnId="{7857BD0E-20D5-4CBB-B1D5-178FE0F7251D}">
      <dgm:prSet/>
      <dgm:spPr/>
      <dgm:t>
        <a:bodyPr/>
        <a:lstStyle/>
        <a:p>
          <a:endParaRPr lang="en-US"/>
        </a:p>
      </dgm:t>
    </dgm:pt>
    <dgm:pt modelId="{39A012E7-C9D4-449A-A1CC-ED94B7FDD61C}" type="sibTrans" cxnId="{7857BD0E-20D5-4CBB-B1D5-178FE0F7251D}">
      <dgm:prSet/>
      <dgm:spPr/>
      <dgm:t>
        <a:bodyPr/>
        <a:lstStyle/>
        <a:p>
          <a:endParaRPr lang="en-US"/>
        </a:p>
      </dgm:t>
    </dgm:pt>
    <dgm:pt modelId="{0420D4BF-3267-40D1-80F6-50487EAF6F8C}">
      <dgm:prSet/>
      <dgm:spPr>
        <a:solidFill>
          <a:schemeClr val="tx1"/>
        </a:solidFill>
      </dgm:spPr>
      <dgm:t>
        <a:bodyPr/>
        <a:lstStyle/>
        <a:p>
          <a:r>
            <a:rPr lang="en-US"/>
            <a:t>Manual switching between modes using a button at the bottom of the navigation bar.</a:t>
          </a:r>
        </a:p>
      </dgm:t>
    </dgm:pt>
    <dgm:pt modelId="{F950B722-D322-4839-A1B5-1C41999C461C}" type="parTrans" cxnId="{B59B4CDB-B2AD-46E0-9E9A-83A0688F1B9A}">
      <dgm:prSet/>
      <dgm:spPr/>
      <dgm:t>
        <a:bodyPr/>
        <a:lstStyle/>
        <a:p>
          <a:endParaRPr lang="en-US"/>
        </a:p>
      </dgm:t>
    </dgm:pt>
    <dgm:pt modelId="{65718D19-F034-4A74-A174-9F831EB6D87F}" type="sibTrans" cxnId="{B59B4CDB-B2AD-46E0-9E9A-83A0688F1B9A}">
      <dgm:prSet/>
      <dgm:spPr/>
      <dgm:t>
        <a:bodyPr/>
        <a:lstStyle/>
        <a:p>
          <a:endParaRPr lang="en-US"/>
        </a:p>
      </dgm:t>
    </dgm:pt>
    <dgm:pt modelId="{195CCF24-C029-4271-AEB6-327A035284BA}">
      <dgm:prSet/>
      <dgm:spPr>
        <a:solidFill>
          <a:schemeClr val="tx1"/>
        </a:solidFill>
      </dgm:spPr>
      <dgm:t>
        <a:bodyPr/>
        <a:lstStyle/>
        <a:p>
          <a:r>
            <a:rPr lang="en-US" dirty="0"/>
            <a:t>This page also includes a button to leave the presentation and return to the landing page.</a:t>
          </a:r>
        </a:p>
      </dgm:t>
    </dgm:pt>
    <dgm:pt modelId="{A86BB1BA-F881-4D41-90EB-FB849786EF11}" type="parTrans" cxnId="{0A705E5E-AC23-4072-81D3-4898BBDE4300}">
      <dgm:prSet/>
      <dgm:spPr/>
      <dgm:t>
        <a:bodyPr/>
        <a:lstStyle/>
        <a:p>
          <a:endParaRPr lang="en-US"/>
        </a:p>
      </dgm:t>
    </dgm:pt>
    <dgm:pt modelId="{CEAF269F-D7A8-4EB5-B378-CFA96B4FE334}" type="sibTrans" cxnId="{0A705E5E-AC23-4072-81D3-4898BBDE4300}">
      <dgm:prSet/>
      <dgm:spPr/>
      <dgm:t>
        <a:bodyPr/>
        <a:lstStyle/>
        <a:p>
          <a:endParaRPr lang="en-US"/>
        </a:p>
      </dgm:t>
    </dgm:pt>
    <dgm:pt modelId="{B006EC82-B2E3-488C-9829-7E3D09811FC3}" type="pres">
      <dgm:prSet presAssocID="{9C919267-C06A-4612-B2B2-721426A49338}" presName="linear" presStyleCnt="0">
        <dgm:presLayoutVars>
          <dgm:animLvl val="lvl"/>
          <dgm:resizeHandles val="exact"/>
        </dgm:presLayoutVars>
      </dgm:prSet>
      <dgm:spPr/>
    </dgm:pt>
    <dgm:pt modelId="{F00EFC69-928F-46BA-BE48-F06DFE76611C}" type="pres">
      <dgm:prSet presAssocID="{A7186579-9D0B-4BAC-BD94-E5DAC01456EB}" presName="parentText" presStyleLbl="node1" presStyleIdx="0" presStyleCnt="4" custScaleY="94689">
        <dgm:presLayoutVars>
          <dgm:chMax val="0"/>
          <dgm:bulletEnabled val="1"/>
        </dgm:presLayoutVars>
      </dgm:prSet>
      <dgm:spPr/>
    </dgm:pt>
    <dgm:pt modelId="{AA47151C-DC22-4B5D-83C6-A82BBF07F2A7}" type="pres">
      <dgm:prSet presAssocID="{07332F33-7DBD-4BA2-AFFA-8BF13B27AD30}" presName="spacer" presStyleCnt="0"/>
      <dgm:spPr/>
    </dgm:pt>
    <dgm:pt modelId="{5103F457-16B9-4DAF-9490-644566F5035D}" type="pres">
      <dgm:prSet presAssocID="{7BB171F1-0BDB-468A-8DB1-BF82CB4F9E61}" presName="parentText" presStyleLbl="node1" presStyleIdx="1" presStyleCnt="4">
        <dgm:presLayoutVars>
          <dgm:chMax val="0"/>
          <dgm:bulletEnabled val="1"/>
        </dgm:presLayoutVars>
      </dgm:prSet>
      <dgm:spPr/>
    </dgm:pt>
    <dgm:pt modelId="{2B5DFF24-BFE8-4DB3-8273-09F396509287}" type="pres">
      <dgm:prSet presAssocID="{39A012E7-C9D4-449A-A1CC-ED94B7FDD61C}" presName="spacer" presStyleCnt="0"/>
      <dgm:spPr/>
    </dgm:pt>
    <dgm:pt modelId="{144043E8-5C7F-4A32-BD14-A50D8247935E}" type="pres">
      <dgm:prSet presAssocID="{0420D4BF-3267-40D1-80F6-50487EAF6F8C}" presName="parentText" presStyleLbl="node1" presStyleIdx="2" presStyleCnt="4">
        <dgm:presLayoutVars>
          <dgm:chMax val="0"/>
          <dgm:bulletEnabled val="1"/>
        </dgm:presLayoutVars>
      </dgm:prSet>
      <dgm:spPr/>
    </dgm:pt>
    <dgm:pt modelId="{397DC785-2C82-4B76-AC07-6248E719FE13}" type="pres">
      <dgm:prSet presAssocID="{65718D19-F034-4A74-A174-9F831EB6D87F}" presName="spacer" presStyleCnt="0"/>
      <dgm:spPr/>
    </dgm:pt>
    <dgm:pt modelId="{52C23F1F-003B-4E8C-8824-CC82FB55B930}" type="pres">
      <dgm:prSet presAssocID="{195CCF24-C029-4271-AEB6-327A035284BA}" presName="parentText" presStyleLbl="node1" presStyleIdx="3" presStyleCnt="4">
        <dgm:presLayoutVars>
          <dgm:chMax val="0"/>
          <dgm:bulletEnabled val="1"/>
        </dgm:presLayoutVars>
      </dgm:prSet>
      <dgm:spPr/>
    </dgm:pt>
  </dgm:ptLst>
  <dgm:cxnLst>
    <dgm:cxn modelId="{7857BD0E-20D5-4CBB-B1D5-178FE0F7251D}" srcId="{9C919267-C06A-4612-B2B2-721426A49338}" destId="{7BB171F1-0BDB-468A-8DB1-BF82CB4F9E61}" srcOrd="1" destOrd="0" parTransId="{962FEEEA-0774-49D5-BFCF-FD1B29287181}" sibTransId="{39A012E7-C9D4-449A-A1CC-ED94B7FDD61C}"/>
    <dgm:cxn modelId="{9E988522-1B59-4065-B0B4-5053234D4317}" type="presOf" srcId="{9C919267-C06A-4612-B2B2-721426A49338}" destId="{B006EC82-B2E3-488C-9829-7E3D09811FC3}" srcOrd="0" destOrd="0" presId="urn:microsoft.com/office/officeart/2005/8/layout/vList2"/>
    <dgm:cxn modelId="{0A705E5E-AC23-4072-81D3-4898BBDE4300}" srcId="{9C919267-C06A-4612-B2B2-721426A49338}" destId="{195CCF24-C029-4271-AEB6-327A035284BA}" srcOrd="3" destOrd="0" parTransId="{A86BB1BA-F881-4D41-90EB-FB849786EF11}" sibTransId="{CEAF269F-D7A8-4EB5-B378-CFA96B4FE334}"/>
    <dgm:cxn modelId="{DCAC4560-0754-4A26-BDCF-F1C4B70225FC}" type="presOf" srcId="{7BB171F1-0BDB-468A-8DB1-BF82CB4F9E61}" destId="{5103F457-16B9-4DAF-9490-644566F5035D}" srcOrd="0" destOrd="0" presId="urn:microsoft.com/office/officeart/2005/8/layout/vList2"/>
    <dgm:cxn modelId="{FF024166-9C0C-443F-9B79-0F272B66BF6C}" type="presOf" srcId="{195CCF24-C029-4271-AEB6-327A035284BA}" destId="{52C23F1F-003B-4E8C-8824-CC82FB55B930}" srcOrd="0" destOrd="0" presId="urn:microsoft.com/office/officeart/2005/8/layout/vList2"/>
    <dgm:cxn modelId="{56A10448-CF4D-4DB7-930B-9008454D41C3}" type="presOf" srcId="{A7186579-9D0B-4BAC-BD94-E5DAC01456EB}" destId="{F00EFC69-928F-46BA-BE48-F06DFE76611C}" srcOrd="0" destOrd="0" presId="urn:microsoft.com/office/officeart/2005/8/layout/vList2"/>
    <dgm:cxn modelId="{D24F806F-1E28-4156-973C-04C4ED61DD1B}" type="presOf" srcId="{0420D4BF-3267-40D1-80F6-50487EAF6F8C}" destId="{144043E8-5C7F-4A32-BD14-A50D8247935E}" srcOrd="0" destOrd="0" presId="urn:microsoft.com/office/officeart/2005/8/layout/vList2"/>
    <dgm:cxn modelId="{B59B4CDB-B2AD-46E0-9E9A-83A0688F1B9A}" srcId="{9C919267-C06A-4612-B2B2-721426A49338}" destId="{0420D4BF-3267-40D1-80F6-50487EAF6F8C}" srcOrd="2" destOrd="0" parTransId="{F950B722-D322-4839-A1B5-1C41999C461C}" sibTransId="{65718D19-F034-4A74-A174-9F831EB6D87F}"/>
    <dgm:cxn modelId="{4695CEED-FEC1-4F64-856C-2C505E44063B}" srcId="{9C919267-C06A-4612-B2B2-721426A49338}" destId="{A7186579-9D0B-4BAC-BD94-E5DAC01456EB}" srcOrd="0" destOrd="0" parTransId="{D24766B3-7BC8-49CE-8DC0-9DECC0250DC1}" sibTransId="{07332F33-7DBD-4BA2-AFFA-8BF13B27AD30}"/>
    <dgm:cxn modelId="{03BCACEC-144A-4E9D-BDDB-D2840EA78B5B}" type="presParOf" srcId="{B006EC82-B2E3-488C-9829-7E3D09811FC3}" destId="{F00EFC69-928F-46BA-BE48-F06DFE76611C}" srcOrd="0" destOrd="0" presId="urn:microsoft.com/office/officeart/2005/8/layout/vList2"/>
    <dgm:cxn modelId="{0BF5D5F7-89CC-428F-AD0E-B4AF0058FD33}" type="presParOf" srcId="{B006EC82-B2E3-488C-9829-7E3D09811FC3}" destId="{AA47151C-DC22-4B5D-83C6-A82BBF07F2A7}" srcOrd="1" destOrd="0" presId="urn:microsoft.com/office/officeart/2005/8/layout/vList2"/>
    <dgm:cxn modelId="{6C5B7E0F-8D83-4F63-A6DA-249AB9F73178}" type="presParOf" srcId="{B006EC82-B2E3-488C-9829-7E3D09811FC3}" destId="{5103F457-16B9-4DAF-9490-644566F5035D}" srcOrd="2" destOrd="0" presId="urn:microsoft.com/office/officeart/2005/8/layout/vList2"/>
    <dgm:cxn modelId="{7B843520-EA62-468D-A27E-95EB6FC02059}" type="presParOf" srcId="{B006EC82-B2E3-488C-9829-7E3D09811FC3}" destId="{2B5DFF24-BFE8-4DB3-8273-09F396509287}" srcOrd="3" destOrd="0" presId="urn:microsoft.com/office/officeart/2005/8/layout/vList2"/>
    <dgm:cxn modelId="{2A747A79-9E4F-4117-8D87-FDBB6245D064}" type="presParOf" srcId="{B006EC82-B2E3-488C-9829-7E3D09811FC3}" destId="{144043E8-5C7F-4A32-BD14-A50D8247935E}" srcOrd="4" destOrd="0" presId="urn:microsoft.com/office/officeart/2005/8/layout/vList2"/>
    <dgm:cxn modelId="{E7D28E0C-8F7D-4FB7-B0EE-956F3868C6D3}" type="presParOf" srcId="{B006EC82-B2E3-488C-9829-7E3D09811FC3}" destId="{397DC785-2C82-4B76-AC07-6248E719FE13}" srcOrd="5" destOrd="0" presId="urn:microsoft.com/office/officeart/2005/8/layout/vList2"/>
    <dgm:cxn modelId="{54016C2E-DD5E-4DCA-946B-280C74AC9A8E}" type="presParOf" srcId="{B006EC82-B2E3-488C-9829-7E3D09811FC3}" destId="{52C23F1F-003B-4E8C-8824-CC82FB55B93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29B82E-AA6D-45B3-A88E-AA1A1E5E4F01}">
      <dsp:nvSpPr>
        <dsp:cNvPr id="0" name=""/>
        <dsp:cNvSpPr/>
      </dsp:nvSpPr>
      <dsp:spPr>
        <a:xfrm rot="5400000">
          <a:off x="2874601" y="264090"/>
          <a:ext cx="1887955" cy="1642521"/>
        </a:xfrm>
        <a:prstGeom prst="hexagon">
          <a:avLst>
            <a:gd name="adj" fmla="val 25000"/>
            <a:gd name="vf" fmla="val 11547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a:t>Introduction</a:t>
          </a:r>
          <a:endParaRPr lang="en-US" sz="1400" kern="1200"/>
        </a:p>
      </dsp:txBody>
      <dsp:txXfrm rot="-5400000">
        <a:off x="3253278" y="435579"/>
        <a:ext cx="1130601" cy="1299543"/>
      </dsp:txXfrm>
    </dsp:sp>
    <dsp:sp modelId="{FA6B175E-33E7-4A0E-BADC-DE0DB2871208}">
      <dsp:nvSpPr>
        <dsp:cNvPr id="0" name=""/>
        <dsp:cNvSpPr/>
      </dsp:nvSpPr>
      <dsp:spPr>
        <a:xfrm>
          <a:off x="4689682" y="518964"/>
          <a:ext cx="2106958" cy="1132773"/>
        </a:xfrm>
        <a:prstGeom prst="rect">
          <a:avLst/>
        </a:prstGeom>
        <a:noFill/>
        <a:ln>
          <a:noFill/>
        </a:ln>
        <a:effectLst/>
      </dsp:spPr>
      <dsp:style>
        <a:lnRef idx="0">
          <a:scrgbClr r="0" g="0" b="0"/>
        </a:lnRef>
        <a:fillRef idx="0">
          <a:scrgbClr r="0" g="0" b="0"/>
        </a:fillRef>
        <a:effectRef idx="0">
          <a:scrgbClr r="0" g="0" b="0"/>
        </a:effectRef>
        <a:fontRef idx="minor"/>
      </dsp:style>
    </dsp:sp>
    <dsp:sp modelId="{717FBF84-DE66-4FA0-A229-8055E0FE84B9}">
      <dsp:nvSpPr>
        <dsp:cNvPr id="0" name=""/>
        <dsp:cNvSpPr/>
      </dsp:nvSpPr>
      <dsp:spPr>
        <a:xfrm rot="5400000">
          <a:off x="1100678" y="264090"/>
          <a:ext cx="1887955" cy="1642521"/>
        </a:xfrm>
        <a:prstGeom prst="hexagon">
          <a:avLst>
            <a:gd name="adj" fmla="val 25000"/>
            <a:gd name="vf" fmla="val 11547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479355" y="435579"/>
        <a:ext cx="1130601" cy="1299543"/>
      </dsp:txXfrm>
    </dsp:sp>
    <dsp:sp modelId="{5D5DA216-86F1-4867-BDAF-549AFD61F31A}">
      <dsp:nvSpPr>
        <dsp:cNvPr id="0" name=""/>
        <dsp:cNvSpPr/>
      </dsp:nvSpPr>
      <dsp:spPr>
        <a:xfrm rot="5400000">
          <a:off x="1984241" y="1866587"/>
          <a:ext cx="1887955" cy="1642521"/>
        </a:xfrm>
        <a:prstGeom prst="hexagon">
          <a:avLst>
            <a:gd name="adj" fmla="val 25000"/>
            <a:gd name="vf" fmla="val 11547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a:t>Design</a:t>
          </a:r>
          <a:endParaRPr lang="en-US" sz="1400" kern="1200"/>
        </a:p>
      </dsp:txBody>
      <dsp:txXfrm rot="-5400000">
        <a:off x="2362918" y="2038076"/>
        <a:ext cx="1130601" cy="1299543"/>
      </dsp:txXfrm>
    </dsp:sp>
    <dsp:sp modelId="{A3056E07-B4FA-4C31-8645-3B7483564D8E}">
      <dsp:nvSpPr>
        <dsp:cNvPr id="0" name=""/>
        <dsp:cNvSpPr/>
      </dsp:nvSpPr>
      <dsp:spPr>
        <a:xfrm>
          <a:off x="0" y="2121461"/>
          <a:ext cx="2038992" cy="1132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r" defTabSz="533400">
            <a:lnSpc>
              <a:spcPct val="90000"/>
            </a:lnSpc>
            <a:spcBef>
              <a:spcPct val="0"/>
            </a:spcBef>
            <a:spcAft>
              <a:spcPct val="35000"/>
            </a:spcAft>
            <a:buNone/>
          </a:pPr>
          <a:r>
            <a:rPr lang="de-DE" sz="1200" kern="1200"/>
            <a:t>Landing Page</a:t>
          </a:r>
          <a:endParaRPr lang="en-US" sz="1200" kern="1200"/>
        </a:p>
        <a:p>
          <a:pPr marL="0" lvl="0" indent="0" algn="r" defTabSz="533400">
            <a:lnSpc>
              <a:spcPct val="90000"/>
            </a:lnSpc>
            <a:spcBef>
              <a:spcPct val="0"/>
            </a:spcBef>
            <a:spcAft>
              <a:spcPct val="35000"/>
            </a:spcAft>
            <a:buNone/>
          </a:pPr>
          <a:r>
            <a:rPr lang="de-DE" sz="1200" kern="1200" dirty="0"/>
            <a:t>Create </a:t>
          </a:r>
          <a:r>
            <a:rPr lang="de-DE" sz="1200" kern="1200" dirty="0" err="1"/>
            <a:t>Presentation</a:t>
          </a:r>
          <a:r>
            <a:rPr lang="de-DE" sz="1200" kern="1200" dirty="0"/>
            <a:t> Dialog</a:t>
          </a:r>
        </a:p>
        <a:p>
          <a:pPr marL="0" lvl="0" indent="0" algn="r" defTabSz="533400">
            <a:lnSpc>
              <a:spcPct val="90000"/>
            </a:lnSpc>
            <a:spcBef>
              <a:spcPct val="0"/>
            </a:spcBef>
            <a:spcAft>
              <a:spcPct val="35000"/>
            </a:spcAft>
            <a:buNone/>
          </a:pPr>
          <a:r>
            <a:rPr lang="de-DE" sz="1200" kern="1200" dirty="0" err="1"/>
            <a:t>Presentation</a:t>
          </a:r>
          <a:r>
            <a:rPr lang="de-DE" sz="1200" kern="1200" dirty="0"/>
            <a:t> Page</a:t>
          </a:r>
          <a:endParaRPr lang="en-US" sz="1200" kern="1200" dirty="0"/>
        </a:p>
        <a:p>
          <a:pPr marL="0" lvl="0" indent="0" algn="r" defTabSz="533400">
            <a:lnSpc>
              <a:spcPct val="90000"/>
            </a:lnSpc>
            <a:spcBef>
              <a:spcPct val="0"/>
            </a:spcBef>
            <a:spcAft>
              <a:spcPct val="35000"/>
            </a:spcAft>
            <a:buNone/>
          </a:pPr>
          <a:r>
            <a:rPr lang="de-DE" sz="1200" kern="1200" dirty="0" err="1"/>
            <a:t>Audience</a:t>
          </a:r>
          <a:r>
            <a:rPr lang="de-DE" sz="1200" kern="1200" dirty="0"/>
            <a:t> Page</a:t>
          </a:r>
          <a:endParaRPr lang="en-US" sz="1200" kern="1200" dirty="0"/>
        </a:p>
      </dsp:txBody>
      <dsp:txXfrm>
        <a:off x="0" y="2121461"/>
        <a:ext cx="2038992" cy="1132773"/>
      </dsp:txXfrm>
    </dsp:sp>
    <dsp:sp modelId="{28359700-530A-4E1E-BD66-9208A147EFAB}">
      <dsp:nvSpPr>
        <dsp:cNvPr id="0" name=""/>
        <dsp:cNvSpPr/>
      </dsp:nvSpPr>
      <dsp:spPr>
        <a:xfrm rot="5400000">
          <a:off x="3758164" y="1866587"/>
          <a:ext cx="1887955" cy="1642521"/>
        </a:xfrm>
        <a:prstGeom prst="hexagon">
          <a:avLst>
            <a:gd name="adj" fmla="val 25000"/>
            <a:gd name="vf" fmla="val 11547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136841" y="2038076"/>
        <a:ext cx="1130601" cy="1299543"/>
      </dsp:txXfrm>
    </dsp:sp>
    <dsp:sp modelId="{BC491679-46D7-4EAE-A046-3F46BFE74B98}">
      <dsp:nvSpPr>
        <dsp:cNvPr id="0" name=""/>
        <dsp:cNvSpPr/>
      </dsp:nvSpPr>
      <dsp:spPr>
        <a:xfrm rot="5400000">
          <a:off x="2874601" y="3469084"/>
          <a:ext cx="1887955" cy="1642521"/>
        </a:xfrm>
        <a:prstGeom prst="hexagon">
          <a:avLst>
            <a:gd name="adj" fmla="val 25000"/>
            <a:gd name="vf" fmla="val 11547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a:t>Demo</a:t>
          </a:r>
          <a:endParaRPr lang="en-US" sz="1400" kern="1200"/>
        </a:p>
      </dsp:txBody>
      <dsp:txXfrm rot="-5400000">
        <a:off x="3253278" y="3640573"/>
        <a:ext cx="1130601" cy="1299543"/>
      </dsp:txXfrm>
    </dsp:sp>
    <dsp:sp modelId="{522423B3-4545-4CD9-981C-E541A747AD4A}">
      <dsp:nvSpPr>
        <dsp:cNvPr id="0" name=""/>
        <dsp:cNvSpPr/>
      </dsp:nvSpPr>
      <dsp:spPr>
        <a:xfrm>
          <a:off x="4689682" y="3723958"/>
          <a:ext cx="2106958" cy="1132773"/>
        </a:xfrm>
        <a:prstGeom prst="rect">
          <a:avLst/>
        </a:prstGeom>
        <a:noFill/>
        <a:ln>
          <a:noFill/>
        </a:ln>
        <a:effectLst/>
      </dsp:spPr>
      <dsp:style>
        <a:lnRef idx="0">
          <a:scrgbClr r="0" g="0" b="0"/>
        </a:lnRef>
        <a:fillRef idx="0">
          <a:scrgbClr r="0" g="0" b="0"/>
        </a:fillRef>
        <a:effectRef idx="0">
          <a:scrgbClr r="0" g="0" b="0"/>
        </a:effectRef>
        <a:fontRef idx="minor"/>
      </dsp:style>
    </dsp:sp>
    <dsp:sp modelId="{C7084BD6-9BAB-4072-8F23-1D2930558EE6}">
      <dsp:nvSpPr>
        <dsp:cNvPr id="0" name=""/>
        <dsp:cNvSpPr/>
      </dsp:nvSpPr>
      <dsp:spPr>
        <a:xfrm rot="5400000">
          <a:off x="1100678" y="3469084"/>
          <a:ext cx="1887955" cy="1642521"/>
        </a:xfrm>
        <a:prstGeom prst="hexagon">
          <a:avLst>
            <a:gd name="adj" fmla="val 25000"/>
            <a:gd name="vf" fmla="val 11547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479355" y="3640573"/>
        <a:ext cx="1130601" cy="1299543"/>
      </dsp:txXfrm>
    </dsp:sp>
    <dsp:sp modelId="{ADAC861F-C69C-4B45-9D1D-1434D5D63721}">
      <dsp:nvSpPr>
        <dsp:cNvPr id="0" name=""/>
        <dsp:cNvSpPr/>
      </dsp:nvSpPr>
      <dsp:spPr>
        <a:xfrm rot="5400000">
          <a:off x="1984241" y="5071581"/>
          <a:ext cx="1887955" cy="1642521"/>
        </a:xfrm>
        <a:prstGeom prst="hexagon">
          <a:avLst>
            <a:gd name="adj" fmla="val 25000"/>
            <a:gd name="vf" fmla="val 11547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de-DE" sz="1400" kern="1200"/>
            <a:t>Next Steps</a:t>
          </a:r>
          <a:endParaRPr lang="en-US" sz="1400" kern="1200"/>
        </a:p>
      </dsp:txBody>
      <dsp:txXfrm rot="-5400000">
        <a:off x="2362918" y="5243070"/>
        <a:ext cx="1130601" cy="1299543"/>
      </dsp:txXfrm>
    </dsp:sp>
    <dsp:sp modelId="{6E665295-8861-4AD4-A589-66EDBF2FCE7E}">
      <dsp:nvSpPr>
        <dsp:cNvPr id="0" name=""/>
        <dsp:cNvSpPr/>
      </dsp:nvSpPr>
      <dsp:spPr>
        <a:xfrm>
          <a:off x="0" y="5326455"/>
          <a:ext cx="2038992" cy="1132773"/>
        </a:xfrm>
        <a:prstGeom prst="rect">
          <a:avLst/>
        </a:prstGeom>
        <a:noFill/>
        <a:ln>
          <a:noFill/>
        </a:ln>
        <a:effectLst/>
      </dsp:spPr>
      <dsp:style>
        <a:lnRef idx="0">
          <a:scrgbClr r="0" g="0" b="0"/>
        </a:lnRef>
        <a:fillRef idx="0">
          <a:scrgbClr r="0" g="0" b="0"/>
        </a:fillRef>
        <a:effectRef idx="0">
          <a:scrgbClr r="0" g="0" b="0"/>
        </a:effectRef>
        <a:fontRef idx="minor"/>
      </dsp:style>
    </dsp:sp>
    <dsp:sp modelId="{5D79A98F-B271-48CC-957E-D3854E752EB8}">
      <dsp:nvSpPr>
        <dsp:cNvPr id="0" name=""/>
        <dsp:cNvSpPr/>
      </dsp:nvSpPr>
      <dsp:spPr>
        <a:xfrm rot="5400000">
          <a:off x="3758164" y="5071581"/>
          <a:ext cx="1887955" cy="1642521"/>
        </a:xfrm>
        <a:prstGeom prst="hexagon">
          <a:avLst>
            <a:gd name="adj" fmla="val 25000"/>
            <a:gd name="vf" fmla="val 11547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136841" y="5243070"/>
        <a:ext cx="1130601" cy="12995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9DEEBC-17E7-4E6D-B37B-5F7DDA62D7CF}">
      <dsp:nvSpPr>
        <dsp:cNvPr id="0" name=""/>
        <dsp:cNvSpPr/>
      </dsp:nvSpPr>
      <dsp:spPr>
        <a:xfrm>
          <a:off x="486944" y="519932"/>
          <a:ext cx="1438185" cy="1438185"/>
        </a:xfrm>
        <a:prstGeom prst="ellipse">
          <a:avLst/>
        </a:prstGeom>
        <a:solidFill>
          <a:schemeClr val="tx1"/>
        </a:solidFill>
        <a:ln>
          <a:noFill/>
        </a:ln>
        <a:effectLst/>
      </dsp:spPr>
      <dsp:style>
        <a:lnRef idx="0">
          <a:scrgbClr r="0" g="0" b="0"/>
        </a:lnRef>
        <a:fillRef idx="1">
          <a:scrgbClr r="0" g="0" b="0"/>
        </a:fillRef>
        <a:effectRef idx="0">
          <a:scrgbClr r="0" g="0" b="0"/>
        </a:effectRef>
        <a:fontRef idx="minor"/>
      </dsp:style>
    </dsp:sp>
    <dsp:sp modelId="{A62F1796-589C-42CB-BCDC-F3AB54EB2519}">
      <dsp:nvSpPr>
        <dsp:cNvPr id="0" name=""/>
        <dsp:cNvSpPr/>
      </dsp:nvSpPr>
      <dsp:spPr>
        <a:xfrm>
          <a:off x="793443" y="826431"/>
          <a:ext cx="825188" cy="825188"/>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7D44F9-8A83-4842-967A-AD04878D9B0A}">
      <dsp:nvSpPr>
        <dsp:cNvPr id="0" name=""/>
        <dsp:cNvSpPr/>
      </dsp:nvSpPr>
      <dsp:spPr>
        <a:xfrm>
          <a:off x="27196" y="2406078"/>
          <a:ext cx="23576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Target Audience: Presenters and audience members.</a:t>
          </a:r>
        </a:p>
      </dsp:txBody>
      <dsp:txXfrm>
        <a:off x="27196" y="2406078"/>
        <a:ext cx="2357681" cy="720000"/>
      </dsp:txXfrm>
    </dsp:sp>
    <dsp:sp modelId="{731C4343-8274-4B1A-B546-0BA303FD83C0}">
      <dsp:nvSpPr>
        <dsp:cNvPr id="0" name=""/>
        <dsp:cNvSpPr/>
      </dsp:nvSpPr>
      <dsp:spPr>
        <a:xfrm>
          <a:off x="3257220" y="519932"/>
          <a:ext cx="1438185" cy="1438185"/>
        </a:xfrm>
        <a:prstGeom prst="ellipse">
          <a:avLst/>
        </a:prstGeom>
        <a:solidFill>
          <a:schemeClr val="tx1"/>
        </a:solidFill>
        <a:ln>
          <a:noFill/>
        </a:ln>
        <a:effectLst/>
      </dsp:spPr>
      <dsp:style>
        <a:lnRef idx="0">
          <a:scrgbClr r="0" g="0" b="0"/>
        </a:lnRef>
        <a:fillRef idx="1">
          <a:scrgbClr r="0" g="0" b="0"/>
        </a:fillRef>
        <a:effectRef idx="0">
          <a:scrgbClr r="0" g="0" b="0"/>
        </a:effectRef>
        <a:fontRef idx="minor"/>
      </dsp:style>
    </dsp:sp>
    <dsp:sp modelId="{FDE74DED-873D-468E-964A-9995E1E66C4C}">
      <dsp:nvSpPr>
        <dsp:cNvPr id="0" name=""/>
        <dsp:cNvSpPr/>
      </dsp:nvSpPr>
      <dsp:spPr>
        <a:xfrm>
          <a:off x="3563718" y="826431"/>
          <a:ext cx="825188" cy="825188"/>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138BFA-D9C4-4BCA-9019-467C7BD9FDFD}">
      <dsp:nvSpPr>
        <dsp:cNvPr id="0" name=""/>
        <dsp:cNvSpPr/>
      </dsp:nvSpPr>
      <dsp:spPr>
        <a:xfrm>
          <a:off x="2797472" y="2406078"/>
          <a:ext cx="23576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Every user can be a presenter or part of the audience.</a:t>
          </a:r>
        </a:p>
      </dsp:txBody>
      <dsp:txXfrm>
        <a:off x="2797472" y="2406078"/>
        <a:ext cx="2357681" cy="720000"/>
      </dsp:txXfrm>
    </dsp:sp>
    <dsp:sp modelId="{E4CBD303-43AD-4964-B002-CF0EEF70A67C}">
      <dsp:nvSpPr>
        <dsp:cNvPr id="0" name=""/>
        <dsp:cNvSpPr/>
      </dsp:nvSpPr>
      <dsp:spPr>
        <a:xfrm>
          <a:off x="6027495" y="519932"/>
          <a:ext cx="1438185" cy="1438185"/>
        </a:xfrm>
        <a:prstGeom prst="ellipse">
          <a:avLst/>
        </a:prstGeom>
        <a:solidFill>
          <a:schemeClr val="tx1"/>
        </a:solidFill>
        <a:ln>
          <a:noFill/>
        </a:ln>
        <a:effectLst/>
      </dsp:spPr>
      <dsp:style>
        <a:lnRef idx="0">
          <a:scrgbClr r="0" g="0" b="0"/>
        </a:lnRef>
        <a:fillRef idx="1">
          <a:scrgbClr r="0" g="0" b="0"/>
        </a:fillRef>
        <a:effectRef idx="0">
          <a:scrgbClr r="0" g="0" b="0"/>
        </a:effectRef>
        <a:fontRef idx="minor"/>
      </dsp:style>
    </dsp:sp>
    <dsp:sp modelId="{A4C21030-3274-42AB-A63D-D83582D5705E}">
      <dsp:nvSpPr>
        <dsp:cNvPr id="0" name=""/>
        <dsp:cNvSpPr/>
      </dsp:nvSpPr>
      <dsp:spPr>
        <a:xfrm>
          <a:off x="6333994" y="826431"/>
          <a:ext cx="825188" cy="825188"/>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C78D84-28F9-4E94-93C5-C81500DEF7F7}">
      <dsp:nvSpPr>
        <dsp:cNvPr id="0" name=""/>
        <dsp:cNvSpPr/>
      </dsp:nvSpPr>
      <dsp:spPr>
        <a:xfrm>
          <a:off x="5567748" y="2406078"/>
          <a:ext cx="23576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Presenters initiate presentations, and other users can follow.</a:t>
          </a:r>
        </a:p>
      </dsp:txBody>
      <dsp:txXfrm>
        <a:off x="5567748" y="2406078"/>
        <a:ext cx="2357681" cy="720000"/>
      </dsp:txXfrm>
    </dsp:sp>
    <dsp:sp modelId="{D847A2DF-5600-49B2-BAE8-217FC278AED5}">
      <dsp:nvSpPr>
        <dsp:cNvPr id="0" name=""/>
        <dsp:cNvSpPr/>
      </dsp:nvSpPr>
      <dsp:spPr>
        <a:xfrm>
          <a:off x="8797771" y="519932"/>
          <a:ext cx="1438185" cy="1438185"/>
        </a:xfrm>
        <a:prstGeom prst="ellipse">
          <a:avLst/>
        </a:prstGeom>
        <a:solidFill>
          <a:schemeClr val="tx1"/>
        </a:solidFill>
        <a:ln>
          <a:noFill/>
        </a:ln>
        <a:effectLst/>
      </dsp:spPr>
      <dsp:style>
        <a:lnRef idx="0">
          <a:scrgbClr r="0" g="0" b="0"/>
        </a:lnRef>
        <a:fillRef idx="1">
          <a:scrgbClr r="0" g="0" b="0"/>
        </a:fillRef>
        <a:effectRef idx="0">
          <a:scrgbClr r="0" g="0" b="0"/>
        </a:effectRef>
        <a:fontRef idx="minor"/>
      </dsp:style>
    </dsp:sp>
    <dsp:sp modelId="{F9F12C80-0EBE-41B0-AB58-1F4971CA664E}">
      <dsp:nvSpPr>
        <dsp:cNvPr id="0" name=""/>
        <dsp:cNvSpPr/>
      </dsp:nvSpPr>
      <dsp:spPr>
        <a:xfrm>
          <a:off x="9104270" y="826431"/>
          <a:ext cx="825188" cy="825188"/>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12C8D8-672E-471F-A060-9377D79439E2}">
      <dsp:nvSpPr>
        <dsp:cNvPr id="0" name=""/>
        <dsp:cNvSpPr/>
      </dsp:nvSpPr>
      <dsp:spPr>
        <a:xfrm>
          <a:off x="8338023" y="2406078"/>
          <a:ext cx="23576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The app displays a searchable list of ongoing presentations with thumbnails and titles.</a:t>
          </a:r>
        </a:p>
      </dsp:txBody>
      <dsp:txXfrm>
        <a:off x="8338023" y="2406078"/>
        <a:ext cx="2357681"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5C20F9-C9A4-4CF7-943A-03D5A245D80C}">
      <dsp:nvSpPr>
        <dsp:cNvPr id="0" name=""/>
        <dsp:cNvSpPr/>
      </dsp:nvSpPr>
      <dsp:spPr>
        <a:xfrm>
          <a:off x="0" y="644951"/>
          <a:ext cx="6021936" cy="715052"/>
        </a:xfrm>
        <a:prstGeom prst="roundRect">
          <a:avLst/>
        </a:prstGeom>
        <a:solidFill>
          <a:schemeClr val="tx1">
            <a:lumMod val="95000"/>
            <a:lumOff val="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initial page that users see upon opening the app.</a:t>
          </a:r>
        </a:p>
      </dsp:txBody>
      <dsp:txXfrm>
        <a:off x="34906" y="679857"/>
        <a:ext cx="5952124" cy="645240"/>
      </dsp:txXfrm>
    </dsp:sp>
    <dsp:sp modelId="{05B06268-67DD-4E10-85C9-60DF4238BE0B}">
      <dsp:nvSpPr>
        <dsp:cNvPr id="0" name=""/>
        <dsp:cNvSpPr/>
      </dsp:nvSpPr>
      <dsp:spPr>
        <a:xfrm>
          <a:off x="0" y="1411844"/>
          <a:ext cx="6021936" cy="715052"/>
        </a:xfrm>
        <a:prstGeom prst="roundRect">
          <a:avLst/>
        </a:prstGeom>
        <a:solidFill>
          <a:schemeClr val="tx1">
            <a:lumMod val="85000"/>
            <a:lum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It shows a searchable list of ongoing presentations.</a:t>
          </a:r>
        </a:p>
      </dsp:txBody>
      <dsp:txXfrm>
        <a:off x="34906" y="1446750"/>
        <a:ext cx="5952124" cy="645240"/>
      </dsp:txXfrm>
    </dsp:sp>
    <dsp:sp modelId="{8ACBCE15-F384-4A33-AE30-7A99B2ECEEB4}">
      <dsp:nvSpPr>
        <dsp:cNvPr id="0" name=""/>
        <dsp:cNvSpPr/>
      </dsp:nvSpPr>
      <dsp:spPr>
        <a:xfrm>
          <a:off x="0" y="2178737"/>
          <a:ext cx="6021936" cy="715052"/>
        </a:xfrm>
        <a:prstGeom prst="roundRect">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Each presentation card includes a thumbnail, title, and can be clicked to start watching.</a:t>
          </a:r>
        </a:p>
      </dsp:txBody>
      <dsp:txXfrm>
        <a:off x="34906" y="2213643"/>
        <a:ext cx="5952124" cy="645240"/>
      </dsp:txXfrm>
    </dsp:sp>
    <dsp:sp modelId="{75170370-D08B-4DED-8930-41DDA68989D4}">
      <dsp:nvSpPr>
        <dsp:cNvPr id="0" name=""/>
        <dsp:cNvSpPr/>
      </dsp:nvSpPr>
      <dsp:spPr>
        <a:xfrm>
          <a:off x="0" y="2945629"/>
          <a:ext cx="6021936" cy="715052"/>
        </a:xfrm>
        <a:prstGeom prst="roundRect">
          <a:avLst/>
        </a:prstGeom>
        <a:solidFill>
          <a:schemeClr val="tx1">
            <a:lumMod val="65000"/>
            <a:lumOff val="3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"FAB" (Floating Action Button) in the bottom right corner allows users to upload a new presentation.</a:t>
          </a:r>
        </a:p>
      </dsp:txBody>
      <dsp:txXfrm>
        <a:off x="34906" y="2980535"/>
        <a:ext cx="5952124" cy="6452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9B72A-08CD-453D-8F2F-DBD0D6A6655E}">
      <dsp:nvSpPr>
        <dsp:cNvPr id="0" name=""/>
        <dsp:cNvSpPr/>
      </dsp:nvSpPr>
      <dsp:spPr>
        <a:xfrm>
          <a:off x="735" y="1197426"/>
          <a:ext cx="2580199" cy="1638426"/>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2621FA-2B9B-40D9-9ECB-82F55B3133CF}">
      <dsp:nvSpPr>
        <dsp:cNvPr id="0" name=""/>
        <dsp:cNvSpPr/>
      </dsp:nvSpPr>
      <dsp:spPr>
        <a:xfrm>
          <a:off x="287423" y="1469780"/>
          <a:ext cx="2580199" cy="1638426"/>
        </a:xfrm>
        <a:prstGeom prst="roundRect">
          <a:avLst>
            <a:gd name="adj" fmla="val 10000"/>
          </a:avLst>
        </a:prstGeom>
        <a:solidFill>
          <a:schemeClr val="lt1">
            <a:alpha val="90000"/>
            <a:hueOff val="0"/>
            <a:satOff val="0"/>
            <a:lumOff val="0"/>
            <a:alphaOff val="0"/>
          </a:schemeClr>
        </a:solidFill>
        <a:ln w="12700" cap="flat" cmpd="sng" algn="ctr">
          <a:solidFill>
            <a:schemeClr val="tx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Clicking the plus button on the landing page opens a pop-up to start a new presentation.</a:t>
          </a:r>
        </a:p>
      </dsp:txBody>
      <dsp:txXfrm>
        <a:off x="335411" y="1517768"/>
        <a:ext cx="2484223" cy="1542450"/>
      </dsp:txXfrm>
    </dsp:sp>
    <dsp:sp modelId="{FB3A7C94-D38E-4CAA-AF7C-0013E74C902F}">
      <dsp:nvSpPr>
        <dsp:cNvPr id="0" name=""/>
        <dsp:cNvSpPr/>
      </dsp:nvSpPr>
      <dsp:spPr>
        <a:xfrm>
          <a:off x="3154312" y="1197426"/>
          <a:ext cx="2580199" cy="1638426"/>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C1F1DE-B73B-4207-8449-8C73FEE797E9}">
      <dsp:nvSpPr>
        <dsp:cNvPr id="0" name=""/>
        <dsp:cNvSpPr/>
      </dsp:nvSpPr>
      <dsp:spPr>
        <a:xfrm>
          <a:off x="3441001" y="1469780"/>
          <a:ext cx="2580199" cy="1638426"/>
        </a:xfrm>
        <a:prstGeom prst="roundRect">
          <a:avLst>
            <a:gd name="adj" fmla="val 10000"/>
          </a:avLst>
        </a:prstGeom>
        <a:solidFill>
          <a:schemeClr val="lt1">
            <a:alpha val="90000"/>
            <a:hueOff val="0"/>
            <a:satOff val="0"/>
            <a:lumOff val="0"/>
            <a:alphaOff val="0"/>
          </a:schemeClr>
        </a:solidFill>
        <a:ln w="12700" cap="flat" cmpd="sng" algn="ctr">
          <a:solidFill>
            <a:schemeClr val="tx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The pop-up provides information on supported file formats and includes a button to upload a file from the user's device.</a:t>
          </a:r>
        </a:p>
      </dsp:txBody>
      <dsp:txXfrm>
        <a:off x="3488989" y="1517768"/>
        <a:ext cx="2484223" cy="15424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34B6A3-4B10-484B-91F6-CF92B50186BE}">
      <dsp:nvSpPr>
        <dsp:cNvPr id="0" name=""/>
        <dsp:cNvSpPr/>
      </dsp:nvSpPr>
      <dsp:spPr>
        <a:xfrm>
          <a:off x="0" y="1636"/>
          <a:ext cx="6188277" cy="829608"/>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F66E7B-0A20-4411-988E-2325498F3DAC}">
      <dsp:nvSpPr>
        <dsp:cNvPr id="0" name=""/>
        <dsp:cNvSpPr/>
      </dsp:nvSpPr>
      <dsp:spPr>
        <a:xfrm>
          <a:off x="250956" y="188298"/>
          <a:ext cx="456284" cy="4562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FF937D-034F-4650-BD64-10E334CC11C0}">
      <dsp:nvSpPr>
        <dsp:cNvPr id="0" name=""/>
        <dsp:cNvSpPr/>
      </dsp:nvSpPr>
      <dsp:spPr>
        <a:xfrm>
          <a:off x="958197" y="1636"/>
          <a:ext cx="5230079" cy="829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00" tIns="87800" rIns="87800" bIns="87800" numCol="1" spcCol="1270" anchor="ctr" anchorCtr="0">
          <a:noAutofit/>
        </a:bodyPr>
        <a:lstStyle/>
        <a:p>
          <a:pPr marL="0" lvl="0" indent="0" algn="l" defTabSz="755650">
            <a:lnSpc>
              <a:spcPct val="100000"/>
            </a:lnSpc>
            <a:spcBef>
              <a:spcPct val="0"/>
            </a:spcBef>
            <a:spcAft>
              <a:spcPct val="35000"/>
            </a:spcAft>
            <a:buNone/>
          </a:pPr>
          <a:r>
            <a:rPr lang="en-US" sz="1700" kern="1200" dirty="0"/>
            <a:t>The page visible to the presenter during the presentation.</a:t>
          </a:r>
        </a:p>
      </dsp:txBody>
      <dsp:txXfrm>
        <a:off x="958197" y="1636"/>
        <a:ext cx="5230079" cy="829608"/>
      </dsp:txXfrm>
    </dsp:sp>
    <dsp:sp modelId="{88CAB381-07D0-45C9-9E0E-7423B29FACD9}">
      <dsp:nvSpPr>
        <dsp:cNvPr id="0" name=""/>
        <dsp:cNvSpPr/>
      </dsp:nvSpPr>
      <dsp:spPr>
        <a:xfrm>
          <a:off x="0" y="1038646"/>
          <a:ext cx="6188277" cy="829608"/>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74E62D-EA97-45E7-A072-5429D40A2D11}">
      <dsp:nvSpPr>
        <dsp:cNvPr id="0" name=""/>
        <dsp:cNvSpPr/>
      </dsp:nvSpPr>
      <dsp:spPr>
        <a:xfrm>
          <a:off x="250956" y="1225308"/>
          <a:ext cx="456284" cy="4562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95DE20-2C21-4D75-AB1A-37F09F2E9DB2}">
      <dsp:nvSpPr>
        <dsp:cNvPr id="0" name=""/>
        <dsp:cNvSpPr/>
      </dsp:nvSpPr>
      <dsp:spPr>
        <a:xfrm>
          <a:off x="958197" y="1038646"/>
          <a:ext cx="5230079" cy="829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00" tIns="87800" rIns="87800" bIns="87800" numCol="1" spcCol="1270" anchor="ctr" anchorCtr="0">
          <a:noAutofit/>
        </a:bodyPr>
        <a:lstStyle/>
        <a:p>
          <a:pPr marL="0" lvl="0" indent="0" algn="l" defTabSz="755650">
            <a:lnSpc>
              <a:spcPct val="100000"/>
            </a:lnSpc>
            <a:spcBef>
              <a:spcPct val="0"/>
            </a:spcBef>
            <a:spcAft>
              <a:spcPct val="35000"/>
            </a:spcAft>
            <a:buNone/>
          </a:pPr>
          <a:r>
            <a:rPr lang="en-US" sz="1700" kern="1200" dirty="0"/>
            <a:t>Supports both landscape and portrait modes.</a:t>
          </a:r>
        </a:p>
      </dsp:txBody>
      <dsp:txXfrm>
        <a:off x="958197" y="1038646"/>
        <a:ext cx="5230079" cy="829608"/>
      </dsp:txXfrm>
    </dsp:sp>
    <dsp:sp modelId="{3A743E67-8989-4422-AE07-B6309ED8E976}">
      <dsp:nvSpPr>
        <dsp:cNvPr id="0" name=""/>
        <dsp:cNvSpPr/>
      </dsp:nvSpPr>
      <dsp:spPr>
        <a:xfrm>
          <a:off x="0" y="2075657"/>
          <a:ext cx="6188277" cy="829608"/>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3C2C3B-A53A-49F2-9BE1-D92A1DC13F18}">
      <dsp:nvSpPr>
        <dsp:cNvPr id="0" name=""/>
        <dsp:cNvSpPr/>
      </dsp:nvSpPr>
      <dsp:spPr>
        <a:xfrm>
          <a:off x="250956" y="2262318"/>
          <a:ext cx="456284" cy="4562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C26297-A049-46E7-85D8-3A4E8FD3E48A}">
      <dsp:nvSpPr>
        <dsp:cNvPr id="0" name=""/>
        <dsp:cNvSpPr/>
      </dsp:nvSpPr>
      <dsp:spPr>
        <a:xfrm>
          <a:off x="958197" y="2075657"/>
          <a:ext cx="5230079" cy="829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00" tIns="87800" rIns="87800" bIns="87800" numCol="1" spcCol="1270" anchor="ctr" anchorCtr="0">
          <a:noAutofit/>
        </a:bodyPr>
        <a:lstStyle/>
        <a:p>
          <a:pPr marL="0" lvl="0" indent="0" algn="l" defTabSz="755650">
            <a:lnSpc>
              <a:spcPct val="100000"/>
            </a:lnSpc>
            <a:spcBef>
              <a:spcPct val="0"/>
            </a:spcBef>
            <a:spcAft>
              <a:spcPct val="35000"/>
            </a:spcAft>
            <a:buNone/>
          </a:pPr>
          <a:r>
            <a:rPr lang="en-US" sz="1700" kern="1200" dirty="0"/>
            <a:t>Allows presenters to navigate between uploaded slides, edit the title, and end the presentation.</a:t>
          </a:r>
        </a:p>
      </dsp:txBody>
      <dsp:txXfrm>
        <a:off x="958197" y="2075657"/>
        <a:ext cx="5230079" cy="829608"/>
      </dsp:txXfrm>
    </dsp:sp>
    <dsp:sp modelId="{FCCFB5AE-1DC6-400D-9F40-FD64C84F5316}">
      <dsp:nvSpPr>
        <dsp:cNvPr id="0" name=""/>
        <dsp:cNvSpPr/>
      </dsp:nvSpPr>
      <dsp:spPr>
        <a:xfrm>
          <a:off x="0" y="3112667"/>
          <a:ext cx="6188277" cy="829608"/>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BB6E4A-76DF-409E-BC03-0A4229E83F19}">
      <dsp:nvSpPr>
        <dsp:cNvPr id="0" name=""/>
        <dsp:cNvSpPr/>
      </dsp:nvSpPr>
      <dsp:spPr>
        <a:xfrm>
          <a:off x="250956" y="3299328"/>
          <a:ext cx="456284" cy="45628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325EF5-0176-4177-9ABA-CC92324894D5}">
      <dsp:nvSpPr>
        <dsp:cNvPr id="0" name=""/>
        <dsp:cNvSpPr/>
      </dsp:nvSpPr>
      <dsp:spPr>
        <a:xfrm>
          <a:off x="958197" y="3112667"/>
          <a:ext cx="5230079" cy="829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00" tIns="87800" rIns="87800" bIns="87800" numCol="1" spcCol="1270" anchor="ctr" anchorCtr="0">
          <a:noAutofit/>
        </a:bodyPr>
        <a:lstStyle/>
        <a:p>
          <a:pPr marL="0" lvl="0" indent="0" algn="l" defTabSz="755650">
            <a:lnSpc>
              <a:spcPct val="100000"/>
            </a:lnSpc>
            <a:spcBef>
              <a:spcPct val="0"/>
            </a:spcBef>
            <a:spcAft>
              <a:spcPct val="35000"/>
            </a:spcAft>
            <a:buNone/>
          </a:pPr>
          <a:r>
            <a:rPr lang="en-US" sz="1700" kern="1200" dirty="0"/>
            <a:t>Confirmation is required to leave the presentation, preventing accidental closure.</a:t>
          </a:r>
        </a:p>
      </dsp:txBody>
      <dsp:txXfrm>
        <a:off x="958197" y="3112667"/>
        <a:ext cx="5230079" cy="8296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0EFC69-928F-46BA-BE48-F06DFE76611C}">
      <dsp:nvSpPr>
        <dsp:cNvPr id="0" name=""/>
        <dsp:cNvSpPr/>
      </dsp:nvSpPr>
      <dsp:spPr>
        <a:xfrm>
          <a:off x="0" y="330696"/>
          <a:ext cx="6021936" cy="82868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The page where audience members view the active slide of the presentation.</a:t>
          </a:r>
        </a:p>
      </dsp:txBody>
      <dsp:txXfrm>
        <a:off x="40453" y="371149"/>
        <a:ext cx="5941030" cy="747774"/>
      </dsp:txXfrm>
    </dsp:sp>
    <dsp:sp modelId="{5103F457-16B9-4DAF-9490-644566F5035D}">
      <dsp:nvSpPr>
        <dsp:cNvPr id="0" name=""/>
        <dsp:cNvSpPr/>
      </dsp:nvSpPr>
      <dsp:spPr>
        <a:xfrm>
          <a:off x="0" y="1222737"/>
          <a:ext cx="6021936" cy="87516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Supports both landscape and portrait modes.</a:t>
          </a:r>
        </a:p>
      </dsp:txBody>
      <dsp:txXfrm>
        <a:off x="42722" y="1265459"/>
        <a:ext cx="5936492" cy="789716"/>
      </dsp:txXfrm>
    </dsp:sp>
    <dsp:sp modelId="{144043E8-5C7F-4A32-BD14-A50D8247935E}">
      <dsp:nvSpPr>
        <dsp:cNvPr id="0" name=""/>
        <dsp:cNvSpPr/>
      </dsp:nvSpPr>
      <dsp:spPr>
        <a:xfrm>
          <a:off x="0" y="2161257"/>
          <a:ext cx="6021936" cy="87516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Manual switching between modes using a button at the bottom of the navigation bar.</a:t>
          </a:r>
        </a:p>
      </dsp:txBody>
      <dsp:txXfrm>
        <a:off x="42722" y="2203979"/>
        <a:ext cx="5936492" cy="789716"/>
      </dsp:txXfrm>
    </dsp:sp>
    <dsp:sp modelId="{52C23F1F-003B-4E8C-8824-CC82FB55B930}">
      <dsp:nvSpPr>
        <dsp:cNvPr id="0" name=""/>
        <dsp:cNvSpPr/>
      </dsp:nvSpPr>
      <dsp:spPr>
        <a:xfrm>
          <a:off x="0" y="3099777"/>
          <a:ext cx="6021936" cy="87516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This page also includes a button to leave the presentation and return to the landing page.</a:t>
          </a:r>
        </a:p>
      </dsp:txBody>
      <dsp:txXfrm>
        <a:off x="42722" y="3142499"/>
        <a:ext cx="5936492" cy="789716"/>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767C13-ED7E-4767-9028-62140D56E2EE}" type="datetimeFigureOut">
              <a:rPr lang="de-DE" smtClean="0"/>
              <a:t>25.06.2023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A9AF39-9666-4186-B579-A15DFB216C22}" type="slidenum">
              <a:rPr lang="de-DE" smtClean="0"/>
              <a:t>‹Nr.›</a:t>
            </a:fld>
            <a:endParaRPr lang="de-DE"/>
          </a:p>
        </p:txBody>
      </p:sp>
    </p:spTree>
    <p:extLst>
      <p:ext uri="{BB962C8B-B14F-4D97-AF65-F5344CB8AC3E}">
        <p14:creationId xmlns:p14="http://schemas.microsoft.com/office/powerpoint/2010/main" val="2866090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AA9AF39-9666-4186-B579-A15DFB216C22}" type="slidenum">
              <a:rPr lang="de-DE" smtClean="0"/>
              <a:t>1</a:t>
            </a:fld>
            <a:endParaRPr lang="de-DE"/>
          </a:p>
        </p:txBody>
      </p:sp>
    </p:spTree>
    <p:extLst>
      <p:ext uri="{BB962C8B-B14F-4D97-AF65-F5344CB8AC3E}">
        <p14:creationId xmlns:p14="http://schemas.microsoft.com/office/powerpoint/2010/main" val="2872682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AA9AF39-9666-4186-B579-A15DFB216C22}" type="slidenum">
              <a:rPr lang="de-DE" smtClean="0"/>
              <a:t>2</a:t>
            </a:fld>
            <a:endParaRPr lang="de-DE"/>
          </a:p>
        </p:txBody>
      </p:sp>
    </p:spTree>
    <p:extLst>
      <p:ext uri="{BB962C8B-B14F-4D97-AF65-F5344CB8AC3E}">
        <p14:creationId xmlns:p14="http://schemas.microsoft.com/office/powerpoint/2010/main" val="1777967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Font typeface="Arial" panose="020B0604020202020204" pitchFamily="34" charset="0"/>
              <a:buChar char="•"/>
            </a:pPr>
            <a:r>
              <a:rPr lang="en-US" dirty="0"/>
              <a:t>The app incorporates the standard "Material 3" dark mode color palette.</a:t>
            </a:r>
          </a:p>
          <a:p>
            <a:pPr>
              <a:buFont typeface="Arial" panose="020B0604020202020204" pitchFamily="34" charset="0"/>
              <a:buChar char="•"/>
            </a:pPr>
            <a:r>
              <a:rPr lang="en-US" dirty="0"/>
              <a:t>The color scheme is designed to be easy on the eyes and does not distract the audience from the current slide.</a:t>
            </a:r>
          </a:p>
          <a:p>
            <a:pPr>
              <a:buFont typeface="Arial" panose="020B0604020202020204" pitchFamily="34" charset="0"/>
              <a:buChar char="•"/>
            </a:pPr>
            <a:r>
              <a:rPr lang="en-US" dirty="0"/>
              <a:t>It blends in with the bezels of the screen, ensuring a seamless viewing experience.</a:t>
            </a:r>
          </a:p>
          <a:p>
            <a:endParaRPr lang="de-DE" dirty="0"/>
          </a:p>
        </p:txBody>
      </p:sp>
      <p:sp>
        <p:nvSpPr>
          <p:cNvPr id="4" name="Foliennummernplatzhalter 3"/>
          <p:cNvSpPr>
            <a:spLocks noGrp="1"/>
          </p:cNvSpPr>
          <p:nvPr>
            <p:ph type="sldNum" sz="quarter" idx="5"/>
          </p:nvPr>
        </p:nvSpPr>
        <p:spPr/>
        <p:txBody>
          <a:bodyPr/>
          <a:lstStyle/>
          <a:p>
            <a:fld id="{DAA9AF39-9666-4186-B579-A15DFB216C22}" type="slidenum">
              <a:rPr lang="de-DE" smtClean="0"/>
              <a:t>4</a:t>
            </a:fld>
            <a:endParaRPr lang="de-DE"/>
          </a:p>
        </p:txBody>
      </p:sp>
    </p:spTree>
    <p:extLst>
      <p:ext uri="{BB962C8B-B14F-4D97-AF65-F5344CB8AC3E}">
        <p14:creationId xmlns:p14="http://schemas.microsoft.com/office/powerpoint/2010/main" val="3949305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 Landing Page is the initial screen that users see when they open the application. It displays a greeting message and allows users to search for presentations or create a new presentation.</a:t>
            </a:r>
            <a:endParaRPr lang="de-DE" dirty="0"/>
          </a:p>
        </p:txBody>
      </p:sp>
      <p:sp>
        <p:nvSpPr>
          <p:cNvPr id="4" name="Foliennummernplatzhalter 3"/>
          <p:cNvSpPr>
            <a:spLocks noGrp="1"/>
          </p:cNvSpPr>
          <p:nvPr>
            <p:ph type="sldNum" sz="quarter" idx="5"/>
          </p:nvPr>
        </p:nvSpPr>
        <p:spPr/>
        <p:txBody>
          <a:bodyPr/>
          <a:lstStyle/>
          <a:p>
            <a:fld id="{DAA9AF39-9666-4186-B579-A15DFB216C22}" type="slidenum">
              <a:rPr lang="de-DE" smtClean="0"/>
              <a:t>5</a:t>
            </a:fld>
            <a:endParaRPr lang="de-DE"/>
          </a:p>
        </p:txBody>
      </p:sp>
    </p:spTree>
    <p:extLst>
      <p:ext uri="{BB962C8B-B14F-4D97-AF65-F5344CB8AC3E}">
        <p14:creationId xmlns:p14="http://schemas.microsoft.com/office/powerpoint/2010/main" val="2410105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 Create Presentation Dialog appears when a user taps the floating action button (FAB) on the Landing Page. It allows users to create a new presentation by entering a presentation name and uploading a PDF file.</a:t>
            </a:r>
            <a:endParaRPr lang="de-DE" dirty="0"/>
          </a:p>
        </p:txBody>
      </p:sp>
      <p:sp>
        <p:nvSpPr>
          <p:cNvPr id="4" name="Foliennummernplatzhalter 3"/>
          <p:cNvSpPr>
            <a:spLocks noGrp="1"/>
          </p:cNvSpPr>
          <p:nvPr>
            <p:ph type="sldNum" sz="quarter" idx="5"/>
          </p:nvPr>
        </p:nvSpPr>
        <p:spPr/>
        <p:txBody>
          <a:bodyPr/>
          <a:lstStyle/>
          <a:p>
            <a:fld id="{DAA9AF39-9666-4186-B579-A15DFB216C22}" type="slidenum">
              <a:rPr lang="de-DE" smtClean="0"/>
              <a:t>6</a:t>
            </a:fld>
            <a:endParaRPr lang="de-DE"/>
          </a:p>
        </p:txBody>
      </p:sp>
    </p:spTree>
    <p:extLst>
      <p:ext uri="{BB962C8B-B14F-4D97-AF65-F5344CB8AC3E}">
        <p14:creationId xmlns:p14="http://schemas.microsoft.com/office/powerpoint/2010/main" val="601287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 Presentation Page is displayed when a user creates a new presentation. It shows the presentation document and enables users to navigate through the slides. Similar to the Audience Page, users can switch between vertical and horizontal orientations.</a:t>
            </a:r>
            <a:endParaRPr lang="de-DE" dirty="0"/>
          </a:p>
        </p:txBody>
      </p:sp>
      <p:sp>
        <p:nvSpPr>
          <p:cNvPr id="4" name="Foliennummernplatzhalter 3"/>
          <p:cNvSpPr>
            <a:spLocks noGrp="1"/>
          </p:cNvSpPr>
          <p:nvPr>
            <p:ph type="sldNum" sz="quarter" idx="5"/>
          </p:nvPr>
        </p:nvSpPr>
        <p:spPr/>
        <p:txBody>
          <a:bodyPr/>
          <a:lstStyle/>
          <a:p>
            <a:fld id="{DAA9AF39-9666-4186-B579-A15DFB216C22}" type="slidenum">
              <a:rPr lang="de-DE" smtClean="0"/>
              <a:t>7</a:t>
            </a:fld>
            <a:endParaRPr lang="de-DE"/>
          </a:p>
        </p:txBody>
      </p:sp>
    </p:spTree>
    <p:extLst>
      <p:ext uri="{BB962C8B-B14F-4D97-AF65-F5344CB8AC3E}">
        <p14:creationId xmlns:p14="http://schemas.microsoft.com/office/powerpoint/2010/main" val="2759499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 Audience Page is displayed when a user selects a presentation from the list on the Landing Page. It shows the active slide of the presentation and allows users to navigate through the slides. Users can also change the orientation of the presentation between vertical and horizontal modes.</a:t>
            </a:r>
            <a:endParaRPr lang="de-DE" dirty="0"/>
          </a:p>
        </p:txBody>
      </p:sp>
      <p:sp>
        <p:nvSpPr>
          <p:cNvPr id="4" name="Foliennummernplatzhalter 3"/>
          <p:cNvSpPr>
            <a:spLocks noGrp="1"/>
          </p:cNvSpPr>
          <p:nvPr>
            <p:ph type="sldNum" sz="quarter" idx="5"/>
          </p:nvPr>
        </p:nvSpPr>
        <p:spPr/>
        <p:txBody>
          <a:bodyPr/>
          <a:lstStyle/>
          <a:p>
            <a:fld id="{DAA9AF39-9666-4186-B579-A15DFB216C22}" type="slidenum">
              <a:rPr lang="de-DE" smtClean="0"/>
              <a:t>8</a:t>
            </a:fld>
            <a:endParaRPr lang="de-DE"/>
          </a:p>
        </p:txBody>
      </p:sp>
    </p:spTree>
    <p:extLst>
      <p:ext uri="{BB962C8B-B14F-4D97-AF65-F5344CB8AC3E}">
        <p14:creationId xmlns:p14="http://schemas.microsoft.com/office/powerpoint/2010/main" val="4098265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AA9AF39-9666-4186-B579-A15DFB216C22}" type="slidenum">
              <a:rPr lang="de-DE" smtClean="0"/>
              <a:t>9</a:t>
            </a:fld>
            <a:endParaRPr lang="de-DE"/>
          </a:p>
        </p:txBody>
      </p:sp>
    </p:spTree>
    <p:extLst>
      <p:ext uri="{BB962C8B-B14F-4D97-AF65-F5344CB8AC3E}">
        <p14:creationId xmlns:p14="http://schemas.microsoft.com/office/powerpoint/2010/main" val="3189523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AA9AF39-9666-4186-B579-A15DFB216C22}" type="slidenum">
              <a:rPr lang="de-DE" smtClean="0"/>
              <a:t>10</a:t>
            </a:fld>
            <a:endParaRPr lang="de-DE"/>
          </a:p>
        </p:txBody>
      </p:sp>
    </p:spTree>
    <p:extLst>
      <p:ext uri="{BB962C8B-B14F-4D97-AF65-F5344CB8AC3E}">
        <p14:creationId xmlns:p14="http://schemas.microsoft.com/office/powerpoint/2010/main" val="4008515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6/25/2023</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‹Nr.›</a:t>
            </a:fld>
            <a:endParaRPr lang="en-US"/>
          </a:p>
        </p:txBody>
      </p:sp>
    </p:spTree>
    <p:extLst>
      <p:ext uri="{BB962C8B-B14F-4D97-AF65-F5344CB8AC3E}">
        <p14:creationId xmlns:p14="http://schemas.microsoft.com/office/powerpoint/2010/main" val="2413879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6/25/2023</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‹Nr.›</a:t>
            </a:fld>
            <a:endParaRPr lang="en-US"/>
          </a:p>
        </p:txBody>
      </p:sp>
    </p:spTree>
    <p:extLst>
      <p:ext uri="{BB962C8B-B14F-4D97-AF65-F5344CB8AC3E}">
        <p14:creationId xmlns:p14="http://schemas.microsoft.com/office/powerpoint/2010/main" val="4106193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6/25/2023</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‹Nr.›</a:t>
            </a:fld>
            <a:endParaRPr lang="en-US"/>
          </a:p>
        </p:txBody>
      </p:sp>
    </p:spTree>
    <p:extLst>
      <p:ext uri="{BB962C8B-B14F-4D97-AF65-F5344CB8AC3E}">
        <p14:creationId xmlns:p14="http://schemas.microsoft.com/office/powerpoint/2010/main" val="321856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6/25/2023</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‹Nr.›</a:t>
            </a:fld>
            <a:endParaRPr lang="en-US" dirty="0"/>
          </a:p>
        </p:txBody>
      </p:sp>
    </p:spTree>
    <p:extLst>
      <p:ext uri="{BB962C8B-B14F-4D97-AF65-F5344CB8AC3E}">
        <p14:creationId xmlns:p14="http://schemas.microsoft.com/office/powerpoint/2010/main" val="11937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6/25/2023</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‹Nr.›</a:t>
            </a:fld>
            <a:endParaRPr lang="en-US"/>
          </a:p>
        </p:txBody>
      </p:sp>
    </p:spTree>
    <p:extLst>
      <p:ext uri="{BB962C8B-B14F-4D97-AF65-F5344CB8AC3E}">
        <p14:creationId xmlns:p14="http://schemas.microsoft.com/office/powerpoint/2010/main" val="136663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6/25/2023</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‹Nr.›</a:t>
            </a:fld>
            <a:endParaRPr lang="en-US"/>
          </a:p>
        </p:txBody>
      </p:sp>
    </p:spTree>
    <p:extLst>
      <p:ext uri="{BB962C8B-B14F-4D97-AF65-F5344CB8AC3E}">
        <p14:creationId xmlns:p14="http://schemas.microsoft.com/office/powerpoint/2010/main" val="1850871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6/25/2023</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‹Nr.›</a:t>
            </a:fld>
            <a:endParaRPr lang="en-US"/>
          </a:p>
        </p:txBody>
      </p:sp>
    </p:spTree>
    <p:extLst>
      <p:ext uri="{BB962C8B-B14F-4D97-AF65-F5344CB8AC3E}">
        <p14:creationId xmlns:p14="http://schemas.microsoft.com/office/powerpoint/2010/main" val="1974691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6/25/2023</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‹Nr.›</a:t>
            </a:fld>
            <a:endParaRPr lang="en-US"/>
          </a:p>
        </p:txBody>
      </p:sp>
    </p:spTree>
    <p:extLst>
      <p:ext uri="{BB962C8B-B14F-4D97-AF65-F5344CB8AC3E}">
        <p14:creationId xmlns:p14="http://schemas.microsoft.com/office/powerpoint/2010/main" val="1856979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6/25/2023</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‹Nr.›</a:t>
            </a:fld>
            <a:endParaRPr lang="en-US"/>
          </a:p>
        </p:txBody>
      </p:sp>
    </p:spTree>
    <p:extLst>
      <p:ext uri="{BB962C8B-B14F-4D97-AF65-F5344CB8AC3E}">
        <p14:creationId xmlns:p14="http://schemas.microsoft.com/office/powerpoint/2010/main" val="384754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6/25/2023</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‹Nr.›</a:t>
            </a:fld>
            <a:endParaRPr lang="en-US"/>
          </a:p>
        </p:txBody>
      </p:sp>
    </p:spTree>
    <p:extLst>
      <p:ext uri="{BB962C8B-B14F-4D97-AF65-F5344CB8AC3E}">
        <p14:creationId xmlns:p14="http://schemas.microsoft.com/office/powerpoint/2010/main" val="2288058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6/25/2023</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‹Nr.›</a:t>
            </a:fld>
            <a:endParaRPr lang="en-US"/>
          </a:p>
        </p:txBody>
      </p:sp>
    </p:spTree>
    <p:extLst>
      <p:ext uri="{BB962C8B-B14F-4D97-AF65-F5344CB8AC3E}">
        <p14:creationId xmlns:p14="http://schemas.microsoft.com/office/powerpoint/2010/main" val="346509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6/25/2023</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‹Nr.›</a:t>
            </a:fld>
            <a:endParaRPr lang="en-US"/>
          </a:p>
        </p:txBody>
      </p:sp>
    </p:spTree>
    <p:extLst>
      <p:ext uri="{BB962C8B-B14F-4D97-AF65-F5344CB8AC3E}">
        <p14:creationId xmlns:p14="http://schemas.microsoft.com/office/powerpoint/2010/main" val="263283927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5.png"/><Relationship Id="rId7" Type="http://schemas.openxmlformats.org/officeDocument/2006/relationships/diagramColors" Target="../diagrams/colors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6" name="Rectangle 265">
            <a:extLst>
              <a:ext uri="{FF2B5EF4-FFF2-40B4-BE49-F238E27FC236}">
                <a16:creationId xmlns:a16="http://schemas.microsoft.com/office/drawing/2014/main" id="{58789E63-C78D-4210-8A38-DD6FB3B6B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5" name="Picture 254" descr="Mobile device with apps">
            <a:extLst>
              <a:ext uri="{FF2B5EF4-FFF2-40B4-BE49-F238E27FC236}">
                <a16:creationId xmlns:a16="http://schemas.microsoft.com/office/drawing/2014/main" id="{ACE18C51-155A-76DE-B688-89899E908F07}"/>
              </a:ext>
            </a:extLst>
          </p:cNvPr>
          <p:cNvPicPr>
            <a:picLocks noChangeAspect="1"/>
          </p:cNvPicPr>
          <p:nvPr/>
        </p:nvPicPr>
        <p:blipFill rotWithShape="1">
          <a:blip r:embed="rId3"/>
          <a:srcRect/>
          <a:stretch/>
        </p:blipFill>
        <p:spPr>
          <a:xfrm>
            <a:off x="20" y="10"/>
            <a:ext cx="12191980" cy="6857990"/>
          </a:xfrm>
          <a:prstGeom prst="rect">
            <a:avLst/>
          </a:prstGeom>
        </p:spPr>
      </p:pic>
      <p:sp>
        <p:nvSpPr>
          <p:cNvPr id="268" name="Rectangle 267">
            <a:extLst>
              <a:ext uri="{FF2B5EF4-FFF2-40B4-BE49-F238E27FC236}">
                <a16:creationId xmlns:a16="http://schemas.microsoft.com/office/drawing/2014/main" id="{933BD51B-53C3-4AA2-8BD3-AFDF9E98B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57941" y="-1157556"/>
            <a:ext cx="6858000" cy="9173882"/>
          </a:xfrm>
          <a:prstGeom prst="rect">
            <a:avLst/>
          </a:prstGeom>
          <a:gradFill>
            <a:gsLst>
              <a:gs pos="71000">
                <a:srgbClr val="000000">
                  <a:alpha val="0"/>
                </a:srgbClr>
              </a:gs>
              <a:gs pos="0">
                <a:schemeClr val="tx1"/>
              </a:gs>
              <a:gs pos="0">
                <a:srgbClr val="000000">
                  <a:alpha val="4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3A61C7E-2E70-96DF-508F-2F7E719D980F}"/>
              </a:ext>
            </a:extLst>
          </p:cNvPr>
          <p:cNvSpPr>
            <a:spLocks noGrp="1"/>
          </p:cNvSpPr>
          <p:nvPr>
            <p:ph type="ctrTitle"/>
          </p:nvPr>
        </p:nvSpPr>
        <p:spPr>
          <a:xfrm>
            <a:off x="848696" y="1371600"/>
            <a:ext cx="7753235" cy="3948621"/>
          </a:xfrm>
        </p:spPr>
        <p:txBody>
          <a:bodyPr anchor="b">
            <a:normAutofit/>
          </a:bodyPr>
          <a:lstStyle/>
          <a:p>
            <a:pPr algn="l"/>
            <a:r>
              <a:rPr lang="de-DE">
                <a:solidFill>
                  <a:srgbClr val="FFFFFF"/>
                </a:solidFill>
              </a:rPr>
              <a:t>Mobile Application</a:t>
            </a:r>
          </a:p>
        </p:txBody>
      </p:sp>
      <p:sp>
        <p:nvSpPr>
          <p:cNvPr id="3" name="Untertitel 2">
            <a:extLst>
              <a:ext uri="{FF2B5EF4-FFF2-40B4-BE49-F238E27FC236}">
                <a16:creationId xmlns:a16="http://schemas.microsoft.com/office/drawing/2014/main" id="{49667D47-63A9-8C0A-3897-241953A0172C}"/>
              </a:ext>
            </a:extLst>
          </p:cNvPr>
          <p:cNvSpPr>
            <a:spLocks noGrp="1"/>
          </p:cNvSpPr>
          <p:nvPr>
            <p:ph type="subTitle" idx="1"/>
          </p:nvPr>
        </p:nvSpPr>
        <p:spPr>
          <a:xfrm>
            <a:off x="944585" y="5494187"/>
            <a:ext cx="5151415" cy="751470"/>
          </a:xfrm>
        </p:spPr>
        <p:txBody>
          <a:bodyPr anchor="t">
            <a:normAutofit/>
          </a:bodyPr>
          <a:lstStyle/>
          <a:p>
            <a:pPr algn="l"/>
            <a:r>
              <a:rPr lang="de-DE" dirty="0">
                <a:solidFill>
                  <a:srgbClr val="FFFFFF"/>
                </a:solidFill>
              </a:rPr>
              <a:t>By Alex Djomo and </a:t>
            </a:r>
            <a:r>
              <a:rPr lang="de-DE" b="0" i="0" u="none" strike="noStrike" dirty="0">
                <a:solidFill>
                  <a:srgbClr val="FFFFFF"/>
                </a:solidFill>
                <a:effectLst/>
                <a:latin typeface="Arial" panose="020B0604020202020204" pitchFamily="34" charset="0"/>
              </a:rPr>
              <a:t>Fabian Kirchhoff</a:t>
            </a:r>
            <a:endParaRPr lang="de-DE" dirty="0">
              <a:solidFill>
                <a:srgbClr val="FFFFFF"/>
              </a:solidFill>
            </a:endParaRPr>
          </a:p>
        </p:txBody>
      </p:sp>
      <p:grpSp>
        <p:nvGrpSpPr>
          <p:cNvPr id="270" name="Group 269">
            <a:extLst>
              <a:ext uri="{FF2B5EF4-FFF2-40B4-BE49-F238E27FC236}">
                <a16:creationId xmlns:a16="http://schemas.microsoft.com/office/drawing/2014/main" id="{C94FD3EC-1310-4AD0-9781-ECB252862C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rgbClr val="FFFFFF"/>
          </a:solidFill>
        </p:grpSpPr>
        <p:sp>
          <p:nvSpPr>
            <p:cNvPr id="263" name="Freeform 10">
              <a:extLst>
                <a:ext uri="{FF2B5EF4-FFF2-40B4-BE49-F238E27FC236}">
                  <a16:creationId xmlns:a16="http://schemas.microsoft.com/office/drawing/2014/main" id="{672A918A-85C5-4B31-8998-25857DAB5E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4" name="Freeform 15">
              <a:extLst>
                <a:ext uri="{FF2B5EF4-FFF2-40B4-BE49-F238E27FC236}">
                  <a16:creationId xmlns:a16="http://schemas.microsoft.com/office/drawing/2014/main" id="{E0815E64-1D86-4D7E-8CE3-57F2E67B7B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5" name="Freeform 18">
              <a:extLst>
                <a:ext uri="{FF2B5EF4-FFF2-40B4-BE49-F238E27FC236}">
                  <a16:creationId xmlns:a16="http://schemas.microsoft.com/office/drawing/2014/main" id="{497B2EDF-E079-4AC9-8201-79F55E655C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7" name="Freeform 22">
              <a:extLst>
                <a:ext uri="{FF2B5EF4-FFF2-40B4-BE49-F238E27FC236}">
                  <a16:creationId xmlns:a16="http://schemas.microsoft.com/office/drawing/2014/main" id="{23833C89-2511-479D-BC7D-43F4661DC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9" name="Freeform 8">
              <a:extLst>
                <a:ext uri="{FF2B5EF4-FFF2-40B4-BE49-F238E27FC236}">
                  <a16:creationId xmlns:a16="http://schemas.microsoft.com/office/drawing/2014/main" id="{134D3974-8C13-4CDE-B973-7120BB8074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0" name="Freeform 19">
              <a:extLst>
                <a:ext uri="{FF2B5EF4-FFF2-40B4-BE49-F238E27FC236}">
                  <a16:creationId xmlns:a16="http://schemas.microsoft.com/office/drawing/2014/main" id="{5BF1FC02-08FF-4338-9BB7-15FA81B926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1" name="Freeform 20">
              <a:extLst>
                <a:ext uri="{FF2B5EF4-FFF2-40B4-BE49-F238E27FC236}">
                  <a16:creationId xmlns:a16="http://schemas.microsoft.com/office/drawing/2014/main" id="{F56F9F25-5C9C-4CA3-A914-FC497872EC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2" name="Freeform 23">
              <a:extLst>
                <a:ext uri="{FF2B5EF4-FFF2-40B4-BE49-F238E27FC236}">
                  <a16:creationId xmlns:a16="http://schemas.microsoft.com/office/drawing/2014/main" id="{E656ABC3-F068-4B85-8661-0EC5E9C89B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3" name="Freeform 26">
              <a:extLst>
                <a:ext uri="{FF2B5EF4-FFF2-40B4-BE49-F238E27FC236}">
                  <a16:creationId xmlns:a16="http://schemas.microsoft.com/office/drawing/2014/main" id="{535711AB-6053-4A1F-B963-9A991231C4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4" name="Freeform 27">
              <a:extLst>
                <a:ext uri="{FF2B5EF4-FFF2-40B4-BE49-F238E27FC236}">
                  <a16:creationId xmlns:a16="http://schemas.microsoft.com/office/drawing/2014/main" id="{99484A9E-C9E7-48E3-835C-CA00039A94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5" name="Freeform 28">
              <a:extLst>
                <a:ext uri="{FF2B5EF4-FFF2-40B4-BE49-F238E27FC236}">
                  <a16:creationId xmlns:a16="http://schemas.microsoft.com/office/drawing/2014/main" id="{30E00243-C6C1-4AFB-9954-AC9C0837AB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6" name="Freeform 30">
              <a:extLst>
                <a:ext uri="{FF2B5EF4-FFF2-40B4-BE49-F238E27FC236}">
                  <a16:creationId xmlns:a16="http://schemas.microsoft.com/office/drawing/2014/main" id="{47B00545-0508-41CF-9169-37CB97E08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7" name="Freeform 43">
              <a:extLst>
                <a:ext uri="{FF2B5EF4-FFF2-40B4-BE49-F238E27FC236}">
                  <a16:creationId xmlns:a16="http://schemas.microsoft.com/office/drawing/2014/main" id="{884EDA62-CEFA-447C-A731-3A1FC949F5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8" name="Freeform 51">
              <a:extLst>
                <a:ext uri="{FF2B5EF4-FFF2-40B4-BE49-F238E27FC236}">
                  <a16:creationId xmlns:a16="http://schemas.microsoft.com/office/drawing/2014/main" id="{3C095E3E-AA61-45A1-B7D8-48F0E675A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9" name="Freeform 52">
              <a:extLst>
                <a:ext uri="{FF2B5EF4-FFF2-40B4-BE49-F238E27FC236}">
                  <a16:creationId xmlns:a16="http://schemas.microsoft.com/office/drawing/2014/main" id="{E942C193-F3C5-4954-AD2C-EC2CD1AE72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0" name="Freeform 53">
              <a:extLst>
                <a:ext uri="{FF2B5EF4-FFF2-40B4-BE49-F238E27FC236}">
                  <a16:creationId xmlns:a16="http://schemas.microsoft.com/office/drawing/2014/main" id="{BDABF981-DD5E-4501-8BDA-03AA48E36C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1" name="Freeform 54">
              <a:extLst>
                <a:ext uri="{FF2B5EF4-FFF2-40B4-BE49-F238E27FC236}">
                  <a16:creationId xmlns:a16="http://schemas.microsoft.com/office/drawing/2014/main" id="{F9D003FB-F58B-4C20-87E7-6FB1422CC2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2" name="Freeform 55">
              <a:extLst>
                <a:ext uri="{FF2B5EF4-FFF2-40B4-BE49-F238E27FC236}">
                  <a16:creationId xmlns:a16="http://schemas.microsoft.com/office/drawing/2014/main" id="{D41B2545-F038-4CE0-B931-285F086D97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3" name="Freeform 56">
              <a:extLst>
                <a:ext uri="{FF2B5EF4-FFF2-40B4-BE49-F238E27FC236}">
                  <a16:creationId xmlns:a16="http://schemas.microsoft.com/office/drawing/2014/main" id="{9B64122A-3C88-4240-8766-D84EF1F12B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4" name="Freeform 57">
              <a:extLst>
                <a:ext uri="{FF2B5EF4-FFF2-40B4-BE49-F238E27FC236}">
                  <a16:creationId xmlns:a16="http://schemas.microsoft.com/office/drawing/2014/main" id="{CE208694-203A-403C-AE2F-D2E2894050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5" name="Freeform 59">
              <a:extLst>
                <a:ext uri="{FF2B5EF4-FFF2-40B4-BE49-F238E27FC236}">
                  <a16:creationId xmlns:a16="http://schemas.microsoft.com/office/drawing/2014/main" id="{212458A7-EAC6-4F24-80BD-77B41054B3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6" name="Freeform 60">
              <a:extLst>
                <a:ext uri="{FF2B5EF4-FFF2-40B4-BE49-F238E27FC236}">
                  <a16:creationId xmlns:a16="http://schemas.microsoft.com/office/drawing/2014/main" id="{229A706A-FB43-4854-B0B0-7F09945770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7" name="Freeform 61">
              <a:extLst>
                <a:ext uri="{FF2B5EF4-FFF2-40B4-BE49-F238E27FC236}">
                  <a16:creationId xmlns:a16="http://schemas.microsoft.com/office/drawing/2014/main" id="{476F59BD-B421-4186-BBD7-39A00744FB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8" name="Freeform 5">
              <a:extLst>
                <a:ext uri="{FF2B5EF4-FFF2-40B4-BE49-F238E27FC236}">
                  <a16:creationId xmlns:a16="http://schemas.microsoft.com/office/drawing/2014/main" id="{D27B3750-2ECF-4CC9-B08C-9E5F550635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9" name="Freeform 6">
              <a:extLst>
                <a:ext uri="{FF2B5EF4-FFF2-40B4-BE49-F238E27FC236}">
                  <a16:creationId xmlns:a16="http://schemas.microsoft.com/office/drawing/2014/main" id="{096E7AD1-BF5B-4298-9E32-A47CB010FA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0" name="Freeform 7">
              <a:extLst>
                <a:ext uri="{FF2B5EF4-FFF2-40B4-BE49-F238E27FC236}">
                  <a16:creationId xmlns:a16="http://schemas.microsoft.com/office/drawing/2014/main" id="{5C2E7B82-DC9D-43AD-BA1E-3759FE4AA0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1" name="Freeform 8">
              <a:extLst>
                <a:ext uri="{FF2B5EF4-FFF2-40B4-BE49-F238E27FC236}">
                  <a16:creationId xmlns:a16="http://schemas.microsoft.com/office/drawing/2014/main" id="{BCDC8C86-4A99-41A4-9DC0-08145CE035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2" name="Freeform 9">
              <a:extLst>
                <a:ext uri="{FF2B5EF4-FFF2-40B4-BE49-F238E27FC236}">
                  <a16:creationId xmlns:a16="http://schemas.microsoft.com/office/drawing/2014/main" id="{C8785DE7-3737-4E27-BE2F-0DBFD301D1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3" name="Freeform 11">
              <a:extLst>
                <a:ext uri="{FF2B5EF4-FFF2-40B4-BE49-F238E27FC236}">
                  <a16:creationId xmlns:a16="http://schemas.microsoft.com/office/drawing/2014/main" id="{C28B40AF-5DD3-4A7F-91AB-F49D46E2EA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4" name="Freeform 12">
              <a:extLst>
                <a:ext uri="{FF2B5EF4-FFF2-40B4-BE49-F238E27FC236}">
                  <a16:creationId xmlns:a16="http://schemas.microsoft.com/office/drawing/2014/main" id="{7411F1BC-34F9-470E-87B5-B3986C27F5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5" name="Freeform 13">
              <a:extLst>
                <a:ext uri="{FF2B5EF4-FFF2-40B4-BE49-F238E27FC236}">
                  <a16:creationId xmlns:a16="http://schemas.microsoft.com/office/drawing/2014/main" id="{6AC0F0C8-6D0F-4644-9C89-D6EF4771C5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6" name="Freeform 14">
              <a:extLst>
                <a:ext uri="{FF2B5EF4-FFF2-40B4-BE49-F238E27FC236}">
                  <a16:creationId xmlns:a16="http://schemas.microsoft.com/office/drawing/2014/main" id="{01D69BD9-5C87-44C7-9112-9A4D5F08D2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7" name="Freeform 16">
              <a:extLst>
                <a:ext uri="{FF2B5EF4-FFF2-40B4-BE49-F238E27FC236}">
                  <a16:creationId xmlns:a16="http://schemas.microsoft.com/office/drawing/2014/main" id="{67ECDACB-4E98-478E-959E-285DA9641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8" name="Freeform 17">
              <a:extLst>
                <a:ext uri="{FF2B5EF4-FFF2-40B4-BE49-F238E27FC236}">
                  <a16:creationId xmlns:a16="http://schemas.microsoft.com/office/drawing/2014/main" id="{BAA10AA6-CC20-48EF-932E-6E1A686B5A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9" name="Freeform 21">
              <a:extLst>
                <a:ext uri="{FF2B5EF4-FFF2-40B4-BE49-F238E27FC236}">
                  <a16:creationId xmlns:a16="http://schemas.microsoft.com/office/drawing/2014/main" id="{1BE77E80-C10D-4958-BB7D-C901F9401B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0" name="Freeform 25">
              <a:extLst>
                <a:ext uri="{FF2B5EF4-FFF2-40B4-BE49-F238E27FC236}">
                  <a16:creationId xmlns:a16="http://schemas.microsoft.com/office/drawing/2014/main" id="{4202FCC8-1E30-478E-BD2D-2531BE2D94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1" name="Freeform 29">
              <a:extLst>
                <a:ext uri="{FF2B5EF4-FFF2-40B4-BE49-F238E27FC236}">
                  <a16:creationId xmlns:a16="http://schemas.microsoft.com/office/drawing/2014/main" id="{89277949-55D2-4CEB-BD97-066C2B1E37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2" name="Freeform 31">
              <a:extLst>
                <a:ext uri="{FF2B5EF4-FFF2-40B4-BE49-F238E27FC236}">
                  <a16:creationId xmlns:a16="http://schemas.microsoft.com/office/drawing/2014/main" id="{B8EF2C08-9DA7-46E2-ADC8-1A2D271D1B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3" name="Freeform 32">
              <a:extLst>
                <a:ext uri="{FF2B5EF4-FFF2-40B4-BE49-F238E27FC236}">
                  <a16:creationId xmlns:a16="http://schemas.microsoft.com/office/drawing/2014/main" id="{DD0041CF-27BC-41BA-AA0E-8D0BC8C51D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4" name="Freeform 33">
              <a:extLst>
                <a:ext uri="{FF2B5EF4-FFF2-40B4-BE49-F238E27FC236}">
                  <a16:creationId xmlns:a16="http://schemas.microsoft.com/office/drawing/2014/main" id="{0A68EB76-B31F-4A68-A511-E9FA4DBAC9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5" name="Freeform 34">
              <a:extLst>
                <a:ext uri="{FF2B5EF4-FFF2-40B4-BE49-F238E27FC236}">
                  <a16:creationId xmlns:a16="http://schemas.microsoft.com/office/drawing/2014/main" id="{810ECAA2-F5A4-4CCB-9E69-D7B7B340F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6" name="Freeform 35">
              <a:extLst>
                <a:ext uri="{FF2B5EF4-FFF2-40B4-BE49-F238E27FC236}">
                  <a16:creationId xmlns:a16="http://schemas.microsoft.com/office/drawing/2014/main" id="{BFB1BDBB-BEE0-4E9D-9DA1-1050B31A24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7" name="Freeform 36">
              <a:extLst>
                <a:ext uri="{FF2B5EF4-FFF2-40B4-BE49-F238E27FC236}">
                  <a16:creationId xmlns:a16="http://schemas.microsoft.com/office/drawing/2014/main" id="{93C7B171-B419-495C-8784-E5A33A269C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8" name="Freeform 37">
              <a:extLst>
                <a:ext uri="{FF2B5EF4-FFF2-40B4-BE49-F238E27FC236}">
                  <a16:creationId xmlns:a16="http://schemas.microsoft.com/office/drawing/2014/main" id="{54ED346F-C89B-431F-929F-F60448592D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9" name="Freeform 38">
              <a:extLst>
                <a:ext uri="{FF2B5EF4-FFF2-40B4-BE49-F238E27FC236}">
                  <a16:creationId xmlns:a16="http://schemas.microsoft.com/office/drawing/2014/main" id="{87138F5F-ADD8-43EA-8619-D8E063A489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0" name="Freeform 39">
              <a:extLst>
                <a:ext uri="{FF2B5EF4-FFF2-40B4-BE49-F238E27FC236}">
                  <a16:creationId xmlns:a16="http://schemas.microsoft.com/office/drawing/2014/main" id="{92558A0E-070A-473C-A191-5F1F842E2B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1" name="Freeform 40">
              <a:extLst>
                <a:ext uri="{FF2B5EF4-FFF2-40B4-BE49-F238E27FC236}">
                  <a16:creationId xmlns:a16="http://schemas.microsoft.com/office/drawing/2014/main" id="{EC669C1C-F151-44FF-93F6-80E169BAE9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2" name="Freeform 41">
              <a:extLst>
                <a:ext uri="{FF2B5EF4-FFF2-40B4-BE49-F238E27FC236}">
                  <a16:creationId xmlns:a16="http://schemas.microsoft.com/office/drawing/2014/main" id="{A7C8559F-5893-4FF6-A95F-5B6E188EFB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3" name="Freeform 42">
              <a:extLst>
                <a:ext uri="{FF2B5EF4-FFF2-40B4-BE49-F238E27FC236}">
                  <a16:creationId xmlns:a16="http://schemas.microsoft.com/office/drawing/2014/main" id="{896641C3-B861-454E-A910-4A555C0EB1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4" name="Freeform 44">
              <a:extLst>
                <a:ext uri="{FF2B5EF4-FFF2-40B4-BE49-F238E27FC236}">
                  <a16:creationId xmlns:a16="http://schemas.microsoft.com/office/drawing/2014/main" id="{19F6709B-959B-414E-808B-32E9765C5A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5" name="Freeform 45">
              <a:extLst>
                <a:ext uri="{FF2B5EF4-FFF2-40B4-BE49-F238E27FC236}">
                  <a16:creationId xmlns:a16="http://schemas.microsoft.com/office/drawing/2014/main" id="{CA9F93DC-C844-4B5E-AFC8-B2D0F1B5A4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6" name="Freeform 46">
              <a:extLst>
                <a:ext uri="{FF2B5EF4-FFF2-40B4-BE49-F238E27FC236}">
                  <a16:creationId xmlns:a16="http://schemas.microsoft.com/office/drawing/2014/main" id="{6126A395-7043-45D5-9BC7-F3920A8749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7" name="Freeform 47">
              <a:extLst>
                <a:ext uri="{FF2B5EF4-FFF2-40B4-BE49-F238E27FC236}">
                  <a16:creationId xmlns:a16="http://schemas.microsoft.com/office/drawing/2014/main" id="{B31760B7-7420-4FE1-A1D9-9252F344F9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8" name="Freeform 48">
              <a:extLst>
                <a:ext uri="{FF2B5EF4-FFF2-40B4-BE49-F238E27FC236}">
                  <a16:creationId xmlns:a16="http://schemas.microsoft.com/office/drawing/2014/main" id="{ECCD080B-6241-42FB-BB45-9BAB645427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9" name="Freeform 49">
              <a:extLst>
                <a:ext uri="{FF2B5EF4-FFF2-40B4-BE49-F238E27FC236}">
                  <a16:creationId xmlns:a16="http://schemas.microsoft.com/office/drawing/2014/main" id="{7130F0B8-37E5-4D73-B6D0-07AEF67936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0" name="Freeform 8">
              <a:extLst>
                <a:ext uri="{FF2B5EF4-FFF2-40B4-BE49-F238E27FC236}">
                  <a16:creationId xmlns:a16="http://schemas.microsoft.com/office/drawing/2014/main" id="{2283A536-3B42-4705-8BD6-F059FCED1B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1" name="Freeform 106">
              <a:extLst>
                <a:ext uri="{FF2B5EF4-FFF2-40B4-BE49-F238E27FC236}">
                  <a16:creationId xmlns:a16="http://schemas.microsoft.com/office/drawing/2014/main" id="{F0B7EC11-47EC-4CDE-BC72-A3777D6B7C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Tree>
    <p:extLst>
      <p:ext uri="{BB962C8B-B14F-4D97-AF65-F5344CB8AC3E}">
        <p14:creationId xmlns:p14="http://schemas.microsoft.com/office/powerpoint/2010/main" val="280950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53D3C3-F24F-4317-98B6-A05ECD304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 y="1713"/>
            <a:ext cx="5289354" cy="68661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reaching for a paper on a table full of paper and sticky notes">
            <a:extLst>
              <a:ext uri="{FF2B5EF4-FFF2-40B4-BE49-F238E27FC236}">
                <a16:creationId xmlns:a16="http://schemas.microsoft.com/office/drawing/2014/main" id="{AE0E6F56-2DBF-0CC8-8905-A710846A9A26}"/>
              </a:ext>
            </a:extLst>
          </p:cNvPr>
          <p:cNvPicPr>
            <a:picLocks noChangeAspect="1"/>
          </p:cNvPicPr>
          <p:nvPr/>
        </p:nvPicPr>
        <p:blipFill rotWithShape="1">
          <a:blip r:embed="rId3">
            <a:alphaModFix amt="60000"/>
          </a:blip>
          <a:srcRect l="23800" r="24793" b="-1"/>
          <a:stretch/>
        </p:blipFill>
        <p:spPr>
          <a:xfrm>
            <a:off x="-1" y="1"/>
            <a:ext cx="5295331" cy="6875834"/>
          </a:xfrm>
          <a:prstGeom prst="rect">
            <a:avLst/>
          </a:prstGeom>
        </p:spPr>
      </p:pic>
      <p:sp>
        <p:nvSpPr>
          <p:cNvPr id="2" name="Titel 1">
            <a:extLst>
              <a:ext uri="{FF2B5EF4-FFF2-40B4-BE49-F238E27FC236}">
                <a16:creationId xmlns:a16="http://schemas.microsoft.com/office/drawing/2014/main" id="{BE52B083-7A33-511B-7044-64A7C91D0764}"/>
              </a:ext>
            </a:extLst>
          </p:cNvPr>
          <p:cNvSpPr>
            <a:spLocks noGrp="1"/>
          </p:cNvSpPr>
          <p:nvPr>
            <p:ph type="title"/>
          </p:nvPr>
        </p:nvSpPr>
        <p:spPr>
          <a:xfrm>
            <a:off x="591674" y="1395699"/>
            <a:ext cx="4223965" cy="4111831"/>
          </a:xfrm>
        </p:spPr>
        <p:txBody>
          <a:bodyPr>
            <a:normAutofit/>
          </a:bodyPr>
          <a:lstStyle/>
          <a:p>
            <a:pPr algn="ctr"/>
            <a:r>
              <a:rPr lang="de-DE">
                <a:solidFill>
                  <a:srgbClr val="FFFFFF"/>
                </a:solidFill>
              </a:rPr>
              <a:t>Next Steps</a:t>
            </a:r>
            <a:endParaRPr lang="de-DE" dirty="0">
              <a:solidFill>
                <a:srgbClr val="FFFFFF"/>
              </a:solidFill>
            </a:endParaRPr>
          </a:p>
        </p:txBody>
      </p:sp>
      <p:sp>
        <p:nvSpPr>
          <p:cNvPr id="3" name="Inhaltsplatzhalter 2">
            <a:extLst>
              <a:ext uri="{FF2B5EF4-FFF2-40B4-BE49-F238E27FC236}">
                <a16:creationId xmlns:a16="http://schemas.microsoft.com/office/drawing/2014/main" id="{346CE39E-F70B-A9F8-565A-CA08DCB4AA34}"/>
              </a:ext>
            </a:extLst>
          </p:cNvPr>
          <p:cNvSpPr>
            <a:spLocks noGrp="1"/>
          </p:cNvSpPr>
          <p:nvPr>
            <p:ph idx="1"/>
          </p:nvPr>
        </p:nvSpPr>
        <p:spPr>
          <a:xfrm>
            <a:off x="6096000" y="876300"/>
            <a:ext cx="5219700" cy="5105400"/>
          </a:xfrm>
        </p:spPr>
        <p:txBody>
          <a:bodyPr>
            <a:normAutofit/>
          </a:bodyPr>
          <a:lstStyle/>
          <a:p>
            <a:pPr marL="0" indent="0">
              <a:lnSpc>
                <a:spcPct val="140000"/>
              </a:lnSpc>
              <a:buNone/>
            </a:pPr>
            <a:r>
              <a:rPr lang="en-US" sz="1100"/>
              <a:t>While the current design meets the basic requirements of the application, there are several areas for future improvement. Some of the next steps include:</a:t>
            </a:r>
          </a:p>
          <a:p>
            <a:pPr>
              <a:lnSpc>
                <a:spcPct val="140000"/>
              </a:lnSpc>
              <a:buFont typeface="Arial" panose="020B0604020202020204" pitchFamily="34" charset="0"/>
              <a:buChar char="•"/>
            </a:pPr>
            <a:r>
              <a:rPr lang="en-US" sz="1100"/>
              <a:t>Making the presentation title unique: Implement a mechanism to ensure that presentation titles are unique, especially when multiple users are using the application.</a:t>
            </a:r>
          </a:p>
          <a:p>
            <a:pPr>
              <a:lnSpc>
                <a:spcPct val="140000"/>
              </a:lnSpc>
              <a:buFont typeface="Arial" panose="020B0604020202020204" pitchFamily="34" charset="0"/>
              <a:buChar char="•"/>
            </a:pPr>
            <a:r>
              <a:rPr lang="en-US" sz="1100"/>
              <a:t>Adding authentication: Introduce user authentication to allow users to have their own presentations and restrict access to specific users. Firebase Authentication could be utilized for this purpose.</a:t>
            </a:r>
          </a:p>
          <a:p>
            <a:pPr>
              <a:lnSpc>
                <a:spcPct val="140000"/>
              </a:lnSpc>
              <a:buFont typeface="Arial" panose="020B0604020202020204" pitchFamily="34" charset="0"/>
              <a:buChar char="•"/>
            </a:pPr>
            <a:r>
              <a:rPr lang="en-US" sz="1100"/>
              <a:t>Supporting multiple file types: Expand the application's file support beyond PDF files, such as adding compatibility for PowerPoint, Word, Excel, and other commonly used file formats.</a:t>
            </a:r>
          </a:p>
          <a:p>
            <a:pPr>
              <a:lnSpc>
                <a:spcPct val="140000"/>
              </a:lnSpc>
              <a:buFont typeface="Arial" panose="020B0604020202020204" pitchFamily="34" charset="0"/>
              <a:buChar char="•"/>
            </a:pPr>
            <a:r>
              <a:rPr lang="en-US" sz="1100"/>
              <a:t>Adding animations: Enhance the user experience by incorporating animations to make the application more interactive and visually engaging.</a:t>
            </a:r>
          </a:p>
          <a:p>
            <a:pPr>
              <a:lnSpc>
                <a:spcPct val="140000"/>
              </a:lnSpc>
              <a:buFont typeface="Arial" panose="020B0604020202020204" pitchFamily="34" charset="0"/>
              <a:buChar char="•"/>
            </a:pPr>
            <a:r>
              <a:rPr lang="en-US" sz="1100"/>
              <a:t>Improving error handling: Strengthen the error handling system, particularly for scenarios like failed file uploads. Provide informative error messages to users in case of errors or unexpected issues.</a:t>
            </a:r>
          </a:p>
          <a:p>
            <a:pPr>
              <a:lnSpc>
                <a:spcPct val="140000"/>
              </a:lnSpc>
              <a:buFont typeface="Arial" panose="020B0604020202020204" pitchFamily="34" charset="0"/>
              <a:buChar char="•"/>
            </a:pPr>
            <a:r>
              <a:rPr lang="en-US" sz="1100"/>
              <a:t>iOS support: Extend the application's compatibility to iOS devices, enabling a broader range of users to access and utilize the app.</a:t>
            </a:r>
          </a:p>
          <a:p>
            <a:pPr>
              <a:lnSpc>
                <a:spcPct val="140000"/>
              </a:lnSpc>
            </a:pPr>
            <a:endParaRPr lang="de-DE" sz="1100" dirty="0"/>
          </a:p>
        </p:txBody>
      </p:sp>
    </p:spTree>
    <p:extLst>
      <p:ext uri="{BB962C8B-B14F-4D97-AF65-F5344CB8AC3E}">
        <p14:creationId xmlns:p14="http://schemas.microsoft.com/office/powerpoint/2010/main" val="1659976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374"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5"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6"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7"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8"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9"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0"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1"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2"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3"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4"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5"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6"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7"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8"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9"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0"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1"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2"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3"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4"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5"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6"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7"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8"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9"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0"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1"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2"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3"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4"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5"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6"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7"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8"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9"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0"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1"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2"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3"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4"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5"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6"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7"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8"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9"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0"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1"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2"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3"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4"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5"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6"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7"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8"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9"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430" name="Rectangle 67">
            <a:extLst>
              <a:ext uri="{FF2B5EF4-FFF2-40B4-BE49-F238E27FC236}">
                <a16:creationId xmlns:a16="http://schemas.microsoft.com/office/drawing/2014/main" id="{58789E63-C78D-4210-8A38-DD6FB3B6B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y question marks on black background">
            <a:extLst>
              <a:ext uri="{FF2B5EF4-FFF2-40B4-BE49-F238E27FC236}">
                <a16:creationId xmlns:a16="http://schemas.microsoft.com/office/drawing/2014/main" id="{3EA009B1-8171-C8DF-61E6-1BCA2DD4F4D7}"/>
              </a:ext>
            </a:extLst>
          </p:cNvPr>
          <p:cNvPicPr>
            <a:picLocks noChangeAspect="1"/>
          </p:cNvPicPr>
          <p:nvPr/>
        </p:nvPicPr>
        <p:blipFill rotWithShape="1">
          <a:blip r:embed="rId2"/>
          <a:srcRect t="7787"/>
          <a:stretch/>
        </p:blipFill>
        <p:spPr>
          <a:xfrm>
            <a:off x="20" y="10"/>
            <a:ext cx="12191980" cy="6857990"/>
          </a:xfrm>
          <a:prstGeom prst="rect">
            <a:avLst/>
          </a:prstGeom>
        </p:spPr>
      </p:pic>
      <p:sp>
        <p:nvSpPr>
          <p:cNvPr id="431" name="Rectangle 69">
            <a:extLst>
              <a:ext uri="{FF2B5EF4-FFF2-40B4-BE49-F238E27FC236}">
                <a16:creationId xmlns:a16="http://schemas.microsoft.com/office/drawing/2014/main" id="{933BD51B-53C3-4AA2-8BD3-AFDF9E98B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57941" y="-1157556"/>
            <a:ext cx="6858000" cy="9173882"/>
          </a:xfrm>
          <a:prstGeom prst="rect">
            <a:avLst/>
          </a:prstGeom>
          <a:gradFill>
            <a:gsLst>
              <a:gs pos="71000">
                <a:srgbClr val="000000">
                  <a:alpha val="0"/>
                </a:srgbClr>
              </a:gs>
              <a:gs pos="0">
                <a:schemeClr val="tx1"/>
              </a:gs>
              <a:gs pos="0">
                <a:srgbClr val="000000">
                  <a:alpha val="4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E50F657-390D-D6B2-E33A-05C61F1CE497}"/>
              </a:ext>
            </a:extLst>
          </p:cNvPr>
          <p:cNvSpPr>
            <a:spLocks noGrp="1"/>
          </p:cNvSpPr>
          <p:nvPr>
            <p:ph type="title"/>
          </p:nvPr>
        </p:nvSpPr>
        <p:spPr>
          <a:xfrm>
            <a:off x="848696" y="1371600"/>
            <a:ext cx="7753235" cy="3948621"/>
          </a:xfrm>
        </p:spPr>
        <p:txBody>
          <a:bodyPr vert="horz" lIns="91440" tIns="45720" rIns="91440" bIns="45720" rtlCol="0" anchor="b">
            <a:normAutofit/>
          </a:bodyPr>
          <a:lstStyle/>
          <a:p>
            <a:r>
              <a:rPr lang="en-US" sz="5400" dirty="0">
                <a:solidFill>
                  <a:srgbClr val="FFFFFF"/>
                </a:solidFill>
              </a:rPr>
              <a:t>Thank you !</a:t>
            </a:r>
          </a:p>
        </p:txBody>
      </p:sp>
      <p:sp>
        <p:nvSpPr>
          <p:cNvPr id="3" name="Inhaltsplatzhalter 2">
            <a:extLst>
              <a:ext uri="{FF2B5EF4-FFF2-40B4-BE49-F238E27FC236}">
                <a16:creationId xmlns:a16="http://schemas.microsoft.com/office/drawing/2014/main" id="{7D7A4346-5390-5E44-7D58-86B138647013}"/>
              </a:ext>
            </a:extLst>
          </p:cNvPr>
          <p:cNvSpPr>
            <a:spLocks noGrp="1"/>
          </p:cNvSpPr>
          <p:nvPr>
            <p:ph idx="1"/>
          </p:nvPr>
        </p:nvSpPr>
        <p:spPr>
          <a:xfrm>
            <a:off x="944585" y="5494187"/>
            <a:ext cx="5151415" cy="751470"/>
          </a:xfrm>
        </p:spPr>
        <p:txBody>
          <a:bodyPr vert="horz" lIns="91440" tIns="45720" rIns="91440" bIns="45720" rtlCol="0" anchor="t">
            <a:normAutofit/>
          </a:bodyPr>
          <a:lstStyle/>
          <a:p>
            <a:pPr marL="0" indent="0">
              <a:buNone/>
            </a:pPr>
            <a:r>
              <a:rPr lang="en-US" sz="1400" cap="all" spc="600" dirty="0">
                <a:solidFill>
                  <a:srgbClr val="FFFFFF"/>
                </a:solidFill>
              </a:rPr>
              <a:t>Any question ?</a:t>
            </a:r>
          </a:p>
        </p:txBody>
      </p:sp>
      <p:grpSp>
        <p:nvGrpSpPr>
          <p:cNvPr id="432" name="Group 71">
            <a:extLst>
              <a:ext uri="{FF2B5EF4-FFF2-40B4-BE49-F238E27FC236}">
                <a16:creationId xmlns:a16="http://schemas.microsoft.com/office/drawing/2014/main" id="{C94FD3EC-1310-4AD0-9781-ECB252862C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rgbClr val="FFFFFF"/>
          </a:solidFill>
        </p:grpSpPr>
        <p:sp>
          <p:nvSpPr>
            <p:cNvPr id="433" name="Freeform 10">
              <a:extLst>
                <a:ext uri="{FF2B5EF4-FFF2-40B4-BE49-F238E27FC236}">
                  <a16:creationId xmlns:a16="http://schemas.microsoft.com/office/drawing/2014/main" id="{672A918A-85C5-4B31-8998-25857DAB5E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4" name="Freeform 15">
              <a:extLst>
                <a:ext uri="{FF2B5EF4-FFF2-40B4-BE49-F238E27FC236}">
                  <a16:creationId xmlns:a16="http://schemas.microsoft.com/office/drawing/2014/main" id="{E0815E64-1D86-4D7E-8CE3-57F2E67B7B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5" name="Freeform 18">
              <a:extLst>
                <a:ext uri="{FF2B5EF4-FFF2-40B4-BE49-F238E27FC236}">
                  <a16:creationId xmlns:a16="http://schemas.microsoft.com/office/drawing/2014/main" id="{497B2EDF-E079-4AC9-8201-79F55E655C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6" name="Freeform 22">
              <a:extLst>
                <a:ext uri="{FF2B5EF4-FFF2-40B4-BE49-F238E27FC236}">
                  <a16:creationId xmlns:a16="http://schemas.microsoft.com/office/drawing/2014/main" id="{23833C89-2511-479D-BC7D-43F4661DC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7" name="Freeform 8">
              <a:extLst>
                <a:ext uri="{FF2B5EF4-FFF2-40B4-BE49-F238E27FC236}">
                  <a16:creationId xmlns:a16="http://schemas.microsoft.com/office/drawing/2014/main" id="{134D3974-8C13-4CDE-B973-7120BB8074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8" name="Freeform 19">
              <a:extLst>
                <a:ext uri="{FF2B5EF4-FFF2-40B4-BE49-F238E27FC236}">
                  <a16:creationId xmlns:a16="http://schemas.microsoft.com/office/drawing/2014/main" id="{5BF1FC02-08FF-4338-9BB7-15FA81B926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9" name="Freeform 20">
              <a:extLst>
                <a:ext uri="{FF2B5EF4-FFF2-40B4-BE49-F238E27FC236}">
                  <a16:creationId xmlns:a16="http://schemas.microsoft.com/office/drawing/2014/main" id="{F56F9F25-5C9C-4CA3-A914-FC497872EC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0" name="Freeform 23">
              <a:extLst>
                <a:ext uri="{FF2B5EF4-FFF2-40B4-BE49-F238E27FC236}">
                  <a16:creationId xmlns:a16="http://schemas.microsoft.com/office/drawing/2014/main" id="{E656ABC3-F068-4B85-8661-0EC5E9C89B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1" name="Freeform 26">
              <a:extLst>
                <a:ext uri="{FF2B5EF4-FFF2-40B4-BE49-F238E27FC236}">
                  <a16:creationId xmlns:a16="http://schemas.microsoft.com/office/drawing/2014/main" id="{535711AB-6053-4A1F-B963-9A991231C4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2" name="Freeform 27">
              <a:extLst>
                <a:ext uri="{FF2B5EF4-FFF2-40B4-BE49-F238E27FC236}">
                  <a16:creationId xmlns:a16="http://schemas.microsoft.com/office/drawing/2014/main" id="{99484A9E-C9E7-48E3-835C-CA00039A94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3" name="Freeform 28">
              <a:extLst>
                <a:ext uri="{FF2B5EF4-FFF2-40B4-BE49-F238E27FC236}">
                  <a16:creationId xmlns:a16="http://schemas.microsoft.com/office/drawing/2014/main" id="{30E00243-C6C1-4AFB-9954-AC9C0837AB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4" name="Freeform 30">
              <a:extLst>
                <a:ext uri="{FF2B5EF4-FFF2-40B4-BE49-F238E27FC236}">
                  <a16:creationId xmlns:a16="http://schemas.microsoft.com/office/drawing/2014/main" id="{47B00545-0508-41CF-9169-37CB97E08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5" name="Freeform 43">
              <a:extLst>
                <a:ext uri="{FF2B5EF4-FFF2-40B4-BE49-F238E27FC236}">
                  <a16:creationId xmlns:a16="http://schemas.microsoft.com/office/drawing/2014/main" id="{884EDA62-CEFA-447C-A731-3A1FC949F5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6" name="Freeform 51">
              <a:extLst>
                <a:ext uri="{FF2B5EF4-FFF2-40B4-BE49-F238E27FC236}">
                  <a16:creationId xmlns:a16="http://schemas.microsoft.com/office/drawing/2014/main" id="{3C095E3E-AA61-45A1-B7D8-48F0E675A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7" name="Freeform 52">
              <a:extLst>
                <a:ext uri="{FF2B5EF4-FFF2-40B4-BE49-F238E27FC236}">
                  <a16:creationId xmlns:a16="http://schemas.microsoft.com/office/drawing/2014/main" id="{E942C193-F3C5-4954-AD2C-EC2CD1AE72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8" name="Freeform 53">
              <a:extLst>
                <a:ext uri="{FF2B5EF4-FFF2-40B4-BE49-F238E27FC236}">
                  <a16:creationId xmlns:a16="http://schemas.microsoft.com/office/drawing/2014/main" id="{BDABF981-DD5E-4501-8BDA-03AA48E36C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9" name="Freeform 54">
              <a:extLst>
                <a:ext uri="{FF2B5EF4-FFF2-40B4-BE49-F238E27FC236}">
                  <a16:creationId xmlns:a16="http://schemas.microsoft.com/office/drawing/2014/main" id="{F9D003FB-F58B-4C20-87E7-6FB1422CC2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0" name="Freeform 55">
              <a:extLst>
                <a:ext uri="{FF2B5EF4-FFF2-40B4-BE49-F238E27FC236}">
                  <a16:creationId xmlns:a16="http://schemas.microsoft.com/office/drawing/2014/main" id="{D41B2545-F038-4CE0-B931-285F086D97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1" name="Freeform 56">
              <a:extLst>
                <a:ext uri="{FF2B5EF4-FFF2-40B4-BE49-F238E27FC236}">
                  <a16:creationId xmlns:a16="http://schemas.microsoft.com/office/drawing/2014/main" id="{9B64122A-3C88-4240-8766-D84EF1F12B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2" name="Freeform 57">
              <a:extLst>
                <a:ext uri="{FF2B5EF4-FFF2-40B4-BE49-F238E27FC236}">
                  <a16:creationId xmlns:a16="http://schemas.microsoft.com/office/drawing/2014/main" id="{CE208694-203A-403C-AE2F-D2E2894050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3" name="Freeform 59">
              <a:extLst>
                <a:ext uri="{FF2B5EF4-FFF2-40B4-BE49-F238E27FC236}">
                  <a16:creationId xmlns:a16="http://schemas.microsoft.com/office/drawing/2014/main" id="{212458A7-EAC6-4F24-80BD-77B41054B3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4" name="Freeform 60">
              <a:extLst>
                <a:ext uri="{FF2B5EF4-FFF2-40B4-BE49-F238E27FC236}">
                  <a16:creationId xmlns:a16="http://schemas.microsoft.com/office/drawing/2014/main" id="{229A706A-FB43-4854-B0B0-7F09945770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5" name="Freeform 61">
              <a:extLst>
                <a:ext uri="{FF2B5EF4-FFF2-40B4-BE49-F238E27FC236}">
                  <a16:creationId xmlns:a16="http://schemas.microsoft.com/office/drawing/2014/main" id="{476F59BD-B421-4186-BBD7-39A00744FB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6" name="Freeform 5">
              <a:extLst>
                <a:ext uri="{FF2B5EF4-FFF2-40B4-BE49-F238E27FC236}">
                  <a16:creationId xmlns:a16="http://schemas.microsoft.com/office/drawing/2014/main" id="{D27B3750-2ECF-4CC9-B08C-9E5F550635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7" name="Freeform 6">
              <a:extLst>
                <a:ext uri="{FF2B5EF4-FFF2-40B4-BE49-F238E27FC236}">
                  <a16:creationId xmlns:a16="http://schemas.microsoft.com/office/drawing/2014/main" id="{096E7AD1-BF5B-4298-9E32-A47CB010FA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8" name="Freeform 7">
              <a:extLst>
                <a:ext uri="{FF2B5EF4-FFF2-40B4-BE49-F238E27FC236}">
                  <a16:creationId xmlns:a16="http://schemas.microsoft.com/office/drawing/2014/main" id="{5C2E7B82-DC9D-43AD-BA1E-3759FE4AA0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9" name="Freeform 8">
              <a:extLst>
                <a:ext uri="{FF2B5EF4-FFF2-40B4-BE49-F238E27FC236}">
                  <a16:creationId xmlns:a16="http://schemas.microsoft.com/office/drawing/2014/main" id="{BCDC8C86-4A99-41A4-9DC0-08145CE035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0" name="Freeform 9">
              <a:extLst>
                <a:ext uri="{FF2B5EF4-FFF2-40B4-BE49-F238E27FC236}">
                  <a16:creationId xmlns:a16="http://schemas.microsoft.com/office/drawing/2014/main" id="{C8785DE7-3737-4E27-BE2F-0DBFD301D1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1" name="Freeform 11">
              <a:extLst>
                <a:ext uri="{FF2B5EF4-FFF2-40B4-BE49-F238E27FC236}">
                  <a16:creationId xmlns:a16="http://schemas.microsoft.com/office/drawing/2014/main" id="{C28B40AF-5DD3-4A7F-91AB-F49D46E2EA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2" name="Freeform 12">
              <a:extLst>
                <a:ext uri="{FF2B5EF4-FFF2-40B4-BE49-F238E27FC236}">
                  <a16:creationId xmlns:a16="http://schemas.microsoft.com/office/drawing/2014/main" id="{7411F1BC-34F9-470E-87B5-B3986C27F5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3" name="Freeform 13">
              <a:extLst>
                <a:ext uri="{FF2B5EF4-FFF2-40B4-BE49-F238E27FC236}">
                  <a16:creationId xmlns:a16="http://schemas.microsoft.com/office/drawing/2014/main" id="{6AC0F0C8-6D0F-4644-9C89-D6EF4771C5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4" name="Freeform 14">
              <a:extLst>
                <a:ext uri="{FF2B5EF4-FFF2-40B4-BE49-F238E27FC236}">
                  <a16:creationId xmlns:a16="http://schemas.microsoft.com/office/drawing/2014/main" id="{01D69BD9-5C87-44C7-9112-9A4D5F08D2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5" name="Freeform 16">
              <a:extLst>
                <a:ext uri="{FF2B5EF4-FFF2-40B4-BE49-F238E27FC236}">
                  <a16:creationId xmlns:a16="http://schemas.microsoft.com/office/drawing/2014/main" id="{67ECDACB-4E98-478E-959E-285DA9641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6" name="Freeform 17">
              <a:extLst>
                <a:ext uri="{FF2B5EF4-FFF2-40B4-BE49-F238E27FC236}">
                  <a16:creationId xmlns:a16="http://schemas.microsoft.com/office/drawing/2014/main" id="{BAA10AA6-CC20-48EF-932E-6E1A686B5A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7" name="Freeform 21">
              <a:extLst>
                <a:ext uri="{FF2B5EF4-FFF2-40B4-BE49-F238E27FC236}">
                  <a16:creationId xmlns:a16="http://schemas.microsoft.com/office/drawing/2014/main" id="{1BE77E80-C10D-4958-BB7D-C901F9401B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8" name="Freeform 25">
              <a:extLst>
                <a:ext uri="{FF2B5EF4-FFF2-40B4-BE49-F238E27FC236}">
                  <a16:creationId xmlns:a16="http://schemas.microsoft.com/office/drawing/2014/main" id="{4202FCC8-1E30-478E-BD2D-2531BE2D94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9" name="Freeform 29">
              <a:extLst>
                <a:ext uri="{FF2B5EF4-FFF2-40B4-BE49-F238E27FC236}">
                  <a16:creationId xmlns:a16="http://schemas.microsoft.com/office/drawing/2014/main" id="{89277949-55D2-4CEB-BD97-066C2B1E37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0" name="Freeform 31">
              <a:extLst>
                <a:ext uri="{FF2B5EF4-FFF2-40B4-BE49-F238E27FC236}">
                  <a16:creationId xmlns:a16="http://schemas.microsoft.com/office/drawing/2014/main" id="{B8EF2C08-9DA7-46E2-ADC8-1A2D271D1B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1" name="Freeform 32">
              <a:extLst>
                <a:ext uri="{FF2B5EF4-FFF2-40B4-BE49-F238E27FC236}">
                  <a16:creationId xmlns:a16="http://schemas.microsoft.com/office/drawing/2014/main" id="{DD0041CF-27BC-41BA-AA0E-8D0BC8C51D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2" name="Freeform 33">
              <a:extLst>
                <a:ext uri="{FF2B5EF4-FFF2-40B4-BE49-F238E27FC236}">
                  <a16:creationId xmlns:a16="http://schemas.microsoft.com/office/drawing/2014/main" id="{0A68EB76-B31F-4A68-A511-E9FA4DBAC9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3" name="Freeform 34">
              <a:extLst>
                <a:ext uri="{FF2B5EF4-FFF2-40B4-BE49-F238E27FC236}">
                  <a16:creationId xmlns:a16="http://schemas.microsoft.com/office/drawing/2014/main" id="{810ECAA2-F5A4-4CCB-9E69-D7B7B340F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4" name="Freeform 35">
              <a:extLst>
                <a:ext uri="{FF2B5EF4-FFF2-40B4-BE49-F238E27FC236}">
                  <a16:creationId xmlns:a16="http://schemas.microsoft.com/office/drawing/2014/main" id="{BFB1BDBB-BEE0-4E9D-9DA1-1050B31A24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5" name="Freeform 36">
              <a:extLst>
                <a:ext uri="{FF2B5EF4-FFF2-40B4-BE49-F238E27FC236}">
                  <a16:creationId xmlns:a16="http://schemas.microsoft.com/office/drawing/2014/main" id="{93C7B171-B419-495C-8784-E5A33A269C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6" name="Freeform 37">
              <a:extLst>
                <a:ext uri="{FF2B5EF4-FFF2-40B4-BE49-F238E27FC236}">
                  <a16:creationId xmlns:a16="http://schemas.microsoft.com/office/drawing/2014/main" id="{54ED346F-C89B-431F-929F-F60448592D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7" name="Freeform 38">
              <a:extLst>
                <a:ext uri="{FF2B5EF4-FFF2-40B4-BE49-F238E27FC236}">
                  <a16:creationId xmlns:a16="http://schemas.microsoft.com/office/drawing/2014/main" id="{87138F5F-ADD8-43EA-8619-D8E063A489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8" name="Freeform 39">
              <a:extLst>
                <a:ext uri="{FF2B5EF4-FFF2-40B4-BE49-F238E27FC236}">
                  <a16:creationId xmlns:a16="http://schemas.microsoft.com/office/drawing/2014/main" id="{92558A0E-070A-473C-A191-5F1F842E2B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9" name="Freeform 40">
              <a:extLst>
                <a:ext uri="{FF2B5EF4-FFF2-40B4-BE49-F238E27FC236}">
                  <a16:creationId xmlns:a16="http://schemas.microsoft.com/office/drawing/2014/main" id="{EC669C1C-F151-44FF-93F6-80E169BAE9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0" name="Freeform 41">
              <a:extLst>
                <a:ext uri="{FF2B5EF4-FFF2-40B4-BE49-F238E27FC236}">
                  <a16:creationId xmlns:a16="http://schemas.microsoft.com/office/drawing/2014/main" id="{A7C8559F-5893-4FF6-A95F-5B6E188EFB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1" name="Freeform 42">
              <a:extLst>
                <a:ext uri="{FF2B5EF4-FFF2-40B4-BE49-F238E27FC236}">
                  <a16:creationId xmlns:a16="http://schemas.microsoft.com/office/drawing/2014/main" id="{896641C3-B861-454E-A910-4A555C0EB1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2" name="Freeform 44">
              <a:extLst>
                <a:ext uri="{FF2B5EF4-FFF2-40B4-BE49-F238E27FC236}">
                  <a16:creationId xmlns:a16="http://schemas.microsoft.com/office/drawing/2014/main" id="{19F6709B-959B-414E-808B-32E9765C5A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3" name="Freeform 45">
              <a:extLst>
                <a:ext uri="{FF2B5EF4-FFF2-40B4-BE49-F238E27FC236}">
                  <a16:creationId xmlns:a16="http://schemas.microsoft.com/office/drawing/2014/main" id="{CA9F93DC-C844-4B5E-AFC8-B2D0F1B5A4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4" name="Freeform 46">
              <a:extLst>
                <a:ext uri="{FF2B5EF4-FFF2-40B4-BE49-F238E27FC236}">
                  <a16:creationId xmlns:a16="http://schemas.microsoft.com/office/drawing/2014/main" id="{6126A395-7043-45D5-9BC7-F3920A8749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5" name="Freeform 47">
              <a:extLst>
                <a:ext uri="{FF2B5EF4-FFF2-40B4-BE49-F238E27FC236}">
                  <a16:creationId xmlns:a16="http://schemas.microsoft.com/office/drawing/2014/main" id="{B31760B7-7420-4FE1-A1D9-9252F344F9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6" name="Freeform 48">
              <a:extLst>
                <a:ext uri="{FF2B5EF4-FFF2-40B4-BE49-F238E27FC236}">
                  <a16:creationId xmlns:a16="http://schemas.microsoft.com/office/drawing/2014/main" id="{ECCD080B-6241-42FB-BB45-9BAB645427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7" name="Freeform 49">
              <a:extLst>
                <a:ext uri="{FF2B5EF4-FFF2-40B4-BE49-F238E27FC236}">
                  <a16:creationId xmlns:a16="http://schemas.microsoft.com/office/drawing/2014/main" id="{7130F0B8-37E5-4D73-B6D0-07AEF67936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8" name="Freeform 8">
              <a:extLst>
                <a:ext uri="{FF2B5EF4-FFF2-40B4-BE49-F238E27FC236}">
                  <a16:creationId xmlns:a16="http://schemas.microsoft.com/office/drawing/2014/main" id="{2283A536-3B42-4705-8BD6-F059FCED1B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9" name="Freeform 106">
              <a:extLst>
                <a:ext uri="{FF2B5EF4-FFF2-40B4-BE49-F238E27FC236}">
                  <a16:creationId xmlns:a16="http://schemas.microsoft.com/office/drawing/2014/main" id="{F0B7EC11-47EC-4CDE-BC72-A3777D6B7C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Tree>
    <p:extLst>
      <p:ext uri="{BB962C8B-B14F-4D97-AF65-F5344CB8AC3E}">
        <p14:creationId xmlns:p14="http://schemas.microsoft.com/office/powerpoint/2010/main" val="30239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 name="Rectangle 76">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78">
            <a:extLst>
              <a:ext uri="{FF2B5EF4-FFF2-40B4-BE49-F238E27FC236}">
                <a16:creationId xmlns:a16="http://schemas.microsoft.com/office/drawing/2014/main" id="{6F53D3C3-F24F-4317-98B6-A05ECD304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 y="1713"/>
            <a:ext cx="5289354" cy="68661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ack of magazines on table">
            <a:extLst>
              <a:ext uri="{FF2B5EF4-FFF2-40B4-BE49-F238E27FC236}">
                <a16:creationId xmlns:a16="http://schemas.microsoft.com/office/drawing/2014/main" id="{0C81854A-59AE-6202-78E4-984158C886C6}"/>
              </a:ext>
            </a:extLst>
          </p:cNvPr>
          <p:cNvPicPr>
            <a:picLocks noChangeAspect="1"/>
          </p:cNvPicPr>
          <p:nvPr/>
        </p:nvPicPr>
        <p:blipFill rotWithShape="1">
          <a:blip r:embed="rId3">
            <a:alphaModFix amt="60000"/>
          </a:blip>
          <a:srcRect l="41076" r="7517" b="-1"/>
          <a:stretch/>
        </p:blipFill>
        <p:spPr>
          <a:xfrm>
            <a:off x="-1" y="1"/>
            <a:ext cx="5295331" cy="6875834"/>
          </a:xfrm>
          <a:prstGeom prst="rect">
            <a:avLst/>
          </a:prstGeom>
        </p:spPr>
      </p:pic>
      <p:sp>
        <p:nvSpPr>
          <p:cNvPr id="2" name="Titel 1">
            <a:extLst>
              <a:ext uri="{FF2B5EF4-FFF2-40B4-BE49-F238E27FC236}">
                <a16:creationId xmlns:a16="http://schemas.microsoft.com/office/drawing/2014/main" id="{6810D20B-400F-17C6-F33B-1F87EF35EC61}"/>
              </a:ext>
            </a:extLst>
          </p:cNvPr>
          <p:cNvSpPr>
            <a:spLocks noGrp="1"/>
          </p:cNvSpPr>
          <p:nvPr>
            <p:ph type="title"/>
          </p:nvPr>
        </p:nvSpPr>
        <p:spPr>
          <a:xfrm>
            <a:off x="591674" y="1395699"/>
            <a:ext cx="4223965" cy="4111831"/>
          </a:xfrm>
        </p:spPr>
        <p:txBody>
          <a:bodyPr>
            <a:normAutofit/>
          </a:bodyPr>
          <a:lstStyle/>
          <a:p>
            <a:pPr algn="ctr"/>
            <a:r>
              <a:rPr lang="de-DE" b="1">
                <a:solidFill>
                  <a:srgbClr val="FFFFFF"/>
                </a:solidFill>
              </a:rPr>
              <a:t>Table of Contents</a:t>
            </a:r>
            <a:br>
              <a:rPr lang="de-DE" b="1">
                <a:solidFill>
                  <a:srgbClr val="FFFFFF"/>
                </a:solidFill>
              </a:rPr>
            </a:br>
            <a:endParaRPr lang="de-DE">
              <a:solidFill>
                <a:srgbClr val="FFFFFF"/>
              </a:solidFill>
            </a:endParaRPr>
          </a:p>
        </p:txBody>
      </p:sp>
      <p:graphicFrame>
        <p:nvGraphicFramePr>
          <p:cNvPr id="72" name="Inhaltsplatzhalter 2">
            <a:extLst>
              <a:ext uri="{FF2B5EF4-FFF2-40B4-BE49-F238E27FC236}">
                <a16:creationId xmlns:a16="http://schemas.microsoft.com/office/drawing/2014/main" id="{06B877B8-37E8-9078-E0CB-80F4F1216378}"/>
              </a:ext>
            </a:extLst>
          </p:cNvPr>
          <p:cNvGraphicFramePr>
            <a:graphicFrameLocks noGrp="1"/>
          </p:cNvGraphicFramePr>
          <p:nvPr>
            <p:ph idx="1"/>
            <p:extLst>
              <p:ext uri="{D42A27DB-BD31-4B8C-83A1-F6EECF244321}">
                <p14:modId xmlns:p14="http://schemas.microsoft.com/office/powerpoint/2010/main" val="2106402387"/>
              </p:ext>
            </p:extLst>
          </p:nvPr>
        </p:nvGraphicFramePr>
        <p:xfrm>
          <a:off x="5401336" y="-102359"/>
          <a:ext cx="6796641" cy="69781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7127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080BC15-6F3E-4EDC-BB73-20706F743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FE7CF0D-78CF-7E95-3832-F4DB5F24A63C}"/>
              </a:ext>
            </a:extLst>
          </p:cNvPr>
          <p:cNvSpPr>
            <a:spLocks noGrp="1"/>
          </p:cNvSpPr>
          <p:nvPr>
            <p:ph type="title"/>
          </p:nvPr>
        </p:nvSpPr>
        <p:spPr>
          <a:xfrm>
            <a:off x="877326" y="792916"/>
            <a:ext cx="10426923" cy="846581"/>
          </a:xfrm>
        </p:spPr>
        <p:txBody>
          <a:bodyPr>
            <a:normAutofit/>
          </a:bodyPr>
          <a:lstStyle/>
          <a:p>
            <a:pPr algn="ctr"/>
            <a:r>
              <a:rPr lang="de-DE" dirty="0" err="1"/>
              <a:t>Introduction</a:t>
            </a:r>
            <a:endParaRPr lang="de-DE" dirty="0"/>
          </a:p>
        </p:txBody>
      </p:sp>
      <p:sp>
        <p:nvSpPr>
          <p:cNvPr id="11" name="Freeform 8">
            <a:extLst>
              <a:ext uri="{FF2B5EF4-FFF2-40B4-BE49-F238E27FC236}">
                <a16:creationId xmlns:a16="http://schemas.microsoft.com/office/drawing/2014/main" id="{E4E336B8-243A-49D9-9876-4BF3A08D3A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6018" y="169903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10">
            <a:extLst>
              <a:ext uri="{FF2B5EF4-FFF2-40B4-BE49-F238E27FC236}">
                <a16:creationId xmlns:a16="http://schemas.microsoft.com/office/drawing/2014/main" id="{05F36030-F60E-436E-81FE-74DD0776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34969" y="1723504"/>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06">
            <a:extLst>
              <a:ext uri="{FF2B5EF4-FFF2-40B4-BE49-F238E27FC236}">
                <a16:creationId xmlns:a16="http://schemas.microsoft.com/office/drawing/2014/main" id="{800D5F55-AC8B-4C26-ABB0-D8D609EC46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70691" y="170625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12">
            <a:extLst>
              <a:ext uri="{FF2B5EF4-FFF2-40B4-BE49-F238E27FC236}">
                <a16:creationId xmlns:a16="http://schemas.microsoft.com/office/drawing/2014/main" id="{2DF0B83D-C899-44CA-9B54-A9C57E8EB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5291" y="168963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08">
            <a:extLst>
              <a:ext uri="{FF2B5EF4-FFF2-40B4-BE49-F238E27FC236}">
                <a16:creationId xmlns:a16="http://schemas.microsoft.com/office/drawing/2014/main" id="{E16B2E5A-8EC8-4C56-AB77-380486FDF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83918" y="171849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11">
            <a:extLst>
              <a:ext uri="{FF2B5EF4-FFF2-40B4-BE49-F238E27FC236}">
                <a16:creationId xmlns:a16="http://schemas.microsoft.com/office/drawing/2014/main" id="{C87A69CB-2620-4628-9781-88BD40636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07232" y="1733996"/>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09">
            <a:extLst>
              <a:ext uri="{FF2B5EF4-FFF2-40B4-BE49-F238E27FC236}">
                <a16:creationId xmlns:a16="http://schemas.microsoft.com/office/drawing/2014/main" id="{CABAB4BD-890F-4563-A5CA-536788B1E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665993" y="1721756"/>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5">
            <a:extLst>
              <a:ext uri="{FF2B5EF4-FFF2-40B4-BE49-F238E27FC236}">
                <a16:creationId xmlns:a16="http://schemas.microsoft.com/office/drawing/2014/main" id="{24690199-C217-4DCB-9B31-1A45649B0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958428" y="169482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7">
            <a:extLst>
              <a:ext uri="{FF2B5EF4-FFF2-40B4-BE49-F238E27FC236}">
                <a16:creationId xmlns:a16="http://schemas.microsoft.com/office/drawing/2014/main" id="{77F70717-3071-4962-8A7C-F9A58151C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98566" y="178295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92">
            <a:extLst>
              <a:ext uri="{FF2B5EF4-FFF2-40B4-BE49-F238E27FC236}">
                <a16:creationId xmlns:a16="http://schemas.microsoft.com/office/drawing/2014/main" id="{9E870E95-FCD6-4158-861A-5CEC896F52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443340" y="171848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04">
            <a:extLst>
              <a:ext uri="{FF2B5EF4-FFF2-40B4-BE49-F238E27FC236}">
                <a16:creationId xmlns:a16="http://schemas.microsoft.com/office/drawing/2014/main" id="{6E01758F-8AEC-4155-B791-2A8CB8A48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463918" y="1795720"/>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91">
            <a:extLst>
              <a:ext uri="{FF2B5EF4-FFF2-40B4-BE49-F238E27FC236}">
                <a16:creationId xmlns:a16="http://schemas.microsoft.com/office/drawing/2014/main" id="{8379C6B3-49BE-4333-B322-AF02BBB41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699219" y="1781709"/>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95">
            <a:extLst>
              <a:ext uri="{FF2B5EF4-FFF2-40B4-BE49-F238E27FC236}">
                <a16:creationId xmlns:a16="http://schemas.microsoft.com/office/drawing/2014/main" id="{6D7188E6-F4DA-4486-938D-F45FE01A2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38154" y="17712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93">
            <a:extLst>
              <a:ext uri="{FF2B5EF4-FFF2-40B4-BE49-F238E27FC236}">
                <a16:creationId xmlns:a16="http://schemas.microsoft.com/office/drawing/2014/main" id="{CD22207C-B504-40B2-A1EB-2DC9B8162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325078" y="1741047"/>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96">
            <a:extLst>
              <a:ext uri="{FF2B5EF4-FFF2-40B4-BE49-F238E27FC236}">
                <a16:creationId xmlns:a16="http://schemas.microsoft.com/office/drawing/2014/main" id="{0FBC38BC-DE18-4960-A9D4-F24C6F60C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6561" y="1777768"/>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14">
            <a:extLst>
              <a:ext uri="{FF2B5EF4-FFF2-40B4-BE49-F238E27FC236}">
                <a16:creationId xmlns:a16="http://schemas.microsoft.com/office/drawing/2014/main" id="{BC872037-D6F5-4CE7-A090-32A977A79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18593" y="1841417"/>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0">
            <a:extLst>
              <a:ext uri="{FF2B5EF4-FFF2-40B4-BE49-F238E27FC236}">
                <a16:creationId xmlns:a16="http://schemas.microsoft.com/office/drawing/2014/main" id="{D3C4B45C-266A-45BF-98FA-CA5409C46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877354" y="1780215"/>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98">
            <a:extLst>
              <a:ext uri="{FF2B5EF4-FFF2-40B4-BE49-F238E27FC236}">
                <a16:creationId xmlns:a16="http://schemas.microsoft.com/office/drawing/2014/main" id="{76909582-A285-4EA4-AE72-9DBF0D565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31821" y="1780216"/>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5">
            <a:extLst>
              <a:ext uri="{FF2B5EF4-FFF2-40B4-BE49-F238E27FC236}">
                <a16:creationId xmlns:a16="http://schemas.microsoft.com/office/drawing/2014/main" id="{A620CFBF-D373-4BA6-BE41-62B50B945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81447" y="184713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99">
            <a:extLst>
              <a:ext uri="{FF2B5EF4-FFF2-40B4-BE49-F238E27FC236}">
                <a16:creationId xmlns:a16="http://schemas.microsoft.com/office/drawing/2014/main" id="{700BC7B2-0C3D-459F-92C1-3605AA3F09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25006" y="178021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23">
            <a:extLst>
              <a:ext uri="{FF2B5EF4-FFF2-40B4-BE49-F238E27FC236}">
                <a16:creationId xmlns:a16="http://schemas.microsoft.com/office/drawing/2014/main" id="{24F4B005-B785-4A57-9E5A-82D85F00D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10621" y="1958820"/>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30">
            <a:extLst>
              <a:ext uri="{FF2B5EF4-FFF2-40B4-BE49-F238E27FC236}">
                <a16:creationId xmlns:a16="http://schemas.microsoft.com/office/drawing/2014/main" id="{196ED9B6-969E-4AC4-ACD0-95A421BAB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67876" y="1912264"/>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4">
            <a:extLst>
              <a:ext uri="{FF2B5EF4-FFF2-40B4-BE49-F238E27FC236}">
                <a16:creationId xmlns:a16="http://schemas.microsoft.com/office/drawing/2014/main" id="{E317ADBB-3E4F-42D2-B7F2-A15924AD5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255785" y="18271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5">
            <a:extLst>
              <a:ext uri="{FF2B5EF4-FFF2-40B4-BE49-F238E27FC236}">
                <a16:creationId xmlns:a16="http://schemas.microsoft.com/office/drawing/2014/main" id="{2E9B2055-E384-472D-91D3-74775CDA1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16796" y="1938826"/>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97">
            <a:extLst>
              <a:ext uri="{FF2B5EF4-FFF2-40B4-BE49-F238E27FC236}">
                <a16:creationId xmlns:a16="http://schemas.microsoft.com/office/drawing/2014/main" id="{1F8EFF99-76BF-4F9B-ADAA-B8D310153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41150" y="1822746"/>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13">
            <a:extLst>
              <a:ext uri="{FF2B5EF4-FFF2-40B4-BE49-F238E27FC236}">
                <a16:creationId xmlns:a16="http://schemas.microsoft.com/office/drawing/2014/main" id="{626F1B89-B88E-4CE3-90BF-3704BAF48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52139" y="1841417"/>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01">
            <a:extLst>
              <a:ext uri="{FF2B5EF4-FFF2-40B4-BE49-F238E27FC236}">
                <a16:creationId xmlns:a16="http://schemas.microsoft.com/office/drawing/2014/main" id="{C72C1CB8-8213-4EE7-AFFF-B0A74E7A7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074567" y="1786745"/>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02">
            <a:extLst>
              <a:ext uri="{FF2B5EF4-FFF2-40B4-BE49-F238E27FC236}">
                <a16:creationId xmlns:a16="http://schemas.microsoft.com/office/drawing/2014/main" id="{2FF32C41-49E2-459E-9AC4-64269039B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734759" y="17900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03">
            <a:extLst>
              <a:ext uri="{FF2B5EF4-FFF2-40B4-BE49-F238E27FC236}">
                <a16:creationId xmlns:a16="http://schemas.microsoft.com/office/drawing/2014/main" id="{06B5D5F0-EA51-440D-81A0-FE60CCFBA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14652" y="179572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17">
            <a:extLst>
              <a:ext uri="{FF2B5EF4-FFF2-40B4-BE49-F238E27FC236}">
                <a16:creationId xmlns:a16="http://schemas.microsoft.com/office/drawing/2014/main" id="{B7CA6C2F-61C2-486F-B691-E8EB4BA27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76684" y="185937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20">
            <a:extLst>
              <a:ext uri="{FF2B5EF4-FFF2-40B4-BE49-F238E27FC236}">
                <a16:creationId xmlns:a16="http://schemas.microsoft.com/office/drawing/2014/main" id="{A6727626-8944-4EB7-B327-B696FE484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137524" y="179917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106">
            <a:extLst>
              <a:ext uri="{FF2B5EF4-FFF2-40B4-BE49-F238E27FC236}">
                <a16:creationId xmlns:a16="http://schemas.microsoft.com/office/drawing/2014/main" id="{CFBBE0E2-8BDF-4B26-BEBC-DB799B8F6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99" y="188359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37">
            <a:extLst>
              <a:ext uri="{FF2B5EF4-FFF2-40B4-BE49-F238E27FC236}">
                <a16:creationId xmlns:a16="http://schemas.microsoft.com/office/drawing/2014/main" id="{8EB99B25-2662-42DE-8F5D-E0F6F28C8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56267" y="1819794"/>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31">
            <a:extLst>
              <a:ext uri="{FF2B5EF4-FFF2-40B4-BE49-F238E27FC236}">
                <a16:creationId xmlns:a16="http://schemas.microsoft.com/office/drawing/2014/main" id="{496BF3B0-761A-4454-BE3C-86B4675DC0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43018" y="1943167"/>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41">
            <a:extLst>
              <a:ext uri="{FF2B5EF4-FFF2-40B4-BE49-F238E27FC236}">
                <a16:creationId xmlns:a16="http://schemas.microsoft.com/office/drawing/2014/main" id="{B519F0F1-B284-44D5-91E9-5018219AFF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277721" y="197106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22">
            <a:extLst>
              <a:ext uri="{FF2B5EF4-FFF2-40B4-BE49-F238E27FC236}">
                <a16:creationId xmlns:a16="http://schemas.microsoft.com/office/drawing/2014/main" id="{0ED49C08-BE23-43F9-A421-6CD45C780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572383" y="1946023"/>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19">
            <a:extLst>
              <a:ext uri="{FF2B5EF4-FFF2-40B4-BE49-F238E27FC236}">
                <a16:creationId xmlns:a16="http://schemas.microsoft.com/office/drawing/2014/main" id="{92F171FA-0CB2-4F4C-A2F3-1B7B6B028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54193" y="1803359"/>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18">
            <a:extLst>
              <a:ext uri="{FF2B5EF4-FFF2-40B4-BE49-F238E27FC236}">
                <a16:creationId xmlns:a16="http://schemas.microsoft.com/office/drawing/2014/main" id="{A0073675-5E26-428E-A2F7-2A952D314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37628" y="186263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20">
            <a:extLst>
              <a:ext uri="{FF2B5EF4-FFF2-40B4-BE49-F238E27FC236}">
                <a16:creationId xmlns:a16="http://schemas.microsoft.com/office/drawing/2014/main" id="{D8C4C7E6-114C-4D16-9FC6-1260653C2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19407" y="1807960"/>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10">
            <a:extLst>
              <a:ext uri="{FF2B5EF4-FFF2-40B4-BE49-F238E27FC236}">
                <a16:creationId xmlns:a16="http://schemas.microsoft.com/office/drawing/2014/main" id="{5FB2CD0B-BF87-4FEC-B6B6-0DA50B931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51575" y="1824318"/>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106">
            <a:extLst>
              <a:ext uri="{FF2B5EF4-FFF2-40B4-BE49-F238E27FC236}">
                <a16:creationId xmlns:a16="http://schemas.microsoft.com/office/drawing/2014/main" id="{D12EC8B9-DE60-44BC-9911-A9CD8EF50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30164" y="180706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12">
            <a:extLst>
              <a:ext uri="{FF2B5EF4-FFF2-40B4-BE49-F238E27FC236}">
                <a16:creationId xmlns:a16="http://schemas.microsoft.com/office/drawing/2014/main" id="{9B0D6CF6-D17B-4DC7-828A-773636910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51876" y="176280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08">
            <a:extLst>
              <a:ext uri="{FF2B5EF4-FFF2-40B4-BE49-F238E27FC236}">
                <a16:creationId xmlns:a16="http://schemas.microsoft.com/office/drawing/2014/main" id="{8C6933FD-FAB6-403B-9CD4-EF0E06CF7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43391" y="1759541"/>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11">
            <a:extLst>
              <a:ext uri="{FF2B5EF4-FFF2-40B4-BE49-F238E27FC236}">
                <a16:creationId xmlns:a16="http://schemas.microsoft.com/office/drawing/2014/main" id="{5C2A4452-6B00-411C-80AB-29AE135B4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066705" y="1775047"/>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9">
            <a:extLst>
              <a:ext uri="{FF2B5EF4-FFF2-40B4-BE49-F238E27FC236}">
                <a16:creationId xmlns:a16="http://schemas.microsoft.com/office/drawing/2014/main" id="{3F4D3F48-1D65-45EB-91E2-BEFFB2440C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334906" y="179218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5">
            <a:extLst>
              <a:ext uri="{FF2B5EF4-FFF2-40B4-BE49-F238E27FC236}">
                <a16:creationId xmlns:a16="http://schemas.microsoft.com/office/drawing/2014/main" id="{F5A66334-17A8-4594-AB17-4C33A95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578638" y="1792714"/>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07">
            <a:extLst>
              <a:ext uri="{FF2B5EF4-FFF2-40B4-BE49-F238E27FC236}">
                <a16:creationId xmlns:a16="http://schemas.microsoft.com/office/drawing/2014/main" id="{FB7FEAD3-708C-4B79-B452-4445C277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858039" y="1824004"/>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92">
            <a:extLst>
              <a:ext uri="{FF2B5EF4-FFF2-40B4-BE49-F238E27FC236}">
                <a16:creationId xmlns:a16="http://schemas.microsoft.com/office/drawing/2014/main" id="{41281533-9B25-42A4-9F50-34B4F24C0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02813" y="175954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114">
            <a:extLst>
              <a:ext uri="{FF2B5EF4-FFF2-40B4-BE49-F238E27FC236}">
                <a16:creationId xmlns:a16="http://schemas.microsoft.com/office/drawing/2014/main" id="{007246F1-084B-45D9-BDD9-99BB53F6C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278066" y="1804776"/>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13">
            <a:extLst>
              <a:ext uri="{FF2B5EF4-FFF2-40B4-BE49-F238E27FC236}">
                <a16:creationId xmlns:a16="http://schemas.microsoft.com/office/drawing/2014/main" id="{77CDD712-F443-4EDC-B663-5EC5ACD7D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511612" y="1804776"/>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4">
            <a:extLst>
              <a:ext uri="{FF2B5EF4-FFF2-40B4-BE49-F238E27FC236}">
                <a16:creationId xmlns:a16="http://schemas.microsoft.com/office/drawing/2014/main" id="{4A695BE5-DE27-460F-845F-45BB814FE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23391" y="183677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91">
            <a:extLst>
              <a:ext uri="{FF2B5EF4-FFF2-40B4-BE49-F238E27FC236}">
                <a16:creationId xmlns:a16="http://schemas.microsoft.com/office/drawing/2014/main" id="{DE28BE4E-1A59-46FF-810A-A8F9A46F7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358692" y="182276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95">
            <a:extLst>
              <a:ext uri="{FF2B5EF4-FFF2-40B4-BE49-F238E27FC236}">
                <a16:creationId xmlns:a16="http://schemas.microsoft.com/office/drawing/2014/main" id="{A3CF799A-9839-4CB1-9381-DCC0C1FE1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697627" y="1812291"/>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15">
            <a:extLst>
              <a:ext uri="{FF2B5EF4-FFF2-40B4-BE49-F238E27FC236}">
                <a16:creationId xmlns:a16="http://schemas.microsoft.com/office/drawing/2014/main" id="{1EFA42E9-27C0-423D-93C8-794A9683F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40920" y="1810489"/>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93">
            <a:extLst>
              <a:ext uri="{FF2B5EF4-FFF2-40B4-BE49-F238E27FC236}">
                <a16:creationId xmlns:a16="http://schemas.microsoft.com/office/drawing/2014/main" id="{E5B56BED-7578-4E42-889D-34AA58F67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28451" y="182976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96">
            <a:extLst>
              <a:ext uri="{FF2B5EF4-FFF2-40B4-BE49-F238E27FC236}">
                <a16:creationId xmlns:a16="http://schemas.microsoft.com/office/drawing/2014/main" id="{FCC7DD6E-E0E5-46B9-81B7-3B2F7B333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216034" y="1818819"/>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00">
            <a:extLst>
              <a:ext uri="{FF2B5EF4-FFF2-40B4-BE49-F238E27FC236}">
                <a16:creationId xmlns:a16="http://schemas.microsoft.com/office/drawing/2014/main" id="{9C83D9FD-E06E-407B-BA7C-2C2AD5B16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536827" y="1821266"/>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98">
            <a:extLst>
              <a:ext uri="{FF2B5EF4-FFF2-40B4-BE49-F238E27FC236}">
                <a16:creationId xmlns:a16="http://schemas.microsoft.com/office/drawing/2014/main" id="{3C1174EE-071E-4421-BD9C-2C2D84190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891294" y="1821267"/>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99">
            <a:extLst>
              <a:ext uri="{FF2B5EF4-FFF2-40B4-BE49-F238E27FC236}">
                <a16:creationId xmlns:a16="http://schemas.microsoft.com/office/drawing/2014/main" id="{6F280CAD-1F1B-4F43-99A3-B2EC2A7F3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084479" y="1821265"/>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97">
            <a:extLst>
              <a:ext uri="{FF2B5EF4-FFF2-40B4-BE49-F238E27FC236}">
                <a16:creationId xmlns:a16="http://schemas.microsoft.com/office/drawing/2014/main" id="{0D5C974E-4B43-4FFA-8230-DB0E1993C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409702" y="1821267"/>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01">
            <a:extLst>
              <a:ext uri="{FF2B5EF4-FFF2-40B4-BE49-F238E27FC236}">
                <a16:creationId xmlns:a16="http://schemas.microsoft.com/office/drawing/2014/main" id="{A1CACEBA-A7A9-45FB-897A-888150011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34040" y="1827796"/>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94">
            <a:extLst>
              <a:ext uri="{FF2B5EF4-FFF2-40B4-BE49-F238E27FC236}">
                <a16:creationId xmlns:a16="http://schemas.microsoft.com/office/drawing/2014/main" id="{583E2F4A-E235-4600-A80D-18C1C36EE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915258" y="186818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32">
            <a:extLst>
              <a:ext uri="{FF2B5EF4-FFF2-40B4-BE49-F238E27FC236}">
                <a16:creationId xmlns:a16="http://schemas.microsoft.com/office/drawing/2014/main" id="{F16259CF-A0BC-4673-91C7-A7D3CDF7C7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80494" y="198458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34">
            <a:extLst>
              <a:ext uri="{FF2B5EF4-FFF2-40B4-BE49-F238E27FC236}">
                <a16:creationId xmlns:a16="http://schemas.microsoft.com/office/drawing/2014/main" id="{B09A934A-4464-4C9B-ACAD-9128E0B61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076791" y="1990554"/>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25">
            <a:extLst>
              <a:ext uri="{FF2B5EF4-FFF2-40B4-BE49-F238E27FC236}">
                <a16:creationId xmlns:a16="http://schemas.microsoft.com/office/drawing/2014/main" id="{CB010BB8-6FD4-498C-994D-53C8DC749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314022" y="2016723"/>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25">
            <a:extLst>
              <a:ext uri="{FF2B5EF4-FFF2-40B4-BE49-F238E27FC236}">
                <a16:creationId xmlns:a16="http://schemas.microsoft.com/office/drawing/2014/main" id="{2D373437-2902-4D8A-B887-F6941556C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28670" y="2009731"/>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28">
            <a:extLst>
              <a:ext uri="{FF2B5EF4-FFF2-40B4-BE49-F238E27FC236}">
                <a16:creationId xmlns:a16="http://schemas.microsoft.com/office/drawing/2014/main" id="{217D616F-FDFA-439E-8B09-E55F8234B0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752808" y="2031819"/>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40">
            <a:extLst>
              <a:ext uri="{FF2B5EF4-FFF2-40B4-BE49-F238E27FC236}">
                <a16:creationId xmlns:a16="http://schemas.microsoft.com/office/drawing/2014/main" id="{0F74D32E-67FC-452C-A52B-988DB4984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995484" y="1997173"/>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26">
            <a:extLst>
              <a:ext uri="{FF2B5EF4-FFF2-40B4-BE49-F238E27FC236}">
                <a16:creationId xmlns:a16="http://schemas.microsoft.com/office/drawing/2014/main" id="{B8F74E45-2803-4A11-9333-3639A1C2F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50834" y="2028557"/>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21">
            <a:extLst>
              <a:ext uri="{FF2B5EF4-FFF2-40B4-BE49-F238E27FC236}">
                <a16:creationId xmlns:a16="http://schemas.microsoft.com/office/drawing/2014/main" id="{106009C3-0971-47AF-8BD9-2EC8A6A4B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37067" y="2038617"/>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20">
            <a:extLst>
              <a:ext uri="{FF2B5EF4-FFF2-40B4-BE49-F238E27FC236}">
                <a16:creationId xmlns:a16="http://schemas.microsoft.com/office/drawing/2014/main" id="{ED29B115-F34D-4E41-A4A2-C0CE41C697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822857" y="2027626"/>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6">
            <a:extLst>
              <a:ext uri="{FF2B5EF4-FFF2-40B4-BE49-F238E27FC236}">
                <a16:creationId xmlns:a16="http://schemas.microsoft.com/office/drawing/2014/main" id="{19D4861C-7907-48BF-84E7-96C0E098D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32866" y="2045318"/>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27">
            <a:extLst>
              <a:ext uri="{FF2B5EF4-FFF2-40B4-BE49-F238E27FC236}">
                <a16:creationId xmlns:a16="http://schemas.microsoft.com/office/drawing/2014/main" id="{AEF03EB9-6D77-4E55-BCF2-4402550D3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25618" y="2028556"/>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33">
            <a:extLst>
              <a:ext uri="{FF2B5EF4-FFF2-40B4-BE49-F238E27FC236}">
                <a16:creationId xmlns:a16="http://schemas.microsoft.com/office/drawing/2014/main" id="{1C9C3C8B-A28D-44DF-AA29-02B28AED7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507420" y="2040797"/>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29">
            <a:extLst>
              <a:ext uri="{FF2B5EF4-FFF2-40B4-BE49-F238E27FC236}">
                <a16:creationId xmlns:a16="http://schemas.microsoft.com/office/drawing/2014/main" id="{1EB7CB2D-F6AA-4861-B158-DA3E6B923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00604" y="2031819"/>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142">
            <a:extLst>
              <a:ext uri="{FF2B5EF4-FFF2-40B4-BE49-F238E27FC236}">
                <a16:creationId xmlns:a16="http://schemas.microsoft.com/office/drawing/2014/main" id="{48203367-1F19-4C4F-B38D-929816F78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66179" y="2095470"/>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38">
            <a:extLst>
              <a:ext uri="{FF2B5EF4-FFF2-40B4-BE49-F238E27FC236}">
                <a16:creationId xmlns:a16="http://schemas.microsoft.com/office/drawing/2014/main" id="{B89B3B49-0A7E-4573-9B52-D1B065983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016079" y="2058750"/>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37">
            <a:extLst>
              <a:ext uri="{FF2B5EF4-FFF2-40B4-BE49-F238E27FC236}">
                <a16:creationId xmlns:a16="http://schemas.microsoft.com/office/drawing/2014/main" id="{0288BD39-0846-445A-BD81-1E34E0E99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268636" y="2056301"/>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36">
            <a:extLst>
              <a:ext uri="{FF2B5EF4-FFF2-40B4-BE49-F238E27FC236}">
                <a16:creationId xmlns:a16="http://schemas.microsoft.com/office/drawing/2014/main" id="{BA82150B-D747-458F-8C52-72FBA52BC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568517" y="205266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43">
            <a:extLst>
              <a:ext uri="{FF2B5EF4-FFF2-40B4-BE49-F238E27FC236}">
                <a16:creationId xmlns:a16="http://schemas.microsoft.com/office/drawing/2014/main" id="{FEBB9D94-7802-4607-9BA4-62FB212BF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793248" y="2045573"/>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44">
            <a:extLst>
              <a:ext uri="{FF2B5EF4-FFF2-40B4-BE49-F238E27FC236}">
                <a16:creationId xmlns:a16="http://schemas.microsoft.com/office/drawing/2014/main" id="{24743784-06E3-4913-9DFD-2FCBF9D92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029200" y="204304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45">
            <a:extLst>
              <a:ext uri="{FF2B5EF4-FFF2-40B4-BE49-F238E27FC236}">
                <a16:creationId xmlns:a16="http://schemas.microsoft.com/office/drawing/2014/main" id="{25CD3315-6611-406F-AF95-2EF9F5A5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92025" y="2027462"/>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39">
            <a:extLst>
              <a:ext uri="{FF2B5EF4-FFF2-40B4-BE49-F238E27FC236}">
                <a16:creationId xmlns:a16="http://schemas.microsoft.com/office/drawing/2014/main" id="{EB447648-FE0A-4D8E-86B8-D38D5F938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37627" y="2065277"/>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8">
            <a:extLst>
              <a:ext uri="{FF2B5EF4-FFF2-40B4-BE49-F238E27FC236}">
                <a16:creationId xmlns:a16="http://schemas.microsoft.com/office/drawing/2014/main" id="{4B0A51D7-FF65-4E97-9E1A-8C4688E86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27269" y="205915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30">
            <a:extLst>
              <a:ext uri="{FF2B5EF4-FFF2-40B4-BE49-F238E27FC236}">
                <a16:creationId xmlns:a16="http://schemas.microsoft.com/office/drawing/2014/main" id="{008FF77B-AC18-4E35-BB9B-0CA39278F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50053" y="2062420"/>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35">
            <a:extLst>
              <a:ext uri="{FF2B5EF4-FFF2-40B4-BE49-F238E27FC236}">
                <a16:creationId xmlns:a16="http://schemas.microsoft.com/office/drawing/2014/main" id="{E71F6428-AC25-4A5A-8439-04768A17B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9601" y="2004283"/>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31">
            <a:extLst>
              <a:ext uri="{FF2B5EF4-FFF2-40B4-BE49-F238E27FC236}">
                <a16:creationId xmlns:a16="http://schemas.microsoft.com/office/drawing/2014/main" id="{F237A1D4-9D62-4DEA-BD39-E5EC93B33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635670" y="1985929"/>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41">
            <a:extLst>
              <a:ext uri="{FF2B5EF4-FFF2-40B4-BE49-F238E27FC236}">
                <a16:creationId xmlns:a16="http://schemas.microsoft.com/office/drawing/2014/main" id="{87E919CC-AC41-4F0D-A842-792D7A418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16961" y="1988004"/>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136">
            <a:extLst>
              <a:ext uri="{FF2B5EF4-FFF2-40B4-BE49-F238E27FC236}">
                <a16:creationId xmlns:a16="http://schemas.microsoft.com/office/drawing/2014/main" id="{965D7305-50C2-4D93-8832-19DC70C5B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081089" y="2011634"/>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22">
            <a:extLst>
              <a:ext uri="{FF2B5EF4-FFF2-40B4-BE49-F238E27FC236}">
                <a16:creationId xmlns:a16="http://schemas.microsoft.com/office/drawing/2014/main" id="{E0E5EA9F-6192-466D-BF45-46D9BCE3B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264051" y="1999395"/>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132">
            <a:extLst>
              <a:ext uri="{FF2B5EF4-FFF2-40B4-BE49-F238E27FC236}">
                <a16:creationId xmlns:a16="http://schemas.microsoft.com/office/drawing/2014/main" id="{CFF6BE31-4842-4659-8D68-63423F826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92157" y="2025636"/>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34">
            <a:extLst>
              <a:ext uri="{FF2B5EF4-FFF2-40B4-BE49-F238E27FC236}">
                <a16:creationId xmlns:a16="http://schemas.microsoft.com/office/drawing/2014/main" id="{3EC2112B-E2EC-492A-8AF9-D78F4B4A9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688454" y="2031605"/>
            <a:ext cx="124063" cy="117507"/>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125">
            <a:extLst>
              <a:ext uri="{FF2B5EF4-FFF2-40B4-BE49-F238E27FC236}">
                <a16:creationId xmlns:a16="http://schemas.microsoft.com/office/drawing/2014/main" id="{EB635BC8-61BC-44D5-AA11-9A308B3BA4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925685" y="2057774"/>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125">
            <a:extLst>
              <a:ext uri="{FF2B5EF4-FFF2-40B4-BE49-F238E27FC236}">
                <a16:creationId xmlns:a16="http://schemas.microsoft.com/office/drawing/2014/main" id="{7E9ACE65-00C6-4A75-8F61-CCADAF3EC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40333" y="2050782"/>
            <a:ext cx="147990" cy="79154"/>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128">
            <a:extLst>
              <a:ext uri="{FF2B5EF4-FFF2-40B4-BE49-F238E27FC236}">
                <a16:creationId xmlns:a16="http://schemas.microsoft.com/office/drawing/2014/main" id="{5D7163FE-5ADD-41E7-985B-F95E7E048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364471" y="2072870"/>
            <a:ext cx="131153" cy="78339"/>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140">
            <a:extLst>
              <a:ext uri="{FF2B5EF4-FFF2-40B4-BE49-F238E27FC236}">
                <a16:creationId xmlns:a16="http://schemas.microsoft.com/office/drawing/2014/main" id="{DCD7108A-C70D-4FD9-B91A-0E9F9501A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607147" y="2055076"/>
            <a:ext cx="137356" cy="96290"/>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126">
            <a:extLst>
              <a:ext uri="{FF2B5EF4-FFF2-40B4-BE49-F238E27FC236}">
                <a16:creationId xmlns:a16="http://schemas.microsoft.com/office/drawing/2014/main" id="{3C0CF799-2713-48A8-94DF-F8CB5F332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862497" y="2069608"/>
            <a:ext cx="151535" cy="79154"/>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121">
            <a:extLst>
              <a:ext uri="{FF2B5EF4-FFF2-40B4-BE49-F238E27FC236}">
                <a16:creationId xmlns:a16="http://schemas.microsoft.com/office/drawing/2014/main" id="{00B8B62E-6551-4805-BD5A-5188FE5D3A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139671" y="2062635"/>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120">
            <a:extLst>
              <a:ext uri="{FF2B5EF4-FFF2-40B4-BE49-F238E27FC236}">
                <a16:creationId xmlns:a16="http://schemas.microsoft.com/office/drawing/2014/main" id="{DFCCEBA8-5961-480A-9134-51605F650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443822" y="2039414"/>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6">
            <a:extLst>
              <a:ext uri="{FF2B5EF4-FFF2-40B4-BE49-F238E27FC236}">
                <a16:creationId xmlns:a16="http://schemas.microsoft.com/office/drawing/2014/main" id="{724D4F80-B109-4438-BC6D-ABB522B44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35678" y="2029214"/>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127">
            <a:extLst>
              <a:ext uri="{FF2B5EF4-FFF2-40B4-BE49-F238E27FC236}">
                <a16:creationId xmlns:a16="http://schemas.microsoft.com/office/drawing/2014/main" id="{52A7149F-5A3F-4537-981A-974C7409C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837281" y="2069607"/>
            <a:ext cx="137356" cy="79154"/>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133">
            <a:extLst>
              <a:ext uri="{FF2B5EF4-FFF2-40B4-BE49-F238E27FC236}">
                <a16:creationId xmlns:a16="http://schemas.microsoft.com/office/drawing/2014/main" id="{89A8D3E3-3518-4738-B94E-F7DD9818D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9083" y="2081848"/>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129">
            <a:extLst>
              <a:ext uri="{FF2B5EF4-FFF2-40B4-BE49-F238E27FC236}">
                <a16:creationId xmlns:a16="http://schemas.microsoft.com/office/drawing/2014/main" id="{FA796F21-7CE5-4483-A137-919B3D433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12267" y="2072870"/>
            <a:ext cx="147990" cy="109348"/>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142">
            <a:extLst>
              <a:ext uri="{FF2B5EF4-FFF2-40B4-BE49-F238E27FC236}">
                <a16:creationId xmlns:a16="http://schemas.microsoft.com/office/drawing/2014/main" id="{57FC30BB-0D8F-43B0-910E-7DDE8C933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77842" y="2136521"/>
            <a:ext cx="3545" cy="571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38">
            <a:extLst>
              <a:ext uri="{FF2B5EF4-FFF2-40B4-BE49-F238E27FC236}">
                <a16:creationId xmlns:a16="http://schemas.microsoft.com/office/drawing/2014/main" id="{D938207F-A865-48E5-A15D-FD578BC59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27742" y="2099801"/>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37">
            <a:extLst>
              <a:ext uri="{FF2B5EF4-FFF2-40B4-BE49-F238E27FC236}">
                <a16:creationId xmlns:a16="http://schemas.microsoft.com/office/drawing/2014/main" id="{04637E45-0880-40BC-B488-4EA4CA435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880299" y="2097352"/>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aphicFrame>
        <p:nvGraphicFramePr>
          <p:cNvPr id="5" name="Inhaltsplatzhalter 2">
            <a:extLst>
              <a:ext uri="{FF2B5EF4-FFF2-40B4-BE49-F238E27FC236}">
                <a16:creationId xmlns:a16="http://schemas.microsoft.com/office/drawing/2014/main" id="{577A359D-7779-966F-F724-943E1A327E35}"/>
              </a:ext>
            </a:extLst>
          </p:cNvPr>
          <p:cNvGraphicFramePr>
            <a:graphicFrameLocks noGrp="1"/>
          </p:cNvGraphicFramePr>
          <p:nvPr>
            <p:ph idx="1"/>
            <p:extLst>
              <p:ext uri="{D42A27DB-BD31-4B8C-83A1-F6EECF244321}">
                <p14:modId xmlns:p14="http://schemas.microsoft.com/office/powerpoint/2010/main" val="3735390366"/>
              </p:ext>
            </p:extLst>
          </p:nvPr>
        </p:nvGraphicFramePr>
        <p:xfrm>
          <a:off x="877326" y="2599512"/>
          <a:ext cx="10722902" cy="36460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3582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8" name="Rectangle 320">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182CBF3-B0EA-2523-6794-BA4D280E4F32}"/>
              </a:ext>
            </a:extLst>
          </p:cNvPr>
          <p:cNvSpPr>
            <a:spLocks noGrp="1"/>
          </p:cNvSpPr>
          <p:nvPr>
            <p:ph type="title"/>
          </p:nvPr>
        </p:nvSpPr>
        <p:spPr>
          <a:xfrm>
            <a:off x="1073811" y="498507"/>
            <a:ext cx="6021937" cy="1372823"/>
          </a:xfrm>
        </p:spPr>
        <p:txBody>
          <a:bodyPr>
            <a:normAutofit/>
          </a:bodyPr>
          <a:lstStyle/>
          <a:p>
            <a:r>
              <a:rPr lang="de-DE" b="1" dirty="0"/>
              <a:t>Design</a:t>
            </a:r>
            <a:br>
              <a:rPr lang="de-DE" b="1" dirty="0"/>
            </a:br>
            <a:endParaRPr lang="de-DE" dirty="0"/>
          </a:p>
        </p:txBody>
      </p:sp>
      <p:sp>
        <p:nvSpPr>
          <p:cNvPr id="229" name="Inhaltsplatzhalter 2">
            <a:extLst>
              <a:ext uri="{FF2B5EF4-FFF2-40B4-BE49-F238E27FC236}">
                <a16:creationId xmlns:a16="http://schemas.microsoft.com/office/drawing/2014/main" id="{042C6041-E21B-561B-F01E-86BACA400111}"/>
              </a:ext>
            </a:extLst>
          </p:cNvPr>
          <p:cNvSpPr>
            <a:spLocks noGrp="1"/>
          </p:cNvSpPr>
          <p:nvPr>
            <p:ph idx="1"/>
          </p:nvPr>
        </p:nvSpPr>
        <p:spPr>
          <a:xfrm>
            <a:off x="1073812" y="1871330"/>
            <a:ext cx="6021936" cy="4305634"/>
          </a:xfrm>
        </p:spPr>
        <p:txBody>
          <a:bodyPr>
            <a:normAutofit/>
          </a:bodyPr>
          <a:lstStyle/>
          <a:p>
            <a:r>
              <a:rPr lang="en-US" dirty="0"/>
              <a:t>The application follows the principles of Material Design and aims to provide a consistent and visually appealing user experience. It consists of the following main pages:</a:t>
            </a:r>
          </a:p>
          <a:p>
            <a:pPr>
              <a:buFont typeface="Wingdings" panose="05000000000000000000" pitchFamily="2" charset="2"/>
              <a:buChar char="ü"/>
            </a:pPr>
            <a:r>
              <a:rPr lang="en-US" dirty="0"/>
              <a:t>Landing Page</a:t>
            </a:r>
          </a:p>
          <a:p>
            <a:pPr>
              <a:buFont typeface="Wingdings" panose="05000000000000000000" pitchFamily="2" charset="2"/>
              <a:buChar char="ü"/>
            </a:pPr>
            <a:r>
              <a:rPr lang="de-DE" dirty="0"/>
              <a:t>Create </a:t>
            </a:r>
            <a:r>
              <a:rPr lang="de-DE" dirty="0" err="1"/>
              <a:t>Presentation</a:t>
            </a:r>
            <a:r>
              <a:rPr lang="de-DE" dirty="0"/>
              <a:t> Dialog</a:t>
            </a:r>
          </a:p>
          <a:p>
            <a:pPr>
              <a:buFont typeface="Wingdings" panose="05000000000000000000" pitchFamily="2" charset="2"/>
              <a:buChar char="ü"/>
            </a:pPr>
            <a:r>
              <a:rPr lang="en-US" dirty="0"/>
              <a:t>Presentation Page</a:t>
            </a:r>
          </a:p>
          <a:p>
            <a:pPr>
              <a:buFont typeface="Wingdings" panose="05000000000000000000" pitchFamily="2" charset="2"/>
              <a:buChar char="ü"/>
            </a:pPr>
            <a:r>
              <a:rPr lang="en-US" dirty="0"/>
              <a:t>Audience Page</a:t>
            </a:r>
          </a:p>
          <a:p>
            <a:pPr>
              <a:buFont typeface="Wingdings" panose="05000000000000000000" pitchFamily="2" charset="2"/>
              <a:buChar char="ü"/>
            </a:pPr>
            <a:endParaRPr lang="en-US" dirty="0"/>
          </a:p>
          <a:p>
            <a:pPr>
              <a:buFont typeface="Wingdings" panose="05000000000000000000" pitchFamily="2" charset="2"/>
              <a:buChar char="ü"/>
            </a:pPr>
            <a:endParaRPr lang="de-DE" dirty="0"/>
          </a:p>
        </p:txBody>
      </p:sp>
      <p:grpSp>
        <p:nvGrpSpPr>
          <p:cNvPr id="389" name="Group 322">
            <a:extLst>
              <a:ext uri="{FF2B5EF4-FFF2-40B4-BE49-F238E27FC236}">
                <a16:creationId xmlns:a16="http://schemas.microsoft.com/office/drawing/2014/main" id="{1EBB3E56-58E4-4241-80A5-0A3DEA1792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78159" y="47194"/>
            <a:ext cx="687615" cy="6763668"/>
            <a:chOff x="7571232" y="-41657"/>
            <a:chExt cx="687615" cy="6869541"/>
          </a:xfrm>
        </p:grpSpPr>
        <p:sp>
          <p:nvSpPr>
            <p:cNvPr id="324" name="Freeform 6">
              <a:extLst>
                <a:ext uri="{FF2B5EF4-FFF2-40B4-BE49-F238E27FC236}">
                  <a16:creationId xmlns:a16="http://schemas.microsoft.com/office/drawing/2014/main" id="{3AC22CA4-E875-4C4A-8736-160F02E9C3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9384" y="44594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0" name="Freeform 8">
              <a:extLst>
                <a:ext uri="{FF2B5EF4-FFF2-40B4-BE49-F238E27FC236}">
                  <a16:creationId xmlns:a16="http://schemas.microsoft.com/office/drawing/2014/main" id="{DA8E99E9-915E-4D1B-86EE-C5E9F3396F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0612" y="65605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6" name="Freeform 22">
              <a:extLst>
                <a:ext uri="{FF2B5EF4-FFF2-40B4-BE49-F238E27FC236}">
                  <a16:creationId xmlns:a16="http://schemas.microsoft.com/office/drawing/2014/main" id="{8A8FDF86-381B-4339-AE71-C739F33E53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66015" y="171790"/>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1" name="Freeform 30">
              <a:extLst>
                <a:ext uri="{FF2B5EF4-FFF2-40B4-BE49-F238E27FC236}">
                  <a16:creationId xmlns:a16="http://schemas.microsoft.com/office/drawing/2014/main" id="{89042F4A-7349-4093-838E-857FA6B2BE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569214" y="6381076"/>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392" name="Freeform 43">
              <a:extLst>
                <a:ext uri="{FF2B5EF4-FFF2-40B4-BE49-F238E27FC236}">
                  <a16:creationId xmlns:a16="http://schemas.microsoft.com/office/drawing/2014/main" id="{D705AD75-E322-41A8-BE03-7027171AC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86915" y="6718567"/>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3" name="Freeform 51">
              <a:extLst>
                <a:ext uri="{FF2B5EF4-FFF2-40B4-BE49-F238E27FC236}">
                  <a16:creationId xmlns:a16="http://schemas.microsoft.com/office/drawing/2014/main" id="{35514E55-A824-4255-99EC-9DFB1315E6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5474" y="6471184"/>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4" name="Freeform 53">
              <a:extLst>
                <a:ext uri="{FF2B5EF4-FFF2-40B4-BE49-F238E27FC236}">
                  <a16:creationId xmlns:a16="http://schemas.microsoft.com/office/drawing/2014/main" id="{C22CD2BF-BA4E-4802-9D93-23FBB17009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6307" y="620655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5" name="Freeform 55">
              <a:extLst>
                <a:ext uri="{FF2B5EF4-FFF2-40B4-BE49-F238E27FC236}">
                  <a16:creationId xmlns:a16="http://schemas.microsoft.com/office/drawing/2014/main" id="{AE44CECE-5DC6-484C-941F-ADFB1DE203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2902" y="600674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6" name="Freeform 56">
              <a:extLst>
                <a:ext uri="{FF2B5EF4-FFF2-40B4-BE49-F238E27FC236}">
                  <a16:creationId xmlns:a16="http://schemas.microsoft.com/office/drawing/2014/main" id="{23603EFD-E9B6-4B0B-AD51-2EC3A171EB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4886" y="5107014"/>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7" name="Freeform 57">
              <a:extLst>
                <a:ext uri="{FF2B5EF4-FFF2-40B4-BE49-F238E27FC236}">
                  <a16:creationId xmlns:a16="http://schemas.microsoft.com/office/drawing/2014/main" id="{698B95A2-61FA-47A8-9AC4-FC86F5B87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7005" y="5772521"/>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8" name="Freeform 60">
              <a:extLst>
                <a:ext uri="{FF2B5EF4-FFF2-40B4-BE49-F238E27FC236}">
                  <a16:creationId xmlns:a16="http://schemas.microsoft.com/office/drawing/2014/main" id="{B3F27A11-DA5F-4D16-9021-89BFF3A9A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072" y="556720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9" name="Freeform 61">
              <a:extLst>
                <a:ext uri="{FF2B5EF4-FFF2-40B4-BE49-F238E27FC236}">
                  <a16:creationId xmlns:a16="http://schemas.microsoft.com/office/drawing/2014/main" id="{0A6F2081-096E-434F-9362-3FA93153A8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9572" y="5302656"/>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0" name="Freeform 80">
              <a:extLst>
                <a:ext uri="{FF2B5EF4-FFF2-40B4-BE49-F238E27FC236}">
                  <a16:creationId xmlns:a16="http://schemas.microsoft.com/office/drawing/2014/main" id="{D66FE76B-2D2C-421A-96A9-7B2773C9F9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6123" y="635714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1" name="Freeform 81">
              <a:extLst>
                <a:ext uri="{FF2B5EF4-FFF2-40B4-BE49-F238E27FC236}">
                  <a16:creationId xmlns:a16="http://schemas.microsoft.com/office/drawing/2014/main" id="{C3FB7D92-FBC4-499B-A0C5-25F9B15FD3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26708" y="5245998"/>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2" name="Freeform 82">
              <a:extLst>
                <a:ext uri="{FF2B5EF4-FFF2-40B4-BE49-F238E27FC236}">
                  <a16:creationId xmlns:a16="http://schemas.microsoft.com/office/drawing/2014/main" id="{BB8B5031-ED92-4F7A-BAB6-6861F7C1C1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1278" y="5489668"/>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3" name="Freeform 83">
              <a:extLst>
                <a:ext uri="{FF2B5EF4-FFF2-40B4-BE49-F238E27FC236}">
                  <a16:creationId xmlns:a16="http://schemas.microsoft.com/office/drawing/2014/main" id="{27A8A654-6DE2-4BCB-9D41-3B5EE2AB1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56063" y="571632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4" name="Freeform 89">
              <a:extLst>
                <a:ext uri="{FF2B5EF4-FFF2-40B4-BE49-F238E27FC236}">
                  <a16:creationId xmlns:a16="http://schemas.microsoft.com/office/drawing/2014/main" id="{607A85E2-1DBD-4BD7-981B-A8C9EEA9B0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9362" y="605952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5" name="Freeform 90">
              <a:extLst>
                <a:ext uri="{FF2B5EF4-FFF2-40B4-BE49-F238E27FC236}">
                  <a16:creationId xmlns:a16="http://schemas.microsoft.com/office/drawing/2014/main" id="{84FEDB90-F573-4741-B80C-B545B2048A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30917" y="545428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6" name="Freeform 112">
              <a:extLst>
                <a:ext uri="{FF2B5EF4-FFF2-40B4-BE49-F238E27FC236}">
                  <a16:creationId xmlns:a16="http://schemas.microsoft.com/office/drawing/2014/main" id="{E9F00CB5-6EDE-4216-A827-D6E5FC26D7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29253" y="659822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7" name="Freeform 32">
              <a:extLst>
                <a:ext uri="{FF2B5EF4-FFF2-40B4-BE49-F238E27FC236}">
                  <a16:creationId xmlns:a16="http://schemas.microsoft.com/office/drawing/2014/main" id="{284B43DE-8FEB-48F2-B798-0F3AFC26A4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0438" y="4137251"/>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8" name="Freeform 33">
              <a:extLst>
                <a:ext uri="{FF2B5EF4-FFF2-40B4-BE49-F238E27FC236}">
                  <a16:creationId xmlns:a16="http://schemas.microsoft.com/office/drawing/2014/main" id="{1E98C2C7-3645-4E8F-B105-C48030245D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3435" y="307694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9" name="Freeform 34">
              <a:extLst>
                <a:ext uri="{FF2B5EF4-FFF2-40B4-BE49-F238E27FC236}">
                  <a16:creationId xmlns:a16="http://schemas.microsoft.com/office/drawing/2014/main" id="{9D095602-3BCC-4049-A4A7-EC40A21FDE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86343" y="2070649"/>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0" name="Freeform 35">
              <a:extLst>
                <a:ext uri="{FF2B5EF4-FFF2-40B4-BE49-F238E27FC236}">
                  <a16:creationId xmlns:a16="http://schemas.microsoft.com/office/drawing/2014/main" id="{F785A0EA-EDA5-4619-98BD-1E38A3C57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94235" y="285893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1" name="Freeform 36">
              <a:extLst>
                <a:ext uri="{FF2B5EF4-FFF2-40B4-BE49-F238E27FC236}">
                  <a16:creationId xmlns:a16="http://schemas.microsoft.com/office/drawing/2014/main" id="{7A5BDB18-7690-4A4F-813D-ED9A798F4D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806" y="138999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2" name="Freeform 37">
              <a:extLst>
                <a:ext uri="{FF2B5EF4-FFF2-40B4-BE49-F238E27FC236}">
                  <a16:creationId xmlns:a16="http://schemas.microsoft.com/office/drawing/2014/main" id="{5126589D-1974-485F-92A3-5DFFAE942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6283" y="4357686"/>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3" name="Freeform 38">
              <a:extLst>
                <a:ext uri="{FF2B5EF4-FFF2-40B4-BE49-F238E27FC236}">
                  <a16:creationId xmlns:a16="http://schemas.microsoft.com/office/drawing/2014/main" id="{81E6DAD4-1893-4F17-8A0C-2CD9C391C3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6208" y="2569816"/>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4" name="Freeform 39">
              <a:extLst>
                <a:ext uri="{FF2B5EF4-FFF2-40B4-BE49-F238E27FC236}">
                  <a16:creationId xmlns:a16="http://schemas.microsoft.com/office/drawing/2014/main" id="{DFDF8F60-AA94-4295-9584-DA9A188FDA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0555" y="2316454"/>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5" name="Freeform 40">
              <a:extLst>
                <a:ext uri="{FF2B5EF4-FFF2-40B4-BE49-F238E27FC236}">
                  <a16:creationId xmlns:a16="http://schemas.microsoft.com/office/drawing/2014/main" id="{E0B1BA57-59A8-4EC3-A4DD-360EC5F591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047" y="4859753"/>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6" name="Freeform 41">
              <a:extLst>
                <a:ext uri="{FF2B5EF4-FFF2-40B4-BE49-F238E27FC236}">
                  <a16:creationId xmlns:a16="http://schemas.microsoft.com/office/drawing/2014/main" id="{40565820-A8BD-488E-A6BC-BAAE809BD8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806" y="1182464"/>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7" name="Freeform 42">
              <a:extLst>
                <a:ext uri="{FF2B5EF4-FFF2-40B4-BE49-F238E27FC236}">
                  <a16:creationId xmlns:a16="http://schemas.microsoft.com/office/drawing/2014/main" id="{F7133EA6-2281-475A-A9E7-BC27CA9A91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0638" y="1845680"/>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8" name="Freeform 44">
              <a:extLst>
                <a:ext uri="{FF2B5EF4-FFF2-40B4-BE49-F238E27FC236}">
                  <a16:creationId xmlns:a16="http://schemas.microsoft.com/office/drawing/2014/main" id="{EBF7A90F-76FD-41D5-9200-E9E9A56539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0140" y="337379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9" name="Freeform 45">
              <a:extLst>
                <a:ext uri="{FF2B5EF4-FFF2-40B4-BE49-F238E27FC236}">
                  <a16:creationId xmlns:a16="http://schemas.microsoft.com/office/drawing/2014/main" id="{A031B306-8A4E-4408-BAA1-A08462D35B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8999" y="1600014"/>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0" name="Freeform 46">
              <a:extLst>
                <a:ext uri="{FF2B5EF4-FFF2-40B4-BE49-F238E27FC236}">
                  <a16:creationId xmlns:a16="http://schemas.microsoft.com/office/drawing/2014/main" id="{C0E76D3B-FD2D-4ACD-971E-8812EA2173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979" y="4627134"/>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1" name="Freeform 47">
              <a:extLst>
                <a:ext uri="{FF2B5EF4-FFF2-40B4-BE49-F238E27FC236}">
                  <a16:creationId xmlns:a16="http://schemas.microsoft.com/office/drawing/2014/main" id="{190FC334-F110-446B-9879-2D5270CF87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8250" y="361144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2" name="Freeform 48">
              <a:extLst>
                <a:ext uri="{FF2B5EF4-FFF2-40B4-BE49-F238E27FC236}">
                  <a16:creationId xmlns:a16="http://schemas.microsoft.com/office/drawing/2014/main" id="{CF1B3AF7-1319-410F-9471-1976F8498D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47171" y="3844102"/>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3" name="Freeform 49">
              <a:extLst>
                <a:ext uri="{FF2B5EF4-FFF2-40B4-BE49-F238E27FC236}">
                  <a16:creationId xmlns:a16="http://schemas.microsoft.com/office/drawing/2014/main" id="{D4D42B48-99A8-456D-8ECA-1EE614DA8E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5649" y="92105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4" name="Freeform 62">
              <a:extLst>
                <a:ext uri="{FF2B5EF4-FFF2-40B4-BE49-F238E27FC236}">
                  <a16:creationId xmlns:a16="http://schemas.microsoft.com/office/drawing/2014/main" id="{D8C545C1-219C-4F48-8542-16731C1E18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9903" y="4513867"/>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5" name="Freeform 63">
              <a:extLst>
                <a:ext uri="{FF2B5EF4-FFF2-40B4-BE49-F238E27FC236}">
                  <a16:creationId xmlns:a16="http://schemas.microsoft.com/office/drawing/2014/main" id="{E4D1384D-D83E-49D0-82BB-79E2029854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0654" y="3292952"/>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6" name="Freeform 64">
              <a:extLst>
                <a:ext uri="{FF2B5EF4-FFF2-40B4-BE49-F238E27FC236}">
                  <a16:creationId xmlns:a16="http://schemas.microsoft.com/office/drawing/2014/main" id="{E8D15F62-C841-4DBE-BB64-C90D85B296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73886" y="475687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7" name="Freeform 65">
              <a:extLst>
                <a:ext uri="{FF2B5EF4-FFF2-40B4-BE49-F238E27FC236}">
                  <a16:creationId xmlns:a16="http://schemas.microsoft.com/office/drawing/2014/main" id="{ACB8A668-F91C-4758-8625-07AF8A04B1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89205" y="363408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8" name="Freeform 66">
              <a:extLst>
                <a:ext uri="{FF2B5EF4-FFF2-40B4-BE49-F238E27FC236}">
                  <a16:creationId xmlns:a16="http://schemas.microsoft.com/office/drawing/2014/main" id="{601E9146-16D0-4D1C-B629-61EA4B8D98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1676" y="20550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9" name="Freeform 67">
              <a:extLst>
                <a:ext uri="{FF2B5EF4-FFF2-40B4-BE49-F238E27FC236}">
                  <a16:creationId xmlns:a16="http://schemas.microsoft.com/office/drawing/2014/main" id="{1A0E03CC-1FDE-4873-B0BB-8301F88640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84912" y="283245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0" name="Freeform 68">
              <a:extLst>
                <a:ext uri="{FF2B5EF4-FFF2-40B4-BE49-F238E27FC236}">
                  <a16:creationId xmlns:a16="http://schemas.microsoft.com/office/drawing/2014/main" id="{718F55E1-6E8C-4D0B-B0DA-20285A1F7C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0059" y="4169481"/>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1" name="Freeform 69">
              <a:extLst>
                <a:ext uri="{FF2B5EF4-FFF2-40B4-BE49-F238E27FC236}">
                  <a16:creationId xmlns:a16="http://schemas.microsoft.com/office/drawing/2014/main" id="{A8B1D553-DED4-4C5C-A9F3-7E18306828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1559" y="17727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2" name="Freeform 70">
              <a:extLst>
                <a:ext uri="{FF2B5EF4-FFF2-40B4-BE49-F238E27FC236}">
                  <a16:creationId xmlns:a16="http://schemas.microsoft.com/office/drawing/2014/main" id="{704275AB-B0E7-44DA-A32C-1C68A73086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0638" y="1216920"/>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3" name="Freeform 71">
              <a:extLst>
                <a:ext uri="{FF2B5EF4-FFF2-40B4-BE49-F238E27FC236}">
                  <a16:creationId xmlns:a16="http://schemas.microsoft.com/office/drawing/2014/main" id="{0F98D468-159E-4E0D-8BBD-E7BDA1D73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3308" y="2314625"/>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4" name="Freeform 72">
              <a:extLst>
                <a:ext uri="{FF2B5EF4-FFF2-40B4-BE49-F238E27FC236}">
                  <a16:creationId xmlns:a16="http://schemas.microsoft.com/office/drawing/2014/main" id="{5CF2824C-4E2B-4703-9DD0-066A81096A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6571" y="254148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5" name="Freeform 73">
              <a:extLst>
                <a:ext uri="{FF2B5EF4-FFF2-40B4-BE49-F238E27FC236}">
                  <a16:creationId xmlns:a16="http://schemas.microsoft.com/office/drawing/2014/main" id="{FBAF2A91-21A7-4C94-B141-7FF0283B03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1445" y="304764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6" name="Freeform 74">
              <a:extLst>
                <a:ext uri="{FF2B5EF4-FFF2-40B4-BE49-F238E27FC236}">
                  <a16:creationId xmlns:a16="http://schemas.microsoft.com/office/drawing/2014/main" id="{55FE32BA-56A4-49E1-BC42-A822ACD27C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17543" y="1430643"/>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7" name="Freeform 75">
              <a:extLst>
                <a:ext uri="{FF2B5EF4-FFF2-40B4-BE49-F238E27FC236}">
                  <a16:creationId xmlns:a16="http://schemas.microsoft.com/office/drawing/2014/main" id="{0862BF64-49C0-4848-A7D0-696A3A5F8B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1395" y="501867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8" name="Freeform 77">
              <a:extLst>
                <a:ext uri="{FF2B5EF4-FFF2-40B4-BE49-F238E27FC236}">
                  <a16:creationId xmlns:a16="http://schemas.microsoft.com/office/drawing/2014/main" id="{57FC449F-CDE1-4C43-8963-BAA60ADD45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3109" y="385766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9" name="Freeform 85">
              <a:extLst>
                <a:ext uri="{FF2B5EF4-FFF2-40B4-BE49-F238E27FC236}">
                  <a16:creationId xmlns:a16="http://schemas.microsoft.com/office/drawing/2014/main" id="{F596D355-3845-4E8F-9C9B-FE20FCCA46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0777" y="1007809"/>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0" name="Freeform 87">
              <a:extLst>
                <a:ext uri="{FF2B5EF4-FFF2-40B4-BE49-F238E27FC236}">
                  <a16:creationId xmlns:a16="http://schemas.microsoft.com/office/drawing/2014/main" id="{44CEE89D-C51D-49F4-9B14-808A5CE75C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6209" y="791303"/>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1" name="Freeform 88">
              <a:extLst>
                <a:ext uri="{FF2B5EF4-FFF2-40B4-BE49-F238E27FC236}">
                  <a16:creationId xmlns:a16="http://schemas.microsoft.com/office/drawing/2014/main" id="{C2E31682-6F2A-4CBD-B7CE-DCB14EC088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74141" y="1828939"/>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2" name="Freeform 118">
              <a:extLst>
                <a:ext uri="{FF2B5EF4-FFF2-40B4-BE49-F238E27FC236}">
                  <a16:creationId xmlns:a16="http://schemas.microsoft.com/office/drawing/2014/main" id="{E49E6221-2BCE-4E46-BEE4-04926A412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79029" y="-24225"/>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3" name="Freeform 120">
              <a:extLst>
                <a:ext uri="{FF2B5EF4-FFF2-40B4-BE49-F238E27FC236}">
                  <a16:creationId xmlns:a16="http://schemas.microsoft.com/office/drawing/2014/main" id="{85D9D16E-A990-4AA7-A336-B635F893DC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595" y="388666"/>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4" name="Freeform 121">
              <a:extLst>
                <a:ext uri="{FF2B5EF4-FFF2-40B4-BE49-F238E27FC236}">
                  <a16:creationId xmlns:a16="http://schemas.microsoft.com/office/drawing/2014/main" id="{EB7E0A2E-7A63-423F-ACB7-39CB8AA608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5146" y="120742"/>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7" name="Graphic 6" descr="Projector screen">
            <a:extLst>
              <a:ext uri="{FF2B5EF4-FFF2-40B4-BE49-F238E27FC236}">
                <a16:creationId xmlns:a16="http://schemas.microsoft.com/office/drawing/2014/main" id="{4FCB20A9-65FA-DE75-00D7-93042D7ADA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25132" y="1734686"/>
            <a:ext cx="3393340" cy="3393340"/>
          </a:xfrm>
          <a:prstGeom prst="rect">
            <a:avLst/>
          </a:prstGeom>
        </p:spPr>
      </p:pic>
    </p:spTree>
    <p:extLst>
      <p:ext uri="{BB962C8B-B14F-4D97-AF65-F5344CB8AC3E}">
        <p14:creationId xmlns:p14="http://schemas.microsoft.com/office/powerpoint/2010/main" val="1207996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0" name="Rectangle 389">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2D1A8A0-39E5-C0C1-DF19-EE3E542A28EF}"/>
              </a:ext>
            </a:extLst>
          </p:cNvPr>
          <p:cNvSpPr>
            <a:spLocks noGrp="1"/>
          </p:cNvSpPr>
          <p:nvPr>
            <p:ph type="title"/>
          </p:nvPr>
        </p:nvSpPr>
        <p:spPr>
          <a:xfrm>
            <a:off x="1073811" y="498507"/>
            <a:ext cx="6021937" cy="1372823"/>
          </a:xfrm>
        </p:spPr>
        <p:txBody>
          <a:bodyPr>
            <a:normAutofit/>
          </a:bodyPr>
          <a:lstStyle/>
          <a:p>
            <a:r>
              <a:rPr lang="de-DE"/>
              <a:t>Landing Page</a:t>
            </a:r>
          </a:p>
        </p:txBody>
      </p:sp>
      <p:grpSp>
        <p:nvGrpSpPr>
          <p:cNvPr id="451" name="Group 391">
            <a:extLst>
              <a:ext uri="{FF2B5EF4-FFF2-40B4-BE49-F238E27FC236}">
                <a16:creationId xmlns:a16="http://schemas.microsoft.com/office/drawing/2014/main" id="{1EBB3E56-58E4-4241-80A5-0A3DEA1792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78159" y="47194"/>
            <a:ext cx="687615" cy="6763668"/>
            <a:chOff x="7571232" y="-41657"/>
            <a:chExt cx="687615" cy="6869541"/>
          </a:xfrm>
        </p:grpSpPr>
        <p:sp>
          <p:nvSpPr>
            <p:cNvPr id="393" name="Freeform 6">
              <a:extLst>
                <a:ext uri="{FF2B5EF4-FFF2-40B4-BE49-F238E27FC236}">
                  <a16:creationId xmlns:a16="http://schemas.microsoft.com/office/drawing/2014/main" id="{3AC22CA4-E875-4C4A-8736-160F02E9C3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9384" y="44594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2" name="Freeform 8">
              <a:extLst>
                <a:ext uri="{FF2B5EF4-FFF2-40B4-BE49-F238E27FC236}">
                  <a16:creationId xmlns:a16="http://schemas.microsoft.com/office/drawing/2014/main" id="{DA8E99E9-915E-4D1B-86EE-C5E9F3396F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0612" y="65605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5" name="Freeform 22">
              <a:extLst>
                <a:ext uri="{FF2B5EF4-FFF2-40B4-BE49-F238E27FC236}">
                  <a16:creationId xmlns:a16="http://schemas.microsoft.com/office/drawing/2014/main" id="{8A8FDF86-381B-4339-AE71-C739F33E53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66015" y="171790"/>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6" name="Freeform 30">
              <a:extLst>
                <a:ext uri="{FF2B5EF4-FFF2-40B4-BE49-F238E27FC236}">
                  <a16:creationId xmlns:a16="http://schemas.microsoft.com/office/drawing/2014/main" id="{89042F4A-7349-4093-838E-857FA6B2BE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569214" y="6381076"/>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397" name="Freeform 43">
              <a:extLst>
                <a:ext uri="{FF2B5EF4-FFF2-40B4-BE49-F238E27FC236}">
                  <a16:creationId xmlns:a16="http://schemas.microsoft.com/office/drawing/2014/main" id="{D705AD75-E322-41A8-BE03-7027171AC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86915" y="6718567"/>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8" name="Freeform 51">
              <a:extLst>
                <a:ext uri="{FF2B5EF4-FFF2-40B4-BE49-F238E27FC236}">
                  <a16:creationId xmlns:a16="http://schemas.microsoft.com/office/drawing/2014/main" id="{35514E55-A824-4255-99EC-9DFB1315E6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5474" y="6471184"/>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9" name="Freeform 53">
              <a:extLst>
                <a:ext uri="{FF2B5EF4-FFF2-40B4-BE49-F238E27FC236}">
                  <a16:creationId xmlns:a16="http://schemas.microsoft.com/office/drawing/2014/main" id="{C22CD2BF-BA4E-4802-9D93-23FBB17009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6307" y="620655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0" name="Freeform 55">
              <a:extLst>
                <a:ext uri="{FF2B5EF4-FFF2-40B4-BE49-F238E27FC236}">
                  <a16:creationId xmlns:a16="http://schemas.microsoft.com/office/drawing/2014/main" id="{AE44CECE-5DC6-484C-941F-ADFB1DE203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2902" y="600674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1" name="Freeform 56">
              <a:extLst>
                <a:ext uri="{FF2B5EF4-FFF2-40B4-BE49-F238E27FC236}">
                  <a16:creationId xmlns:a16="http://schemas.microsoft.com/office/drawing/2014/main" id="{23603EFD-E9B6-4B0B-AD51-2EC3A171EB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4886" y="5107014"/>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2" name="Freeform 57">
              <a:extLst>
                <a:ext uri="{FF2B5EF4-FFF2-40B4-BE49-F238E27FC236}">
                  <a16:creationId xmlns:a16="http://schemas.microsoft.com/office/drawing/2014/main" id="{698B95A2-61FA-47A8-9AC4-FC86F5B87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7005" y="5772521"/>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3" name="Freeform 60">
              <a:extLst>
                <a:ext uri="{FF2B5EF4-FFF2-40B4-BE49-F238E27FC236}">
                  <a16:creationId xmlns:a16="http://schemas.microsoft.com/office/drawing/2014/main" id="{B3F27A11-DA5F-4D16-9021-89BFF3A9A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072" y="556720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4" name="Freeform 61">
              <a:extLst>
                <a:ext uri="{FF2B5EF4-FFF2-40B4-BE49-F238E27FC236}">
                  <a16:creationId xmlns:a16="http://schemas.microsoft.com/office/drawing/2014/main" id="{0A6F2081-096E-434F-9362-3FA93153A8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9572" y="5302656"/>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5" name="Freeform 80">
              <a:extLst>
                <a:ext uri="{FF2B5EF4-FFF2-40B4-BE49-F238E27FC236}">
                  <a16:creationId xmlns:a16="http://schemas.microsoft.com/office/drawing/2014/main" id="{D66FE76B-2D2C-421A-96A9-7B2773C9F9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6123" y="635714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6" name="Freeform 81">
              <a:extLst>
                <a:ext uri="{FF2B5EF4-FFF2-40B4-BE49-F238E27FC236}">
                  <a16:creationId xmlns:a16="http://schemas.microsoft.com/office/drawing/2014/main" id="{C3FB7D92-FBC4-499B-A0C5-25F9B15FD3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26708" y="5245998"/>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7" name="Freeform 82">
              <a:extLst>
                <a:ext uri="{FF2B5EF4-FFF2-40B4-BE49-F238E27FC236}">
                  <a16:creationId xmlns:a16="http://schemas.microsoft.com/office/drawing/2014/main" id="{BB8B5031-ED92-4F7A-BAB6-6861F7C1C1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1278" y="5489668"/>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8" name="Freeform 83">
              <a:extLst>
                <a:ext uri="{FF2B5EF4-FFF2-40B4-BE49-F238E27FC236}">
                  <a16:creationId xmlns:a16="http://schemas.microsoft.com/office/drawing/2014/main" id="{27A8A654-6DE2-4BCB-9D41-3B5EE2AB1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56063" y="571632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9" name="Freeform 89">
              <a:extLst>
                <a:ext uri="{FF2B5EF4-FFF2-40B4-BE49-F238E27FC236}">
                  <a16:creationId xmlns:a16="http://schemas.microsoft.com/office/drawing/2014/main" id="{607A85E2-1DBD-4BD7-981B-A8C9EEA9B0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9362" y="605952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0" name="Freeform 90">
              <a:extLst>
                <a:ext uri="{FF2B5EF4-FFF2-40B4-BE49-F238E27FC236}">
                  <a16:creationId xmlns:a16="http://schemas.microsoft.com/office/drawing/2014/main" id="{84FEDB90-F573-4741-B80C-B545B2048A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30917" y="545428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1" name="Freeform 112">
              <a:extLst>
                <a:ext uri="{FF2B5EF4-FFF2-40B4-BE49-F238E27FC236}">
                  <a16:creationId xmlns:a16="http://schemas.microsoft.com/office/drawing/2014/main" id="{E9F00CB5-6EDE-4216-A827-D6E5FC26D7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29253" y="659822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2" name="Freeform 32">
              <a:extLst>
                <a:ext uri="{FF2B5EF4-FFF2-40B4-BE49-F238E27FC236}">
                  <a16:creationId xmlns:a16="http://schemas.microsoft.com/office/drawing/2014/main" id="{284B43DE-8FEB-48F2-B798-0F3AFC26A4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0438" y="4137251"/>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3" name="Freeform 33">
              <a:extLst>
                <a:ext uri="{FF2B5EF4-FFF2-40B4-BE49-F238E27FC236}">
                  <a16:creationId xmlns:a16="http://schemas.microsoft.com/office/drawing/2014/main" id="{1E98C2C7-3645-4E8F-B105-C48030245D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3435" y="307694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4" name="Freeform 34">
              <a:extLst>
                <a:ext uri="{FF2B5EF4-FFF2-40B4-BE49-F238E27FC236}">
                  <a16:creationId xmlns:a16="http://schemas.microsoft.com/office/drawing/2014/main" id="{9D095602-3BCC-4049-A4A7-EC40A21FDE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86343" y="2070649"/>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5" name="Freeform 35">
              <a:extLst>
                <a:ext uri="{FF2B5EF4-FFF2-40B4-BE49-F238E27FC236}">
                  <a16:creationId xmlns:a16="http://schemas.microsoft.com/office/drawing/2014/main" id="{F785A0EA-EDA5-4619-98BD-1E38A3C57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94235" y="285893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6" name="Freeform 36">
              <a:extLst>
                <a:ext uri="{FF2B5EF4-FFF2-40B4-BE49-F238E27FC236}">
                  <a16:creationId xmlns:a16="http://schemas.microsoft.com/office/drawing/2014/main" id="{7A5BDB18-7690-4A4F-813D-ED9A798F4D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806" y="138999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7" name="Freeform 37">
              <a:extLst>
                <a:ext uri="{FF2B5EF4-FFF2-40B4-BE49-F238E27FC236}">
                  <a16:creationId xmlns:a16="http://schemas.microsoft.com/office/drawing/2014/main" id="{5126589D-1974-485F-92A3-5DFFAE942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6283" y="4357686"/>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8" name="Freeform 38">
              <a:extLst>
                <a:ext uri="{FF2B5EF4-FFF2-40B4-BE49-F238E27FC236}">
                  <a16:creationId xmlns:a16="http://schemas.microsoft.com/office/drawing/2014/main" id="{81E6DAD4-1893-4F17-8A0C-2CD9C391C3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6208" y="2569816"/>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9" name="Freeform 39">
              <a:extLst>
                <a:ext uri="{FF2B5EF4-FFF2-40B4-BE49-F238E27FC236}">
                  <a16:creationId xmlns:a16="http://schemas.microsoft.com/office/drawing/2014/main" id="{DFDF8F60-AA94-4295-9584-DA9A188FDA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0555" y="2316454"/>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0" name="Freeform 40">
              <a:extLst>
                <a:ext uri="{FF2B5EF4-FFF2-40B4-BE49-F238E27FC236}">
                  <a16:creationId xmlns:a16="http://schemas.microsoft.com/office/drawing/2014/main" id="{E0B1BA57-59A8-4EC3-A4DD-360EC5F591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047" y="4859753"/>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1" name="Freeform 41">
              <a:extLst>
                <a:ext uri="{FF2B5EF4-FFF2-40B4-BE49-F238E27FC236}">
                  <a16:creationId xmlns:a16="http://schemas.microsoft.com/office/drawing/2014/main" id="{40565820-A8BD-488E-A6BC-BAAE809BD8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806" y="1182464"/>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2" name="Freeform 42">
              <a:extLst>
                <a:ext uri="{FF2B5EF4-FFF2-40B4-BE49-F238E27FC236}">
                  <a16:creationId xmlns:a16="http://schemas.microsoft.com/office/drawing/2014/main" id="{F7133EA6-2281-475A-A9E7-BC27CA9A91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0638" y="1845680"/>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3" name="Freeform 44">
              <a:extLst>
                <a:ext uri="{FF2B5EF4-FFF2-40B4-BE49-F238E27FC236}">
                  <a16:creationId xmlns:a16="http://schemas.microsoft.com/office/drawing/2014/main" id="{EBF7A90F-76FD-41D5-9200-E9E9A56539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0140" y="337379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4" name="Freeform 45">
              <a:extLst>
                <a:ext uri="{FF2B5EF4-FFF2-40B4-BE49-F238E27FC236}">
                  <a16:creationId xmlns:a16="http://schemas.microsoft.com/office/drawing/2014/main" id="{A031B306-8A4E-4408-BAA1-A08462D35B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8999" y="1600014"/>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5" name="Freeform 46">
              <a:extLst>
                <a:ext uri="{FF2B5EF4-FFF2-40B4-BE49-F238E27FC236}">
                  <a16:creationId xmlns:a16="http://schemas.microsoft.com/office/drawing/2014/main" id="{C0E76D3B-FD2D-4ACD-971E-8812EA2173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979" y="4627134"/>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6" name="Freeform 47">
              <a:extLst>
                <a:ext uri="{FF2B5EF4-FFF2-40B4-BE49-F238E27FC236}">
                  <a16:creationId xmlns:a16="http://schemas.microsoft.com/office/drawing/2014/main" id="{190FC334-F110-446B-9879-2D5270CF87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8250" y="361144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7" name="Freeform 48">
              <a:extLst>
                <a:ext uri="{FF2B5EF4-FFF2-40B4-BE49-F238E27FC236}">
                  <a16:creationId xmlns:a16="http://schemas.microsoft.com/office/drawing/2014/main" id="{CF1B3AF7-1319-410F-9471-1976F8498D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47171" y="3844102"/>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8" name="Freeform 49">
              <a:extLst>
                <a:ext uri="{FF2B5EF4-FFF2-40B4-BE49-F238E27FC236}">
                  <a16:creationId xmlns:a16="http://schemas.microsoft.com/office/drawing/2014/main" id="{D4D42B48-99A8-456D-8ECA-1EE614DA8E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5649" y="92105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9" name="Freeform 62">
              <a:extLst>
                <a:ext uri="{FF2B5EF4-FFF2-40B4-BE49-F238E27FC236}">
                  <a16:creationId xmlns:a16="http://schemas.microsoft.com/office/drawing/2014/main" id="{D8C545C1-219C-4F48-8542-16731C1E18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9903" y="4513867"/>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0" name="Freeform 63">
              <a:extLst>
                <a:ext uri="{FF2B5EF4-FFF2-40B4-BE49-F238E27FC236}">
                  <a16:creationId xmlns:a16="http://schemas.microsoft.com/office/drawing/2014/main" id="{E4D1384D-D83E-49D0-82BB-79E2029854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0654" y="3292952"/>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1" name="Freeform 64">
              <a:extLst>
                <a:ext uri="{FF2B5EF4-FFF2-40B4-BE49-F238E27FC236}">
                  <a16:creationId xmlns:a16="http://schemas.microsoft.com/office/drawing/2014/main" id="{E8D15F62-C841-4DBE-BB64-C90D85B296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73886" y="475687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2" name="Freeform 65">
              <a:extLst>
                <a:ext uri="{FF2B5EF4-FFF2-40B4-BE49-F238E27FC236}">
                  <a16:creationId xmlns:a16="http://schemas.microsoft.com/office/drawing/2014/main" id="{ACB8A668-F91C-4758-8625-07AF8A04B1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89205" y="363408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3" name="Freeform 66">
              <a:extLst>
                <a:ext uri="{FF2B5EF4-FFF2-40B4-BE49-F238E27FC236}">
                  <a16:creationId xmlns:a16="http://schemas.microsoft.com/office/drawing/2014/main" id="{601E9146-16D0-4D1C-B629-61EA4B8D98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1676" y="20550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4" name="Freeform 67">
              <a:extLst>
                <a:ext uri="{FF2B5EF4-FFF2-40B4-BE49-F238E27FC236}">
                  <a16:creationId xmlns:a16="http://schemas.microsoft.com/office/drawing/2014/main" id="{1A0E03CC-1FDE-4873-B0BB-8301F88640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84912" y="283245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5" name="Freeform 68">
              <a:extLst>
                <a:ext uri="{FF2B5EF4-FFF2-40B4-BE49-F238E27FC236}">
                  <a16:creationId xmlns:a16="http://schemas.microsoft.com/office/drawing/2014/main" id="{718F55E1-6E8C-4D0B-B0DA-20285A1F7C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0059" y="4169481"/>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6" name="Freeform 69">
              <a:extLst>
                <a:ext uri="{FF2B5EF4-FFF2-40B4-BE49-F238E27FC236}">
                  <a16:creationId xmlns:a16="http://schemas.microsoft.com/office/drawing/2014/main" id="{A8B1D553-DED4-4C5C-A9F3-7E18306828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1559" y="17727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7" name="Freeform 70">
              <a:extLst>
                <a:ext uri="{FF2B5EF4-FFF2-40B4-BE49-F238E27FC236}">
                  <a16:creationId xmlns:a16="http://schemas.microsoft.com/office/drawing/2014/main" id="{704275AB-B0E7-44DA-A32C-1C68A73086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0638" y="1216920"/>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8" name="Freeform 71">
              <a:extLst>
                <a:ext uri="{FF2B5EF4-FFF2-40B4-BE49-F238E27FC236}">
                  <a16:creationId xmlns:a16="http://schemas.microsoft.com/office/drawing/2014/main" id="{0F98D468-159E-4E0D-8BBD-E7BDA1D73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3308" y="2314625"/>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9" name="Freeform 72">
              <a:extLst>
                <a:ext uri="{FF2B5EF4-FFF2-40B4-BE49-F238E27FC236}">
                  <a16:creationId xmlns:a16="http://schemas.microsoft.com/office/drawing/2014/main" id="{5CF2824C-4E2B-4703-9DD0-066A81096A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6571" y="254148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0" name="Freeform 73">
              <a:extLst>
                <a:ext uri="{FF2B5EF4-FFF2-40B4-BE49-F238E27FC236}">
                  <a16:creationId xmlns:a16="http://schemas.microsoft.com/office/drawing/2014/main" id="{FBAF2A91-21A7-4C94-B141-7FF0283B03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1445" y="304764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1" name="Freeform 74">
              <a:extLst>
                <a:ext uri="{FF2B5EF4-FFF2-40B4-BE49-F238E27FC236}">
                  <a16:creationId xmlns:a16="http://schemas.microsoft.com/office/drawing/2014/main" id="{55FE32BA-56A4-49E1-BC42-A822ACD27C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17543" y="1430643"/>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2" name="Freeform 75">
              <a:extLst>
                <a:ext uri="{FF2B5EF4-FFF2-40B4-BE49-F238E27FC236}">
                  <a16:creationId xmlns:a16="http://schemas.microsoft.com/office/drawing/2014/main" id="{0862BF64-49C0-4848-A7D0-696A3A5F8B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1395" y="501867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3" name="Freeform 77">
              <a:extLst>
                <a:ext uri="{FF2B5EF4-FFF2-40B4-BE49-F238E27FC236}">
                  <a16:creationId xmlns:a16="http://schemas.microsoft.com/office/drawing/2014/main" id="{57FC449F-CDE1-4C43-8963-BAA60ADD45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3109" y="385766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4" name="Freeform 85">
              <a:extLst>
                <a:ext uri="{FF2B5EF4-FFF2-40B4-BE49-F238E27FC236}">
                  <a16:creationId xmlns:a16="http://schemas.microsoft.com/office/drawing/2014/main" id="{F596D355-3845-4E8F-9C9B-FE20FCCA46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0777" y="1007809"/>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5" name="Freeform 87">
              <a:extLst>
                <a:ext uri="{FF2B5EF4-FFF2-40B4-BE49-F238E27FC236}">
                  <a16:creationId xmlns:a16="http://schemas.microsoft.com/office/drawing/2014/main" id="{44CEE89D-C51D-49F4-9B14-808A5CE75C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6209" y="791303"/>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6" name="Freeform 88">
              <a:extLst>
                <a:ext uri="{FF2B5EF4-FFF2-40B4-BE49-F238E27FC236}">
                  <a16:creationId xmlns:a16="http://schemas.microsoft.com/office/drawing/2014/main" id="{C2E31682-6F2A-4CBD-B7CE-DCB14EC088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74141" y="1828939"/>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7" name="Freeform 118">
              <a:extLst>
                <a:ext uri="{FF2B5EF4-FFF2-40B4-BE49-F238E27FC236}">
                  <a16:creationId xmlns:a16="http://schemas.microsoft.com/office/drawing/2014/main" id="{E49E6221-2BCE-4E46-BEE4-04926A412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79029" y="-24225"/>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8" name="Freeform 120">
              <a:extLst>
                <a:ext uri="{FF2B5EF4-FFF2-40B4-BE49-F238E27FC236}">
                  <a16:creationId xmlns:a16="http://schemas.microsoft.com/office/drawing/2014/main" id="{85D9D16E-A990-4AA7-A336-B635F893DC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595" y="388666"/>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9" name="Freeform 121">
              <a:extLst>
                <a:ext uri="{FF2B5EF4-FFF2-40B4-BE49-F238E27FC236}">
                  <a16:creationId xmlns:a16="http://schemas.microsoft.com/office/drawing/2014/main" id="{EB7E0A2E-7A63-423F-ACB7-39CB8AA608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5146" y="120742"/>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75" name="Inhaltsplatzhalter 2">
            <a:extLst>
              <a:ext uri="{FF2B5EF4-FFF2-40B4-BE49-F238E27FC236}">
                <a16:creationId xmlns:a16="http://schemas.microsoft.com/office/drawing/2014/main" id="{65A95F5E-7AF2-96DE-8703-EB9320602C3C}"/>
              </a:ext>
            </a:extLst>
          </p:cNvPr>
          <p:cNvGraphicFramePr>
            <a:graphicFrameLocks noGrp="1"/>
          </p:cNvGraphicFramePr>
          <p:nvPr>
            <p:ph idx="1"/>
            <p:extLst>
              <p:ext uri="{D42A27DB-BD31-4B8C-83A1-F6EECF244321}">
                <p14:modId xmlns:p14="http://schemas.microsoft.com/office/powerpoint/2010/main" val="3732951436"/>
              </p:ext>
            </p:extLst>
          </p:nvPr>
        </p:nvGraphicFramePr>
        <p:xfrm>
          <a:off x="1073812" y="1871330"/>
          <a:ext cx="6021936" cy="4305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afik 4">
            <a:extLst>
              <a:ext uri="{FF2B5EF4-FFF2-40B4-BE49-F238E27FC236}">
                <a16:creationId xmlns:a16="http://schemas.microsoft.com/office/drawing/2014/main" id="{78F46867-C260-993C-55AF-393D71F3F341}"/>
              </a:ext>
            </a:extLst>
          </p:cNvPr>
          <p:cNvPicPr>
            <a:picLocks noChangeAspect="1"/>
          </p:cNvPicPr>
          <p:nvPr/>
        </p:nvPicPr>
        <p:blipFill>
          <a:blip r:embed="rId8"/>
          <a:stretch>
            <a:fillRect/>
          </a:stretch>
        </p:blipFill>
        <p:spPr>
          <a:xfrm>
            <a:off x="8484498" y="356165"/>
            <a:ext cx="2850127" cy="6085265"/>
          </a:xfrm>
          <a:prstGeom prst="rect">
            <a:avLst/>
          </a:prstGeom>
        </p:spPr>
      </p:pic>
    </p:spTree>
    <p:extLst>
      <p:ext uri="{BB962C8B-B14F-4D97-AF65-F5344CB8AC3E}">
        <p14:creationId xmlns:p14="http://schemas.microsoft.com/office/powerpoint/2010/main" val="1312895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1DD182D-FDA0-9117-182D-ABF41ABE32AE}"/>
              </a:ext>
            </a:extLst>
          </p:cNvPr>
          <p:cNvSpPr>
            <a:spLocks noGrp="1"/>
          </p:cNvSpPr>
          <p:nvPr>
            <p:ph type="title"/>
          </p:nvPr>
        </p:nvSpPr>
        <p:spPr>
          <a:xfrm>
            <a:off x="1073811" y="498507"/>
            <a:ext cx="6021937" cy="1372823"/>
          </a:xfrm>
        </p:spPr>
        <p:txBody>
          <a:bodyPr>
            <a:normAutofit/>
          </a:bodyPr>
          <a:lstStyle/>
          <a:p>
            <a:r>
              <a:rPr lang="de-DE" b="1" dirty="0"/>
              <a:t>Create </a:t>
            </a:r>
            <a:r>
              <a:rPr lang="de-DE" b="1" dirty="0" err="1"/>
              <a:t>Presentation</a:t>
            </a:r>
            <a:r>
              <a:rPr lang="de-DE" b="1" dirty="0"/>
              <a:t> Dialog</a:t>
            </a:r>
          </a:p>
        </p:txBody>
      </p:sp>
      <p:graphicFrame>
        <p:nvGraphicFramePr>
          <p:cNvPr id="71" name="Inhaltsplatzhalter 2">
            <a:extLst>
              <a:ext uri="{FF2B5EF4-FFF2-40B4-BE49-F238E27FC236}">
                <a16:creationId xmlns:a16="http://schemas.microsoft.com/office/drawing/2014/main" id="{FC78A873-CC8A-2BDC-3BD2-4520C293FC07}"/>
              </a:ext>
            </a:extLst>
          </p:cNvPr>
          <p:cNvGraphicFramePr>
            <a:graphicFrameLocks noGrp="1"/>
          </p:cNvGraphicFramePr>
          <p:nvPr>
            <p:ph idx="1"/>
            <p:extLst>
              <p:ext uri="{D42A27DB-BD31-4B8C-83A1-F6EECF244321}">
                <p14:modId xmlns:p14="http://schemas.microsoft.com/office/powerpoint/2010/main" val="1549376651"/>
              </p:ext>
            </p:extLst>
          </p:nvPr>
        </p:nvGraphicFramePr>
        <p:xfrm>
          <a:off x="1073812" y="1871330"/>
          <a:ext cx="6021936" cy="4305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2" name="Group 11">
            <a:extLst>
              <a:ext uri="{FF2B5EF4-FFF2-40B4-BE49-F238E27FC236}">
                <a16:creationId xmlns:a16="http://schemas.microsoft.com/office/drawing/2014/main" id="{1EBB3E56-58E4-4241-80A5-0A3DEA1792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78159" y="47194"/>
            <a:ext cx="687615" cy="6763668"/>
            <a:chOff x="7571232" y="-41657"/>
            <a:chExt cx="687615" cy="6869541"/>
          </a:xfrm>
        </p:grpSpPr>
        <p:sp>
          <p:nvSpPr>
            <p:cNvPr id="13" name="Freeform 6">
              <a:extLst>
                <a:ext uri="{FF2B5EF4-FFF2-40B4-BE49-F238E27FC236}">
                  <a16:creationId xmlns:a16="http://schemas.microsoft.com/office/drawing/2014/main" id="{3AC22CA4-E875-4C4A-8736-160F02E9C3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9384" y="44594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8">
              <a:extLst>
                <a:ext uri="{FF2B5EF4-FFF2-40B4-BE49-F238E27FC236}">
                  <a16:creationId xmlns:a16="http://schemas.microsoft.com/office/drawing/2014/main" id="{DA8E99E9-915E-4D1B-86EE-C5E9F3396F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0612" y="65605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22">
              <a:extLst>
                <a:ext uri="{FF2B5EF4-FFF2-40B4-BE49-F238E27FC236}">
                  <a16:creationId xmlns:a16="http://schemas.microsoft.com/office/drawing/2014/main" id="{8A8FDF86-381B-4339-AE71-C739F33E53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66015" y="171790"/>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30">
              <a:extLst>
                <a:ext uri="{FF2B5EF4-FFF2-40B4-BE49-F238E27FC236}">
                  <a16:creationId xmlns:a16="http://schemas.microsoft.com/office/drawing/2014/main" id="{89042F4A-7349-4093-838E-857FA6B2BE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569214" y="6381076"/>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3">
              <a:extLst>
                <a:ext uri="{FF2B5EF4-FFF2-40B4-BE49-F238E27FC236}">
                  <a16:creationId xmlns:a16="http://schemas.microsoft.com/office/drawing/2014/main" id="{D705AD75-E322-41A8-BE03-7027171AC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86915" y="6718567"/>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51">
              <a:extLst>
                <a:ext uri="{FF2B5EF4-FFF2-40B4-BE49-F238E27FC236}">
                  <a16:creationId xmlns:a16="http://schemas.microsoft.com/office/drawing/2014/main" id="{35514E55-A824-4255-99EC-9DFB1315E6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5474" y="6471184"/>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3">
              <a:extLst>
                <a:ext uri="{FF2B5EF4-FFF2-40B4-BE49-F238E27FC236}">
                  <a16:creationId xmlns:a16="http://schemas.microsoft.com/office/drawing/2014/main" id="{C22CD2BF-BA4E-4802-9D93-23FBB17009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6307" y="620655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55">
              <a:extLst>
                <a:ext uri="{FF2B5EF4-FFF2-40B4-BE49-F238E27FC236}">
                  <a16:creationId xmlns:a16="http://schemas.microsoft.com/office/drawing/2014/main" id="{AE44CECE-5DC6-484C-941F-ADFB1DE203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2902" y="600674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6">
              <a:extLst>
                <a:ext uri="{FF2B5EF4-FFF2-40B4-BE49-F238E27FC236}">
                  <a16:creationId xmlns:a16="http://schemas.microsoft.com/office/drawing/2014/main" id="{23603EFD-E9B6-4B0B-AD51-2EC3A171EB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4886" y="5107014"/>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7">
              <a:extLst>
                <a:ext uri="{FF2B5EF4-FFF2-40B4-BE49-F238E27FC236}">
                  <a16:creationId xmlns:a16="http://schemas.microsoft.com/office/drawing/2014/main" id="{698B95A2-61FA-47A8-9AC4-FC86F5B87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7005" y="5772521"/>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0">
              <a:extLst>
                <a:ext uri="{FF2B5EF4-FFF2-40B4-BE49-F238E27FC236}">
                  <a16:creationId xmlns:a16="http://schemas.microsoft.com/office/drawing/2014/main" id="{B3F27A11-DA5F-4D16-9021-89BFF3A9A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072" y="556720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1">
              <a:extLst>
                <a:ext uri="{FF2B5EF4-FFF2-40B4-BE49-F238E27FC236}">
                  <a16:creationId xmlns:a16="http://schemas.microsoft.com/office/drawing/2014/main" id="{0A6F2081-096E-434F-9362-3FA93153A8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9572" y="5302656"/>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80">
              <a:extLst>
                <a:ext uri="{FF2B5EF4-FFF2-40B4-BE49-F238E27FC236}">
                  <a16:creationId xmlns:a16="http://schemas.microsoft.com/office/drawing/2014/main" id="{D66FE76B-2D2C-421A-96A9-7B2773C9F9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6123" y="635714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1">
              <a:extLst>
                <a:ext uri="{FF2B5EF4-FFF2-40B4-BE49-F238E27FC236}">
                  <a16:creationId xmlns:a16="http://schemas.microsoft.com/office/drawing/2014/main" id="{C3FB7D92-FBC4-499B-A0C5-25F9B15FD3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26708" y="5245998"/>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2">
              <a:extLst>
                <a:ext uri="{FF2B5EF4-FFF2-40B4-BE49-F238E27FC236}">
                  <a16:creationId xmlns:a16="http://schemas.microsoft.com/office/drawing/2014/main" id="{BB8B5031-ED92-4F7A-BAB6-6861F7C1C1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1278" y="5489668"/>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3">
              <a:extLst>
                <a:ext uri="{FF2B5EF4-FFF2-40B4-BE49-F238E27FC236}">
                  <a16:creationId xmlns:a16="http://schemas.microsoft.com/office/drawing/2014/main" id="{27A8A654-6DE2-4BCB-9D41-3B5EE2AB1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56063" y="571632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89">
              <a:extLst>
                <a:ext uri="{FF2B5EF4-FFF2-40B4-BE49-F238E27FC236}">
                  <a16:creationId xmlns:a16="http://schemas.microsoft.com/office/drawing/2014/main" id="{607A85E2-1DBD-4BD7-981B-A8C9EEA9B0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9362" y="605952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0">
              <a:extLst>
                <a:ext uri="{FF2B5EF4-FFF2-40B4-BE49-F238E27FC236}">
                  <a16:creationId xmlns:a16="http://schemas.microsoft.com/office/drawing/2014/main" id="{84FEDB90-F573-4741-B80C-B545B2048A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30917" y="545428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12">
              <a:extLst>
                <a:ext uri="{FF2B5EF4-FFF2-40B4-BE49-F238E27FC236}">
                  <a16:creationId xmlns:a16="http://schemas.microsoft.com/office/drawing/2014/main" id="{E9F00CB5-6EDE-4216-A827-D6E5FC26D7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29253" y="659822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32">
              <a:extLst>
                <a:ext uri="{FF2B5EF4-FFF2-40B4-BE49-F238E27FC236}">
                  <a16:creationId xmlns:a16="http://schemas.microsoft.com/office/drawing/2014/main" id="{284B43DE-8FEB-48F2-B798-0F3AFC26A4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0438" y="4137251"/>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33">
              <a:extLst>
                <a:ext uri="{FF2B5EF4-FFF2-40B4-BE49-F238E27FC236}">
                  <a16:creationId xmlns:a16="http://schemas.microsoft.com/office/drawing/2014/main" id="{1E98C2C7-3645-4E8F-B105-C48030245D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3435" y="307694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4">
              <a:extLst>
                <a:ext uri="{FF2B5EF4-FFF2-40B4-BE49-F238E27FC236}">
                  <a16:creationId xmlns:a16="http://schemas.microsoft.com/office/drawing/2014/main" id="{9D095602-3BCC-4049-A4A7-EC40A21FDE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86343" y="2070649"/>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5">
              <a:extLst>
                <a:ext uri="{FF2B5EF4-FFF2-40B4-BE49-F238E27FC236}">
                  <a16:creationId xmlns:a16="http://schemas.microsoft.com/office/drawing/2014/main" id="{F785A0EA-EDA5-4619-98BD-1E38A3C57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94235" y="285893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6">
              <a:extLst>
                <a:ext uri="{FF2B5EF4-FFF2-40B4-BE49-F238E27FC236}">
                  <a16:creationId xmlns:a16="http://schemas.microsoft.com/office/drawing/2014/main" id="{7A5BDB18-7690-4A4F-813D-ED9A798F4D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806" y="138999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7">
              <a:extLst>
                <a:ext uri="{FF2B5EF4-FFF2-40B4-BE49-F238E27FC236}">
                  <a16:creationId xmlns:a16="http://schemas.microsoft.com/office/drawing/2014/main" id="{5126589D-1974-485F-92A3-5DFFAE942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6283" y="4357686"/>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8">
              <a:extLst>
                <a:ext uri="{FF2B5EF4-FFF2-40B4-BE49-F238E27FC236}">
                  <a16:creationId xmlns:a16="http://schemas.microsoft.com/office/drawing/2014/main" id="{81E6DAD4-1893-4F17-8A0C-2CD9C391C3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6208" y="2569816"/>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9">
              <a:extLst>
                <a:ext uri="{FF2B5EF4-FFF2-40B4-BE49-F238E27FC236}">
                  <a16:creationId xmlns:a16="http://schemas.microsoft.com/office/drawing/2014/main" id="{DFDF8F60-AA94-4295-9584-DA9A188FDA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0555" y="2316454"/>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40">
              <a:extLst>
                <a:ext uri="{FF2B5EF4-FFF2-40B4-BE49-F238E27FC236}">
                  <a16:creationId xmlns:a16="http://schemas.microsoft.com/office/drawing/2014/main" id="{E0B1BA57-59A8-4EC3-A4DD-360EC5F591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047" y="4859753"/>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41">
              <a:extLst>
                <a:ext uri="{FF2B5EF4-FFF2-40B4-BE49-F238E27FC236}">
                  <a16:creationId xmlns:a16="http://schemas.microsoft.com/office/drawing/2014/main" id="{40565820-A8BD-488E-A6BC-BAAE809BD8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806" y="1182464"/>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2">
              <a:extLst>
                <a:ext uri="{FF2B5EF4-FFF2-40B4-BE49-F238E27FC236}">
                  <a16:creationId xmlns:a16="http://schemas.microsoft.com/office/drawing/2014/main" id="{F7133EA6-2281-475A-A9E7-BC27CA9A91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0638" y="1845680"/>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4">
              <a:extLst>
                <a:ext uri="{FF2B5EF4-FFF2-40B4-BE49-F238E27FC236}">
                  <a16:creationId xmlns:a16="http://schemas.microsoft.com/office/drawing/2014/main" id="{EBF7A90F-76FD-41D5-9200-E9E9A56539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0140" y="337379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5">
              <a:extLst>
                <a:ext uri="{FF2B5EF4-FFF2-40B4-BE49-F238E27FC236}">
                  <a16:creationId xmlns:a16="http://schemas.microsoft.com/office/drawing/2014/main" id="{A031B306-8A4E-4408-BAA1-A08462D35B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8999" y="1600014"/>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6">
              <a:extLst>
                <a:ext uri="{FF2B5EF4-FFF2-40B4-BE49-F238E27FC236}">
                  <a16:creationId xmlns:a16="http://schemas.microsoft.com/office/drawing/2014/main" id="{C0E76D3B-FD2D-4ACD-971E-8812EA2173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979" y="4627134"/>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7">
              <a:extLst>
                <a:ext uri="{FF2B5EF4-FFF2-40B4-BE49-F238E27FC236}">
                  <a16:creationId xmlns:a16="http://schemas.microsoft.com/office/drawing/2014/main" id="{190FC334-F110-446B-9879-2D5270CF87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8250" y="361144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8">
              <a:extLst>
                <a:ext uri="{FF2B5EF4-FFF2-40B4-BE49-F238E27FC236}">
                  <a16:creationId xmlns:a16="http://schemas.microsoft.com/office/drawing/2014/main" id="{CF1B3AF7-1319-410F-9471-1976F8498D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47171" y="3844102"/>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9">
              <a:extLst>
                <a:ext uri="{FF2B5EF4-FFF2-40B4-BE49-F238E27FC236}">
                  <a16:creationId xmlns:a16="http://schemas.microsoft.com/office/drawing/2014/main" id="{D4D42B48-99A8-456D-8ECA-1EE614DA8E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5649" y="92105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62">
              <a:extLst>
                <a:ext uri="{FF2B5EF4-FFF2-40B4-BE49-F238E27FC236}">
                  <a16:creationId xmlns:a16="http://schemas.microsoft.com/office/drawing/2014/main" id="{D8C545C1-219C-4F48-8542-16731C1E18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9903" y="4513867"/>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63">
              <a:extLst>
                <a:ext uri="{FF2B5EF4-FFF2-40B4-BE49-F238E27FC236}">
                  <a16:creationId xmlns:a16="http://schemas.microsoft.com/office/drawing/2014/main" id="{E4D1384D-D83E-49D0-82BB-79E2029854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0654" y="3292952"/>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64">
              <a:extLst>
                <a:ext uri="{FF2B5EF4-FFF2-40B4-BE49-F238E27FC236}">
                  <a16:creationId xmlns:a16="http://schemas.microsoft.com/office/drawing/2014/main" id="{E8D15F62-C841-4DBE-BB64-C90D85B296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73886" y="475687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65">
              <a:extLst>
                <a:ext uri="{FF2B5EF4-FFF2-40B4-BE49-F238E27FC236}">
                  <a16:creationId xmlns:a16="http://schemas.microsoft.com/office/drawing/2014/main" id="{ACB8A668-F91C-4758-8625-07AF8A04B1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89205" y="363408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66">
              <a:extLst>
                <a:ext uri="{FF2B5EF4-FFF2-40B4-BE49-F238E27FC236}">
                  <a16:creationId xmlns:a16="http://schemas.microsoft.com/office/drawing/2014/main" id="{601E9146-16D0-4D1C-B629-61EA4B8D98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1676" y="20550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67">
              <a:extLst>
                <a:ext uri="{FF2B5EF4-FFF2-40B4-BE49-F238E27FC236}">
                  <a16:creationId xmlns:a16="http://schemas.microsoft.com/office/drawing/2014/main" id="{1A0E03CC-1FDE-4873-B0BB-8301F88640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84912" y="283245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68">
              <a:extLst>
                <a:ext uri="{FF2B5EF4-FFF2-40B4-BE49-F238E27FC236}">
                  <a16:creationId xmlns:a16="http://schemas.microsoft.com/office/drawing/2014/main" id="{718F55E1-6E8C-4D0B-B0DA-20285A1F7C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0059" y="4169481"/>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69">
              <a:extLst>
                <a:ext uri="{FF2B5EF4-FFF2-40B4-BE49-F238E27FC236}">
                  <a16:creationId xmlns:a16="http://schemas.microsoft.com/office/drawing/2014/main" id="{A8B1D553-DED4-4C5C-A9F3-7E18306828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1559" y="17727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70">
              <a:extLst>
                <a:ext uri="{FF2B5EF4-FFF2-40B4-BE49-F238E27FC236}">
                  <a16:creationId xmlns:a16="http://schemas.microsoft.com/office/drawing/2014/main" id="{704275AB-B0E7-44DA-A32C-1C68A73086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0638" y="1216920"/>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71">
              <a:extLst>
                <a:ext uri="{FF2B5EF4-FFF2-40B4-BE49-F238E27FC236}">
                  <a16:creationId xmlns:a16="http://schemas.microsoft.com/office/drawing/2014/main" id="{0F98D468-159E-4E0D-8BBD-E7BDA1D73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3308" y="2314625"/>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72">
              <a:extLst>
                <a:ext uri="{FF2B5EF4-FFF2-40B4-BE49-F238E27FC236}">
                  <a16:creationId xmlns:a16="http://schemas.microsoft.com/office/drawing/2014/main" id="{5CF2824C-4E2B-4703-9DD0-066A81096A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6571" y="254148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73">
              <a:extLst>
                <a:ext uri="{FF2B5EF4-FFF2-40B4-BE49-F238E27FC236}">
                  <a16:creationId xmlns:a16="http://schemas.microsoft.com/office/drawing/2014/main" id="{FBAF2A91-21A7-4C94-B141-7FF0283B03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1445" y="304764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74">
              <a:extLst>
                <a:ext uri="{FF2B5EF4-FFF2-40B4-BE49-F238E27FC236}">
                  <a16:creationId xmlns:a16="http://schemas.microsoft.com/office/drawing/2014/main" id="{55FE32BA-56A4-49E1-BC42-A822ACD27C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17543" y="1430643"/>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75">
              <a:extLst>
                <a:ext uri="{FF2B5EF4-FFF2-40B4-BE49-F238E27FC236}">
                  <a16:creationId xmlns:a16="http://schemas.microsoft.com/office/drawing/2014/main" id="{0862BF64-49C0-4848-A7D0-696A3A5F8B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1395" y="501867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77">
              <a:extLst>
                <a:ext uri="{FF2B5EF4-FFF2-40B4-BE49-F238E27FC236}">
                  <a16:creationId xmlns:a16="http://schemas.microsoft.com/office/drawing/2014/main" id="{57FC449F-CDE1-4C43-8963-BAA60ADD45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3109" y="385766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85">
              <a:extLst>
                <a:ext uri="{FF2B5EF4-FFF2-40B4-BE49-F238E27FC236}">
                  <a16:creationId xmlns:a16="http://schemas.microsoft.com/office/drawing/2014/main" id="{F596D355-3845-4E8F-9C9B-FE20FCCA46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0777" y="1007809"/>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87">
              <a:extLst>
                <a:ext uri="{FF2B5EF4-FFF2-40B4-BE49-F238E27FC236}">
                  <a16:creationId xmlns:a16="http://schemas.microsoft.com/office/drawing/2014/main" id="{44CEE89D-C51D-49F4-9B14-808A5CE75C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6209" y="791303"/>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88">
              <a:extLst>
                <a:ext uri="{FF2B5EF4-FFF2-40B4-BE49-F238E27FC236}">
                  <a16:creationId xmlns:a16="http://schemas.microsoft.com/office/drawing/2014/main" id="{C2E31682-6F2A-4CBD-B7CE-DCB14EC088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74141" y="1828939"/>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8">
              <a:extLst>
                <a:ext uri="{FF2B5EF4-FFF2-40B4-BE49-F238E27FC236}">
                  <a16:creationId xmlns:a16="http://schemas.microsoft.com/office/drawing/2014/main" id="{E49E6221-2BCE-4E46-BEE4-04926A412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79029" y="-24225"/>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20">
              <a:extLst>
                <a:ext uri="{FF2B5EF4-FFF2-40B4-BE49-F238E27FC236}">
                  <a16:creationId xmlns:a16="http://schemas.microsoft.com/office/drawing/2014/main" id="{85D9D16E-A990-4AA7-A336-B635F893DC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595" y="388666"/>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21">
              <a:extLst>
                <a:ext uri="{FF2B5EF4-FFF2-40B4-BE49-F238E27FC236}">
                  <a16:creationId xmlns:a16="http://schemas.microsoft.com/office/drawing/2014/main" id="{EB7E0A2E-7A63-423F-ACB7-39CB8AA608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5146" y="120742"/>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 name="Grafik 3">
            <a:extLst>
              <a:ext uri="{FF2B5EF4-FFF2-40B4-BE49-F238E27FC236}">
                <a16:creationId xmlns:a16="http://schemas.microsoft.com/office/drawing/2014/main" id="{B86C9F92-BFCE-6B19-DD42-D328F597F13A}"/>
              </a:ext>
            </a:extLst>
          </p:cNvPr>
          <p:cNvPicPr>
            <a:picLocks noChangeAspect="1"/>
          </p:cNvPicPr>
          <p:nvPr/>
        </p:nvPicPr>
        <p:blipFill>
          <a:blip r:embed="rId8"/>
          <a:stretch>
            <a:fillRect/>
          </a:stretch>
        </p:blipFill>
        <p:spPr>
          <a:xfrm>
            <a:off x="8574848" y="412966"/>
            <a:ext cx="2827265" cy="6145379"/>
          </a:xfrm>
          <a:prstGeom prst="rect">
            <a:avLst/>
          </a:prstGeom>
        </p:spPr>
      </p:pic>
    </p:spTree>
    <p:extLst>
      <p:ext uri="{BB962C8B-B14F-4D97-AF65-F5344CB8AC3E}">
        <p14:creationId xmlns:p14="http://schemas.microsoft.com/office/powerpoint/2010/main" val="1286920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2" name="Rectangle 141">
            <a:extLst>
              <a:ext uri="{FF2B5EF4-FFF2-40B4-BE49-F238E27FC236}">
                <a16:creationId xmlns:a16="http://schemas.microsoft.com/office/drawing/2014/main" id="{72CD369A-5284-45B1-B107-702483A8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02702F0-492F-0900-ACC6-EE7007056B76}"/>
              </a:ext>
            </a:extLst>
          </p:cNvPr>
          <p:cNvSpPr>
            <a:spLocks noGrp="1"/>
          </p:cNvSpPr>
          <p:nvPr>
            <p:ph type="title"/>
          </p:nvPr>
        </p:nvSpPr>
        <p:spPr>
          <a:xfrm>
            <a:off x="5127422" y="498507"/>
            <a:ext cx="6188277" cy="1372823"/>
          </a:xfrm>
        </p:spPr>
        <p:txBody>
          <a:bodyPr>
            <a:normAutofit/>
          </a:bodyPr>
          <a:lstStyle/>
          <a:p>
            <a:r>
              <a:rPr lang="de-DE"/>
              <a:t>Presentation Page</a:t>
            </a:r>
          </a:p>
        </p:txBody>
      </p:sp>
      <p:grpSp>
        <p:nvGrpSpPr>
          <p:cNvPr id="144" name="Group 143">
            <a:extLst>
              <a:ext uri="{FF2B5EF4-FFF2-40B4-BE49-F238E27FC236}">
                <a16:creationId xmlns:a16="http://schemas.microsoft.com/office/drawing/2014/main" id="{BC3EC256-5633-414E-89A7-4DF178057E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975" y="42050"/>
            <a:ext cx="1319321" cy="6804850"/>
            <a:chOff x="1744975" y="42050"/>
            <a:chExt cx="1319321" cy="6804850"/>
          </a:xfrm>
        </p:grpSpPr>
        <p:sp>
          <p:nvSpPr>
            <p:cNvPr id="145"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93792" y="472833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14562" y="668947"/>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26934" y="89999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21593" y="1137787"/>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96052" y="464361"/>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06021" y="118352"/>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41720" y="63356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08">
              <a:extLst>
                <a:ext uri="{FF2B5EF4-FFF2-40B4-BE49-F238E27FC236}">
                  <a16:creationId xmlns:a16="http://schemas.microsoft.com/office/drawing/2014/main" id="{D09D148A-E95C-4A5F-AFBD-D05C9083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24547" y="1134288"/>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10">
              <a:extLst>
                <a:ext uri="{FF2B5EF4-FFF2-40B4-BE49-F238E27FC236}">
                  <a16:creationId xmlns:a16="http://schemas.microsoft.com/office/drawing/2014/main" id="{5B90C58B-B2C5-4C93-8397-016D62EE67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19444" y="385733"/>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12">
              <a:extLst>
                <a:ext uri="{FF2B5EF4-FFF2-40B4-BE49-F238E27FC236}">
                  <a16:creationId xmlns:a16="http://schemas.microsoft.com/office/drawing/2014/main" id="{97EE4FEF-54FA-45E2-A177-BA946262D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30146" y="95457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294226" y="459880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991372" y="4671231"/>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721306" y="4672363"/>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57458" y="4410076"/>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54176" y="5651651"/>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18389" y="624339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35281" y="598479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45443" y="646897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22723" y="673426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09835" y="5700739"/>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02">
              <a:extLst>
                <a:ext uri="{FF2B5EF4-FFF2-40B4-BE49-F238E27FC236}">
                  <a16:creationId xmlns:a16="http://schemas.microsoft.com/office/drawing/2014/main" id="{06EB852C-D558-4FA2-B6BD-72478CDCE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63385" y="574829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103">
              <a:extLst>
                <a:ext uri="{FF2B5EF4-FFF2-40B4-BE49-F238E27FC236}">
                  <a16:creationId xmlns:a16="http://schemas.microsoft.com/office/drawing/2014/main" id="{0B128693-39C5-4999-9EB7-FAF6D33AF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46293" y="601871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117">
              <a:extLst>
                <a:ext uri="{FF2B5EF4-FFF2-40B4-BE49-F238E27FC236}">
                  <a16:creationId xmlns:a16="http://schemas.microsoft.com/office/drawing/2014/main" id="{A7E94734-299A-4A1A-8745-522701D7F0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98102" y="60623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18">
              <a:extLst>
                <a:ext uri="{FF2B5EF4-FFF2-40B4-BE49-F238E27FC236}">
                  <a16:creationId xmlns:a16="http://schemas.microsoft.com/office/drawing/2014/main" id="{88D7A4B9-ADFA-49C6-A86B-1801ECE375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83208" y="671013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19">
              <a:extLst>
                <a:ext uri="{FF2B5EF4-FFF2-40B4-BE49-F238E27FC236}">
                  <a16:creationId xmlns:a16="http://schemas.microsoft.com/office/drawing/2014/main" id="{1D2B967C-42F5-4C41-B5A8-333B15CF2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54120" y="626268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8">
              <a:extLst>
                <a:ext uri="{FF2B5EF4-FFF2-40B4-BE49-F238E27FC236}">
                  <a16:creationId xmlns:a16="http://schemas.microsoft.com/office/drawing/2014/main" id="{7E3E1C46-3049-4EC7-A692-A95CEE2A8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24220" y="20699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8">
              <a:extLst>
                <a:ext uri="{FF2B5EF4-FFF2-40B4-BE49-F238E27FC236}">
                  <a16:creationId xmlns:a16="http://schemas.microsoft.com/office/drawing/2014/main" id="{59EC4BA9-BAFD-46B9-B282-A708F32DA6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53403" y="673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43">
              <a:extLst>
                <a:ext uri="{FF2B5EF4-FFF2-40B4-BE49-F238E27FC236}">
                  <a16:creationId xmlns:a16="http://schemas.microsoft.com/office/drawing/2014/main" id="{0BB44AF0-8C8E-4407-8BE6-C5A64ACB7F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19884" y="5967585"/>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51">
              <a:extLst>
                <a:ext uri="{FF2B5EF4-FFF2-40B4-BE49-F238E27FC236}">
                  <a16:creationId xmlns:a16="http://schemas.microsoft.com/office/drawing/2014/main" id="{85398933-36C3-494E-B746-673993C878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10283" y="573437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53">
              <a:extLst>
                <a:ext uri="{FF2B5EF4-FFF2-40B4-BE49-F238E27FC236}">
                  <a16:creationId xmlns:a16="http://schemas.microsoft.com/office/drawing/2014/main" id="{84BFEAB6-0117-44A8-8459-8592C14D9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51968" y="5465370"/>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54">
              <a:extLst>
                <a:ext uri="{FF2B5EF4-FFF2-40B4-BE49-F238E27FC236}">
                  <a16:creationId xmlns:a16="http://schemas.microsoft.com/office/drawing/2014/main" id="{A171CE1C-2DD7-4682-BE34-E3D5986A06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8820" y="6232142"/>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59">
              <a:extLst>
                <a:ext uri="{FF2B5EF4-FFF2-40B4-BE49-F238E27FC236}">
                  <a16:creationId xmlns:a16="http://schemas.microsoft.com/office/drawing/2014/main" id="{993E51E0-704B-47D0-9E80-52F81035FB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85974" y="6481570"/>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61">
              <a:extLst>
                <a:ext uri="{FF2B5EF4-FFF2-40B4-BE49-F238E27FC236}">
                  <a16:creationId xmlns:a16="http://schemas.microsoft.com/office/drawing/2014/main" id="{B877D7D4-56A7-4747-AB50-4D2CB582A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91453" y="6698934"/>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78">
              <a:extLst>
                <a:ext uri="{FF2B5EF4-FFF2-40B4-BE49-F238E27FC236}">
                  <a16:creationId xmlns:a16="http://schemas.microsoft.com/office/drawing/2014/main" id="{7AD863AE-05C2-42B0-8B8C-2262A95B8D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43184" y="607798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79">
              <a:extLst>
                <a:ext uri="{FF2B5EF4-FFF2-40B4-BE49-F238E27FC236}">
                  <a16:creationId xmlns:a16="http://schemas.microsoft.com/office/drawing/2014/main" id="{96FE0420-A304-40C5-A11A-0D43C374DB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54739" y="585265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80">
              <a:extLst>
                <a:ext uri="{FF2B5EF4-FFF2-40B4-BE49-F238E27FC236}">
                  <a16:creationId xmlns:a16="http://schemas.microsoft.com/office/drawing/2014/main" id="{5712C99F-0668-4696-B7F5-5BE3B40780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59192" y="5618119"/>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84">
              <a:extLst>
                <a:ext uri="{FF2B5EF4-FFF2-40B4-BE49-F238E27FC236}">
                  <a16:creationId xmlns:a16="http://schemas.microsoft.com/office/drawing/2014/main" id="{45B51241-B4A7-44BA-B3B1-6D0785936E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65791" y="635313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86">
              <a:extLst>
                <a:ext uri="{FF2B5EF4-FFF2-40B4-BE49-F238E27FC236}">
                  <a16:creationId xmlns:a16="http://schemas.microsoft.com/office/drawing/2014/main" id="{D6E3E1E9-9E2B-4B15-979A-D9ADF02FEB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78761" y="6639984"/>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06">
              <a:extLst>
                <a:ext uri="{FF2B5EF4-FFF2-40B4-BE49-F238E27FC236}">
                  <a16:creationId xmlns:a16="http://schemas.microsoft.com/office/drawing/2014/main" id="{A37D17A3-9203-43E1-955F-779C2CFD3B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7994" y="609174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108">
              <a:extLst>
                <a:ext uri="{FF2B5EF4-FFF2-40B4-BE49-F238E27FC236}">
                  <a16:creationId xmlns:a16="http://schemas.microsoft.com/office/drawing/2014/main" id="{42EEB773-123A-4E50-93FF-FE62CB9377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44939" y="558461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10">
              <a:extLst>
                <a:ext uri="{FF2B5EF4-FFF2-40B4-BE49-F238E27FC236}">
                  <a16:creationId xmlns:a16="http://schemas.microsoft.com/office/drawing/2014/main" id="{41D4F2D5-C07C-4F05-A11F-6024B7F138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8684" y="6418626"/>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112">
              <a:extLst>
                <a:ext uri="{FF2B5EF4-FFF2-40B4-BE49-F238E27FC236}">
                  <a16:creationId xmlns:a16="http://schemas.microsoft.com/office/drawing/2014/main" id="{9AD3968C-7A54-4876-A3B1-0A199BD9D3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7730" y="588242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34">
              <a:extLst>
                <a:ext uri="{FF2B5EF4-FFF2-40B4-BE49-F238E27FC236}">
                  <a16:creationId xmlns:a16="http://schemas.microsoft.com/office/drawing/2014/main" id="{84A9F12A-9E3E-4B1C-AECE-2204350DC2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19827" y="1405235"/>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36">
              <a:extLst>
                <a:ext uri="{FF2B5EF4-FFF2-40B4-BE49-F238E27FC236}">
                  <a16:creationId xmlns:a16="http://schemas.microsoft.com/office/drawing/2014/main" id="{AE1C5FD2-F9CD-4637-814D-A3A526F07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724578"/>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41">
              <a:extLst>
                <a:ext uri="{FF2B5EF4-FFF2-40B4-BE49-F238E27FC236}">
                  <a16:creationId xmlns:a16="http://schemas.microsoft.com/office/drawing/2014/main" id="{83C66AA3-5242-4EC3-A629-2C827DED2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51705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42">
              <a:extLst>
                <a:ext uri="{FF2B5EF4-FFF2-40B4-BE49-F238E27FC236}">
                  <a16:creationId xmlns:a16="http://schemas.microsoft.com/office/drawing/2014/main" id="{132B76A0-CFCB-46B9-A647-A0CDEE2F7E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21480" y="1221982"/>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45">
              <a:extLst>
                <a:ext uri="{FF2B5EF4-FFF2-40B4-BE49-F238E27FC236}">
                  <a16:creationId xmlns:a16="http://schemas.microsoft.com/office/drawing/2014/main" id="{423AA744-F810-4397-917F-77D42FE3D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72483" y="93460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66">
              <a:extLst>
                <a:ext uri="{FF2B5EF4-FFF2-40B4-BE49-F238E27FC236}">
                  <a16:creationId xmlns:a16="http://schemas.microsoft.com/office/drawing/2014/main" id="{5C72F779-C984-4431-94E3-38E6050EAD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25160" y="138958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69">
              <a:extLst>
                <a:ext uri="{FF2B5EF4-FFF2-40B4-BE49-F238E27FC236}">
                  <a16:creationId xmlns:a16="http://schemas.microsoft.com/office/drawing/2014/main" id="{8BF25437-23A6-4F68-A6CC-2021B4DB5F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25043" y="1107344"/>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70">
              <a:extLst>
                <a:ext uri="{FF2B5EF4-FFF2-40B4-BE49-F238E27FC236}">
                  <a16:creationId xmlns:a16="http://schemas.microsoft.com/office/drawing/2014/main" id="{B68970AA-D5FD-4ED4-8AE4-C981BD290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74122" y="55150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74">
              <a:extLst>
                <a:ext uri="{FF2B5EF4-FFF2-40B4-BE49-F238E27FC236}">
                  <a16:creationId xmlns:a16="http://schemas.microsoft.com/office/drawing/2014/main" id="{56CDF8D4-4455-458D-A168-36FD9BCF2E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51027" y="76522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85">
              <a:extLst>
                <a:ext uri="{FF2B5EF4-FFF2-40B4-BE49-F238E27FC236}">
                  <a16:creationId xmlns:a16="http://schemas.microsoft.com/office/drawing/2014/main" id="{17A0BB86-D681-41CF-9C63-B55FAA2708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39067" y="25817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87">
              <a:extLst>
                <a:ext uri="{FF2B5EF4-FFF2-40B4-BE49-F238E27FC236}">
                  <a16:creationId xmlns:a16="http://schemas.microsoft.com/office/drawing/2014/main" id="{51933FCD-E07F-4E47-853E-B791F1BBDF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42681" y="9468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88">
              <a:extLst>
                <a:ext uri="{FF2B5EF4-FFF2-40B4-BE49-F238E27FC236}">
                  <a16:creationId xmlns:a16="http://schemas.microsoft.com/office/drawing/2014/main" id="{2EB1546B-A39B-432A-8E6A-1F7421881D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207625" y="1163525"/>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94">
              <a:extLst>
                <a:ext uri="{FF2B5EF4-FFF2-40B4-BE49-F238E27FC236}">
                  <a16:creationId xmlns:a16="http://schemas.microsoft.com/office/drawing/2014/main" id="{A5AF0119-0028-4D14-B6CF-0ED0AF8629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92943" y="136288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102">
              <a:extLst>
                <a:ext uri="{FF2B5EF4-FFF2-40B4-BE49-F238E27FC236}">
                  <a16:creationId xmlns:a16="http://schemas.microsoft.com/office/drawing/2014/main" id="{39B7BAEF-46A4-4EE7-A3F1-2B0C3139ED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02256" y="1155654"/>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103">
              <a:extLst>
                <a:ext uri="{FF2B5EF4-FFF2-40B4-BE49-F238E27FC236}">
                  <a16:creationId xmlns:a16="http://schemas.microsoft.com/office/drawing/2014/main" id="{4AFF19DE-7520-450D-BBC4-514637C677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18542" y="797064"/>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117">
              <a:extLst>
                <a:ext uri="{FF2B5EF4-FFF2-40B4-BE49-F238E27FC236}">
                  <a16:creationId xmlns:a16="http://schemas.microsoft.com/office/drawing/2014/main" id="{55F5F049-082E-4F28-A6F9-B22CED3476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500545" y="85049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118">
              <a:extLst>
                <a:ext uri="{FF2B5EF4-FFF2-40B4-BE49-F238E27FC236}">
                  <a16:creationId xmlns:a16="http://schemas.microsoft.com/office/drawing/2014/main" id="{F1FA5EE8-8FDF-4249-8FBE-5EE4A41B31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91375" y="11217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119">
              <a:extLst>
                <a:ext uri="{FF2B5EF4-FFF2-40B4-BE49-F238E27FC236}">
                  <a16:creationId xmlns:a16="http://schemas.microsoft.com/office/drawing/2014/main" id="{0516D437-66A6-4F8A-AB89-41D39D3598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12255" y="528605"/>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8">
              <a:extLst>
                <a:ext uri="{FF2B5EF4-FFF2-40B4-BE49-F238E27FC236}">
                  <a16:creationId xmlns:a16="http://schemas.microsoft.com/office/drawing/2014/main" id="{3F9DD8A5-3889-448A-BB79-A5E1086DC5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19382" y="668886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41">
              <a:extLst>
                <a:ext uri="{FF2B5EF4-FFF2-40B4-BE49-F238E27FC236}">
                  <a16:creationId xmlns:a16="http://schemas.microsoft.com/office/drawing/2014/main" id="{A5411003-0583-4E13-BD73-09447FE07B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76051" y="549204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41">
              <a:extLst>
                <a:ext uri="{FF2B5EF4-FFF2-40B4-BE49-F238E27FC236}">
                  <a16:creationId xmlns:a16="http://schemas.microsoft.com/office/drawing/2014/main" id="{0857F65C-18A4-4138-888F-60B6250E55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63626" y="651588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41">
              <a:extLst>
                <a:ext uri="{FF2B5EF4-FFF2-40B4-BE49-F238E27FC236}">
                  <a16:creationId xmlns:a16="http://schemas.microsoft.com/office/drawing/2014/main" id="{ABED9D28-F90F-4E28-A5EE-F59041B05E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16458" y="140553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79">
              <a:extLst>
                <a:ext uri="{FF2B5EF4-FFF2-40B4-BE49-F238E27FC236}">
                  <a16:creationId xmlns:a16="http://schemas.microsoft.com/office/drawing/2014/main" id="{A2B5689A-49D3-4436-8E8B-8B6C049D21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38545" y="486074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79">
              <a:extLst>
                <a:ext uri="{FF2B5EF4-FFF2-40B4-BE49-F238E27FC236}">
                  <a16:creationId xmlns:a16="http://schemas.microsoft.com/office/drawing/2014/main" id="{9AEF7DFC-F323-44D3-93BC-8991F45012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867650" y="543739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79">
              <a:extLst>
                <a:ext uri="{FF2B5EF4-FFF2-40B4-BE49-F238E27FC236}">
                  <a16:creationId xmlns:a16="http://schemas.microsoft.com/office/drawing/2014/main" id="{7D9C0AE3-7512-40BE-9DB0-92E5C9FAAD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631376" y="140483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79">
              <a:extLst>
                <a:ext uri="{FF2B5EF4-FFF2-40B4-BE49-F238E27FC236}">
                  <a16:creationId xmlns:a16="http://schemas.microsoft.com/office/drawing/2014/main" id="{4EDB005F-47FF-4F3E-A8EC-AA3B45D3B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38486" y="30146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43">
              <a:extLst>
                <a:ext uri="{FF2B5EF4-FFF2-40B4-BE49-F238E27FC236}">
                  <a16:creationId xmlns:a16="http://schemas.microsoft.com/office/drawing/2014/main" id="{66DA380F-77D7-4F06-B633-F9D8566585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019036" y="488697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51">
              <a:extLst>
                <a:ext uri="{FF2B5EF4-FFF2-40B4-BE49-F238E27FC236}">
                  <a16:creationId xmlns:a16="http://schemas.microsoft.com/office/drawing/2014/main" id="{066B6C10-E3AE-4C93-8E97-EBE1FF1F2E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91123" y="2512744"/>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53">
              <a:extLst>
                <a:ext uri="{FF2B5EF4-FFF2-40B4-BE49-F238E27FC236}">
                  <a16:creationId xmlns:a16="http://schemas.microsoft.com/office/drawing/2014/main" id="{E277C220-5466-4FD0-B77C-7E295E8C31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79867" y="4136512"/>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78">
              <a:extLst>
                <a:ext uri="{FF2B5EF4-FFF2-40B4-BE49-F238E27FC236}">
                  <a16:creationId xmlns:a16="http://schemas.microsoft.com/office/drawing/2014/main" id="{3DEA17E6-646F-4827-A08D-E4725219F0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50954" y="2303194"/>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79">
              <a:extLst>
                <a:ext uri="{FF2B5EF4-FFF2-40B4-BE49-F238E27FC236}">
                  <a16:creationId xmlns:a16="http://schemas.microsoft.com/office/drawing/2014/main" id="{3B5C6B2B-92D7-442F-8445-E554C082A5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50350" y="276316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80">
              <a:extLst>
                <a:ext uri="{FF2B5EF4-FFF2-40B4-BE49-F238E27FC236}">
                  <a16:creationId xmlns:a16="http://schemas.microsoft.com/office/drawing/2014/main" id="{78B1671C-BA12-4A0C-BF73-4C133110A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015237" y="516057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84">
              <a:extLst>
                <a:ext uri="{FF2B5EF4-FFF2-40B4-BE49-F238E27FC236}">
                  <a16:creationId xmlns:a16="http://schemas.microsoft.com/office/drawing/2014/main" id="{3E147694-6DC6-4EE8-AC97-7AE26398DC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32444" y="209860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86">
              <a:extLst>
                <a:ext uri="{FF2B5EF4-FFF2-40B4-BE49-F238E27FC236}">
                  <a16:creationId xmlns:a16="http://schemas.microsoft.com/office/drawing/2014/main" id="{E0283834-E22A-4F12-8B1D-9D97BDDC8B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42413" y="1752599"/>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06">
              <a:extLst>
                <a:ext uri="{FF2B5EF4-FFF2-40B4-BE49-F238E27FC236}">
                  <a16:creationId xmlns:a16="http://schemas.microsoft.com/office/drawing/2014/main" id="{27CBE636-5461-44EB-AE97-6E8154E9C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78112" y="220533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108">
              <a:extLst>
                <a:ext uri="{FF2B5EF4-FFF2-40B4-BE49-F238E27FC236}">
                  <a16:creationId xmlns:a16="http://schemas.microsoft.com/office/drawing/2014/main" id="{A06117E5-5F5D-46C1-ACE2-979C1BA461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288286" y="433198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110">
              <a:extLst>
                <a:ext uri="{FF2B5EF4-FFF2-40B4-BE49-F238E27FC236}">
                  <a16:creationId xmlns:a16="http://schemas.microsoft.com/office/drawing/2014/main" id="{9DEA3051-9D19-4DC6-8C98-00C425876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55836" y="195750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112">
              <a:extLst>
                <a:ext uri="{FF2B5EF4-FFF2-40B4-BE49-F238E27FC236}">
                  <a16:creationId xmlns:a16="http://schemas.microsoft.com/office/drawing/2014/main" id="{DF50010C-C69E-4770-B0E3-E4DC2ACE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02264" y="4778912"/>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8">
              <a:extLst>
                <a:ext uri="{FF2B5EF4-FFF2-40B4-BE49-F238E27FC236}">
                  <a16:creationId xmlns:a16="http://schemas.microsoft.com/office/drawing/2014/main" id="{EF4373F0-D39C-43FD-9D4E-20E2371D66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91593" y="171338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8">
              <a:extLst>
                <a:ext uri="{FF2B5EF4-FFF2-40B4-BE49-F238E27FC236}">
                  <a16:creationId xmlns:a16="http://schemas.microsoft.com/office/drawing/2014/main" id="{1DF9A3CD-079A-4625-84F2-DF7EC61A0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89795" y="163916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34">
              <a:extLst>
                <a:ext uri="{FF2B5EF4-FFF2-40B4-BE49-F238E27FC236}">
                  <a16:creationId xmlns:a16="http://schemas.microsoft.com/office/drawing/2014/main" id="{D7908608-A36E-4015-8FFF-EE727465F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71381" y="5244168"/>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36">
              <a:extLst>
                <a:ext uri="{FF2B5EF4-FFF2-40B4-BE49-F238E27FC236}">
                  <a16:creationId xmlns:a16="http://schemas.microsoft.com/office/drawing/2014/main" id="{8E4FC21A-4E37-45B9-8ED9-8E9A200F61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242915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41">
              <a:extLst>
                <a:ext uri="{FF2B5EF4-FFF2-40B4-BE49-F238E27FC236}">
                  <a16:creationId xmlns:a16="http://schemas.microsoft.com/office/drawing/2014/main" id="{7EC6CA60-3309-4909-A242-6EDC1620A3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217353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42">
              <a:extLst>
                <a:ext uri="{FF2B5EF4-FFF2-40B4-BE49-F238E27FC236}">
                  <a16:creationId xmlns:a16="http://schemas.microsoft.com/office/drawing/2014/main" id="{E36F8D28-C5C9-4366-9BDE-D82FC2ED97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52997" y="4988780"/>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45">
              <a:extLst>
                <a:ext uri="{FF2B5EF4-FFF2-40B4-BE49-F238E27FC236}">
                  <a16:creationId xmlns:a16="http://schemas.microsoft.com/office/drawing/2014/main" id="{347BC4EC-879E-4A58-BB8E-9965F42E5A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59942" y="2769269"/>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66">
              <a:extLst>
                <a:ext uri="{FF2B5EF4-FFF2-40B4-BE49-F238E27FC236}">
                  <a16:creationId xmlns:a16="http://schemas.microsoft.com/office/drawing/2014/main" id="{2FE79B60-958E-49FB-BAE5-09E087A8B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1083" y="52111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69">
              <a:extLst>
                <a:ext uri="{FF2B5EF4-FFF2-40B4-BE49-F238E27FC236}">
                  <a16:creationId xmlns:a16="http://schemas.microsoft.com/office/drawing/2014/main" id="{F219BB5D-9580-4264-9E63-C861E6658F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655867" y="58375"/>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70">
              <a:extLst>
                <a:ext uri="{FF2B5EF4-FFF2-40B4-BE49-F238E27FC236}">
                  <a16:creationId xmlns:a16="http://schemas.microsoft.com/office/drawing/2014/main" id="{CEF6BF91-FC3D-46D7-8208-81727E55D0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49643" y="219595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74">
              <a:extLst>
                <a:ext uri="{FF2B5EF4-FFF2-40B4-BE49-F238E27FC236}">
                  <a16:creationId xmlns:a16="http://schemas.microsoft.com/office/drawing/2014/main" id="{87C340A0-6594-44EF-A2FF-368EE43657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62398" y="250464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85">
              <a:extLst>
                <a:ext uri="{FF2B5EF4-FFF2-40B4-BE49-F238E27FC236}">
                  <a16:creationId xmlns:a16="http://schemas.microsoft.com/office/drawing/2014/main" id="{C1864E85-CB41-4E68-88E0-97EC875AC5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62024" y="197322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87">
              <a:extLst>
                <a:ext uri="{FF2B5EF4-FFF2-40B4-BE49-F238E27FC236}">
                  <a16:creationId xmlns:a16="http://schemas.microsoft.com/office/drawing/2014/main" id="{BE8F5959-39FD-404F-9DCA-045A6FF037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79073" y="166645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88">
              <a:extLst>
                <a:ext uri="{FF2B5EF4-FFF2-40B4-BE49-F238E27FC236}">
                  <a16:creationId xmlns:a16="http://schemas.microsoft.com/office/drawing/2014/main" id="{AF2FFA2C-AA3B-4407-8D1E-EC9EBA5E1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244017" y="273529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94">
              <a:extLst>
                <a:ext uri="{FF2B5EF4-FFF2-40B4-BE49-F238E27FC236}">
                  <a16:creationId xmlns:a16="http://schemas.microsoft.com/office/drawing/2014/main" id="{9AD27997-4281-4B54-9055-A0F0028129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620676" y="509134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102">
              <a:extLst>
                <a:ext uri="{FF2B5EF4-FFF2-40B4-BE49-F238E27FC236}">
                  <a16:creationId xmlns:a16="http://schemas.microsoft.com/office/drawing/2014/main" id="{3E41767B-D672-4A2B-A6A4-963C085A8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76473" y="5344948"/>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103">
              <a:extLst>
                <a:ext uri="{FF2B5EF4-FFF2-40B4-BE49-F238E27FC236}">
                  <a16:creationId xmlns:a16="http://schemas.microsoft.com/office/drawing/2014/main" id="{AB4F7F6A-E2B2-4495-9B73-CD2BF7F35A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54934" y="23688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117">
              <a:extLst>
                <a:ext uri="{FF2B5EF4-FFF2-40B4-BE49-F238E27FC236}">
                  <a16:creationId xmlns:a16="http://schemas.microsoft.com/office/drawing/2014/main" id="{47982EE6-D4AC-49D9-9045-46EB0DDEA0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536937" y="242226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118">
              <a:extLst>
                <a:ext uri="{FF2B5EF4-FFF2-40B4-BE49-F238E27FC236}">
                  <a16:creationId xmlns:a16="http://schemas.microsoft.com/office/drawing/2014/main" id="{B37DA8E7-A892-4110-A590-4407256B2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27767" y="168394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119">
              <a:extLst>
                <a:ext uri="{FF2B5EF4-FFF2-40B4-BE49-F238E27FC236}">
                  <a16:creationId xmlns:a16="http://schemas.microsoft.com/office/drawing/2014/main" id="{92F7A78A-541E-4652-82A6-5EFF9AFA58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73414" y="198099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41">
              <a:extLst>
                <a:ext uri="{FF2B5EF4-FFF2-40B4-BE49-F238E27FC236}">
                  <a16:creationId xmlns:a16="http://schemas.microsoft.com/office/drawing/2014/main" id="{66CD4983-0D67-47D1-B718-95E23F619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010943" y="533833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79">
              <a:extLst>
                <a:ext uri="{FF2B5EF4-FFF2-40B4-BE49-F238E27FC236}">
                  <a16:creationId xmlns:a16="http://schemas.microsoft.com/office/drawing/2014/main" id="{B2994A0B-6B7D-42B0-81A8-EA482E269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876608" y="517420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79">
              <a:extLst>
                <a:ext uri="{FF2B5EF4-FFF2-40B4-BE49-F238E27FC236}">
                  <a16:creationId xmlns:a16="http://schemas.microsoft.com/office/drawing/2014/main" id="{71D6B524-6981-4540-85FC-1C7E3A9103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74878" y="187323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79">
              <a:extLst>
                <a:ext uri="{FF2B5EF4-FFF2-40B4-BE49-F238E27FC236}">
                  <a16:creationId xmlns:a16="http://schemas.microsoft.com/office/drawing/2014/main" id="{119CDAF4-086B-4DF4-91C4-0E55E2E044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397991" y="30979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74">
              <a:extLst>
                <a:ext uri="{FF2B5EF4-FFF2-40B4-BE49-F238E27FC236}">
                  <a16:creationId xmlns:a16="http://schemas.microsoft.com/office/drawing/2014/main" id="{4A3083A2-69D2-4C08-9514-FF14E494D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327887" y="980123"/>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7" name="Grafik 6" descr="Ein Bild, das Text, Screenshot, Handy, mobiles Gerät enthält.&#10;&#10;Automatisch generierte Beschreibung">
            <a:extLst>
              <a:ext uri="{FF2B5EF4-FFF2-40B4-BE49-F238E27FC236}">
                <a16:creationId xmlns:a16="http://schemas.microsoft.com/office/drawing/2014/main" id="{904BF5DF-2F69-EA14-ABFD-319EAD1D4CD8}"/>
              </a:ext>
            </a:extLst>
          </p:cNvPr>
          <p:cNvPicPr>
            <a:picLocks noChangeAspect="1"/>
          </p:cNvPicPr>
          <p:nvPr/>
        </p:nvPicPr>
        <p:blipFill>
          <a:blip r:embed="rId3">
            <a:alphaModFix/>
          </a:blip>
          <a:stretch>
            <a:fillRect/>
          </a:stretch>
        </p:blipFill>
        <p:spPr>
          <a:xfrm>
            <a:off x="1440159" y="1331547"/>
            <a:ext cx="2146630" cy="4472145"/>
          </a:xfrm>
          <a:prstGeom prst="rect">
            <a:avLst/>
          </a:prstGeom>
        </p:spPr>
      </p:pic>
      <p:graphicFrame>
        <p:nvGraphicFramePr>
          <p:cNvPr id="71" name="Inhaltsplatzhalter 2">
            <a:extLst>
              <a:ext uri="{FF2B5EF4-FFF2-40B4-BE49-F238E27FC236}">
                <a16:creationId xmlns:a16="http://schemas.microsoft.com/office/drawing/2014/main" id="{50A1F4D9-DAC1-7D64-7DE1-B8187849EEBC}"/>
              </a:ext>
            </a:extLst>
          </p:cNvPr>
          <p:cNvGraphicFramePr>
            <a:graphicFrameLocks noGrp="1"/>
          </p:cNvGraphicFramePr>
          <p:nvPr>
            <p:ph idx="1"/>
            <p:extLst>
              <p:ext uri="{D42A27DB-BD31-4B8C-83A1-F6EECF244321}">
                <p14:modId xmlns:p14="http://schemas.microsoft.com/office/powerpoint/2010/main" val="1658091648"/>
              </p:ext>
            </p:extLst>
          </p:nvPr>
        </p:nvGraphicFramePr>
        <p:xfrm>
          <a:off x="5127422" y="2055766"/>
          <a:ext cx="6188277" cy="39439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25195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4" name="Rectangle 313">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DE94A39-CACB-1CD2-2BC2-AC13897BC1BE}"/>
              </a:ext>
            </a:extLst>
          </p:cNvPr>
          <p:cNvSpPr>
            <a:spLocks noGrp="1"/>
          </p:cNvSpPr>
          <p:nvPr>
            <p:ph type="title"/>
          </p:nvPr>
        </p:nvSpPr>
        <p:spPr>
          <a:xfrm>
            <a:off x="1073811" y="498507"/>
            <a:ext cx="6021937" cy="1372823"/>
          </a:xfrm>
        </p:spPr>
        <p:txBody>
          <a:bodyPr>
            <a:normAutofit/>
          </a:bodyPr>
          <a:lstStyle/>
          <a:p>
            <a:r>
              <a:rPr lang="de-DE"/>
              <a:t>Audience Page</a:t>
            </a:r>
          </a:p>
        </p:txBody>
      </p:sp>
      <p:graphicFrame>
        <p:nvGraphicFramePr>
          <p:cNvPr id="485" name="Inhaltsplatzhalter 2">
            <a:extLst>
              <a:ext uri="{FF2B5EF4-FFF2-40B4-BE49-F238E27FC236}">
                <a16:creationId xmlns:a16="http://schemas.microsoft.com/office/drawing/2014/main" id="{6E5A5A12-C6C8-20D9-343E-F31F9E21D761}"/>
              </a:ext>
            </a:extLst>
          </p:cNvPr>
          <p:cNvGraphicFramePr>
            <a:graphicFrameLocks noGrp="1"/>
          </p:cNvGraphicFramePr>
          <p:nvPr>
            <p:ph idx="1"/>
            <p:extLst>
              <p:ext uri="{D42A27DB-BD31-4B8C-83A1-F6EECF244321}">
                <p14:modId xmlns:p14="http://schemas.microsoft.com/office/powerpoint/2010/main" val="4118820207"/>
              </p:ext>
            </p:extLst>
          </p:nvPr>
        </p:nvGraphicFramePr>
        <p:xfrm>
          <a:off x="1073812" y="1871330"/>
          <a:ext cx="6021936" cy="4305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16" name="Group 315">
            <a:extLst>
              <a:ext uri="{FF2B5EF4-FFF2-40B4-BE49-F238E27FC236}">
                <a16:creationId xmlns:a16="http://schemas.microsoft.com/office/drawing/2014/main" id="{1EBB3E56-58E4-4241-80A5-0A3DEA1792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78159" y="47194"/>
            <a:ext cx="687615" cy="6763668"/>
            <a:chOff x="7571232" y="-41657"/>
            <a:chExt cx="687615" cy="6869541"/>
          </a:xfrm>
        </p:grpSpPr>
        <p:sp>
          <p:nvSpPr>
            <p:cNvPr id="483" name="Freeform 6">
              <a:extLst>
                <a:ext uri="{FF2B5EF4-FFF2-40B4-BE49-F238E27FC236}">
                  <a16:creationId xmlns:a16="http://schemas.microsoft.com/office/drawing/2014/main" id="{3AC22CA4-E875-4C4A-8736-160F02E9C3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9384" y="445949"/>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8" name="Freeform 8">
              <a:extLst>
                <a:ext uri="{FF2B5EF4-FFF2-40B4-BE49-F238E27FC236}">
                  <a16:creationId xmlns:a16="http://schemas.microsoft.com/office/drawing/2014/main" id="{DA8E99E9-915E-4D1B-86EE-C5E9F3396F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0612" y="65605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9" name="Freeform 22">
              <a:extLst>
                <a:ext uri="{FF2B5EF4-FFF2-40B4-BE49-F238E27FC236}">
                  <a16:creationId xmlns:a16="http://schemas.microsoft.com/office/drawing/2014/main" id="{8A8FDF86-381B-4339-AE71-C739F33E53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66015" y="171790"/>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0" name="Freeform 30">
              <a:extLst>
                <a:ext uri="{FF2B5EF4-FFF2-40B4-BE49-F238E27FC236}">
                  <a16:creationId xmlns:a16="http://schemas.microsoft.com/office/drawing/2014/main" id="{89042F4A-7349-4093-838E-857FA6B2BE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569214" y="6381076"/>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321" name="Freeform 43">
              <a:extLst>
                <a:ext uri="{FF2B5EF4-FFF2-40B4-BE49-F238E27FC236}">
                  <a16:creationId xmlns:a16="http://schemas.microsoft.com/office/drawing/2014/main" id="{D705AD75-E322-41A8-BE03-7027171AC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86915" y="6718567"/>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2" name="Freeform 51">
              <a:extLst>
                <a:ext uri="{FF2B5EF4-FFF2-40B4-BE49-F238E27FC236}">
                  <a16:creationId xmlns:a16="http://schemas.microsoft.com/office/drawing/2014/main" id="{35514E55-A824-4255-99EC-9DFB1315E6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5474" y="6471184"/>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3" name="Freeform 53">
              <a:extLst>
                <a:ext uri="{FF2B5EF4-FFF2-40B4-BE49-F238E27FC236}">
                  <a16:creationId xmlns:a16="http://schemas.microsoft.com/office/drawing/2014/main" id="{C22CD2BF-BA4E-4802-9D93-23FBB17009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6307" y="620655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4" name="Freeform 55">
              <a:extLst>
                <a:ext uri="{FF2B5EF4-FFF2-40B4-BE49-F238E27FC236}">
                  <a16:creationId xmlns:a16="http://schemas.microsoft.com/office/drawing/2014/main" id="{AE44CECE-5DC6-484C-941F-ADFB1DE203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2902" y="600674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5" name="Freeform 56">
              <a:extLst>
                <a:ext uri="{FF2B5EF4-FFF2-40B4-BE49-F238E27FC236}">
                  <a16:creationId xmlns:a16="http://schemas.microsoft.com/office/drawing/2014/main" id="{23603EFD-E9B6-4B0B-AD51-2EC3A171EB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4886" y="5107014"/>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6" name="Freeform 57">
              <a:extLst>
                <a:ext uri="{FF2B5EF4-FFF2-40B4-BE49-F238E27FC236}">
                  <a16:creationId xmlns:a16="http://schemas.microsoft.com/office/drawing/2014/main" id="{698B95A2-61FA-47A8-9AC4-FC86F5B87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7005" y="5772521"/>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7" name="Freeform 60">
              <a:extLst>
                <a:ext uri="{FF2B5EF4-FFF2-40B4-BE49-F238E27FC236}">
                  <a16:creationId xmlns:a16="http://schemas.microsoft.com/office/drawing/2014/main" id="{B3F27A11-DA5F-4D16-9021-89BFF3A9A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072" y="556720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8" name="Freeform 61">
              <a:extLst>
                <a:ext uri="{FF2B5EF4-FFF2-40B4-BE49-F238E27FC236}">
                  <a16:creationId xmlns:a16="http://schemas.microsoft.com/office/drawing/2014/main" id="{0A6F2081-096E-434F-9362-3FA93153A8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9572" y="5302656"/>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9" name="Freeform 80">
              <a:extLst>
                <a:ext uri="{FF2B5EF4-FFF2-40B4-BE49-F238E27FC236}">
                  <a16:creationId xmlns:a16="http://schemas.microsoft.com/office/drawing/2014/main" id="{D66FE76B-2D2C-421A-96A9-7B2773C9F9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6123" y="635714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0" name="Freeform 81">
              <a:extLst>
                <a:ext uri="{FF2B5EF4-FFF2-40B4-BE49-F238E27FC236}">
                  <a16:creationId xmlns:a16="http://schemas.microsoft.com/office/drawing/2014/main" id="{C3FB7D92-FBC4-499B-A0C5-25F9B15FD3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26708" y="5245998"/>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1" name="Freeform 82">
              <a:extLst>
                <a:ext uri="{FF2B5EF4-FFF2-40B4-BE49-F238E27FC236}">
                  <a16:creationId xmlns:a16="http://schemas.microsoft.com/office/drawing/2014/main" id="{BB8B5031-ED92-4F7A-BAB6-6861F7C1C1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1278" y="5489668"/>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2" name="Freeform 83">
              <a:extLst>
                <a:ext uri="{FF2B5EF4-FFF2-40B4-BE49-F238E27FC236}">
                  <a16:creationId xmlns:a16="http://schemas.microsoft.com/office/drawing/2014/main" id="{27A8A654-6DE2-4BCB-9D41-3B5EE2AB1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56063" y="571632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3" name="Freeform 89">
              <a:extLst>
                <a:ext uri="{FF2B5EF4-FFF2-40B4-BE49-F238E27FC236}">
                  <a16:creationId xmlns:a16="http://schemas.microsoft.com/office/drawing/2014/main" id="{607A85E2-1DBD-4BD7-981B-A8C9EEA9B0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9362" y="605952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4" name="Freeform 90">
              <a:extLst>
                <a:ext uri="{FF2B5EF4-FFF2-40B4-BE49-F238E27FC236}">
                  <a16:creationId xmlns:a16="http://schemas.microsoft.com/office/drawing/2014/main" id="{84FEDB90-F573-4741-B80C-B545B2048A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30917" y="545428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5" name="Freeform 112">
              <a:extLst>
                <a:ext uri="{FF2B5EF4-FFF2-40B4-BE49-F238E27FC236}">
                  <a16:creationId xmlns:a16="http://schemas.microsoft.com/office/drawing/2014/main" id="{E9F00CB5-6EDE-4216-A827-D6E5FC26D7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29253" y="6598226"/>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6" name="Freeform 32">
              <a:extLst>
                <a:ext uri="{FF2B5EF4-FFF2-40B4-BE49-F238E27FC236}">
                  <a16:creationId xmlns:a16="http://schemas.microsoft.com/office/drawing/2014/main" id="{284B43DE-8FEB-48F2-B798-0F3AFC26A4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0438" y="4137251"/>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7" name="Freeform 33">
              <a:extLst>
                <a:ext uri="{FF2B5EF4-FFF2-40B4-BE49-F238E27FC236}">
                  <a16:creationId xmlns:a16="http://schemas.microsoft.com/office/drawing/2014/main" id="{1E98C2C7-3645-4E8F-B105-C48030245D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73435" y="307694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8" name="Freeform 34">
              <a:extLst>
                <a:ext uri="{FF2B5EF4-FFF2-40B4-BE49-F238E27FC236}">
                  <a16:creationId xmlns:a16="http://schemas.microsoft.com/office/drawing/2014/main" id="{9D095602-3BCC-4049-A4A7-EC40A21FDE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86343" y="2070649"/>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9" name="Freeform 35">
              <a:extLst>
                <a:ext uri="{FF2B5EF4-FFF2-40B4-BE49-F238E27FC236}">
                  <a16:creationId xmlns:a16="http://schemas.microsoft.com/office/drawing/2014/main" id="{F785A0EA-EDA5-4619-98BD-1E38A3C571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794235" y="285893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0" name="Freeform 36">
              <a:extLst>
                <a:ext uri="{FF2B5EF4-FFF2-40B4-BE49-F238E27FC236}">
                  <a16:creationId xmlns:a16="http://schemas.microsoft.com/office/drawing/2014/main" id="{7A5BDB18-7690-4A4F-813D-ED9A798F4D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806" y="138999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1" name="Freeform 37">
              <a:extLst>
                <a:ext uri="{FF2B5EF4-FFF2-40B4-BE49-F238E27FC236}">
                  <a16:creationId xmlns:a16="http://schemas.microsoft.com/office/drawing/2014/main" id="{5126589D-1974-485F-92A3-5DFFAE942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6283" y="4357686"/>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2" name="Freeform 38">
              <a:extLst>
                <a:ext uri="{FF2B5EF4-FFF2-40B4-BE49-F238E27FC236}">
                  <a16:creationId xmlns:a16="http://schemas.microsoft.com/office/drawing/2014/main" id="{81E6DAD4-1893-4F17-8A0C-2CD9C391C3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6208" y="2569816"/>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3" name="Freeform 39">
              <a:extLst>
                <a:ext uri="{FF2B5EF4-FFF2-40B4-BE49-F238E27FC236}">
                  <a16:creationId xmlns:a16="http://schemas.microsoft.com/office/drawing/2014/main" id="{DFDF8F60-AA94-4295-9584-DA9A188FDA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0555" y="2316454"/>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4" name="Freeform 40">
              <a:extLst>
                <a:ext uri="{FF2B5EF4-FFF2-40B4-BE49-F238E27FC236}">
                  <a16:creationId xmlns:a16="http://schemas.microsoft.com/office/drawing/2014/main" id="{E0B1BA57-59A8-4EC3-A4DD-360EC5F591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047" y="4859753"/>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5" name="Freeform 41">
              <a:extLst>
                <a:ext uri="{FF2B5EF4-FFF2-40B4-BE49-F238E27FC236}">
                  <a16:creationId xmlns:a16="http://schemas.microsoft.com/office/drawing/2014/main" id="{40565820-A8BD-488E-A6BC-BAAE809BD8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806" y="1182464"/>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6" name="Freeform 42">
              <a:extLst>
                <a:ext uri="{FF2B5EF4-FFF2-40B4-BE49-F238E27FC236}">
                  <a16:creationId xmlns:a16="http://schemas.microsoft.com/office/drawing/2014/main" id="{F7133EA6-2281-475A-A9E7-BC27CA9A91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0638" y="1845680"/>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7" name="Freeform 44">
              <a:extLst>
                <a:ext uri="{FF2B5EF4-FFF2-40B4-BE49-F238E27FC236}">
                  <a16:creationId xmlns:a16="http://schemas.microsoft.com/office/drawing/2014/main" id="{EBF7A90F-76FD-41D5-9200-E9E9A56539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0140" y="337379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8" name="Freeform 45">
              <a:extLst>
                <a:ext uri="{FF2B5EF4-FFF2-40B4-BE49-F238E27FC236}">
                  <a16:creationId xmlns:a16="http://schemas.microsoft.com/office/drawing/2014/main" id="{A031B306-8A4E-4408-BAA1-A08462D35B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8999" y="1600014"/>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9" name="Freeform 46">
              <a:extLst>
                <a:ext uri="{FF2B5EF4-FFF2-40B4-BE49-F238E27FC236}">
                  <a16:creationId xmlns:a16="http://schemas.microsoft.com/office/drawing/2014/main" id="{C0E76D3B-FD2D-4ACD-971E-8812EA2173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12979" y="4627134"/>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0" name="Freeform 47">
              <a:extLst>
                <a:ext uri="{FF2B5EF4-FFF2-40B4-BE49-F238E27FC236}">
                  <a16:creationId xmlns:a16="http://schemas.microsoft.com/office/drawing/2014/main" id="{190FC334-F110-446B-9879-2D5270CF87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28250" y="361144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1" name="Freeform 48">
              <a:extLst>
                <a:ext uri="{FF2B5EF4-FFF2-40B4-BE49-F238E27FC236}">
                  <a16:creationId xmlns:a16="http://schemas.microsoft.com/office/drawing/2014/main" id="{CF1B3AF7-1319-410F-9471-1976F8498D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47171" y="3844102"/>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2" name="Freeform 49">
              <a:extLst>
                <a:ext uri="{FF2B5EF4-FFF2-40B4-BE49-F238E27FC236}">
                  <a16:creationId xmlns:a16="http://schemas.microsoft.com/office/drawing/2014/main" id="{D4D42B48-99A8-456D-8ECA-1EE614DA8E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35649" y="921050"/>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3" name="Freeform 62">
              <a:extLst>
                <a:ext uri="{FF2B5EF4-FFF2-40B4-BE49-F238E27FC236}">
                  <a16:creationId xmlns:a16="http://schemas.microsoft.com/office/drawing/2014/main" id="{D8C545C1-219C-4F48-8542-16731C1E18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9903" y="4513867"/>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4" name="Freeform 63">
              <a:extLst>
                <a:ext uri="{FF2B5EF4-FFF2-40B4-BE49-F238E27FC236}">
                  <a16:creationId xmlns:a16="http://schemas.microsoft.com/office/drawing/2014/main" id="{E4D1384D-D83E-49D0-82BB-79E2029854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0654" y="3292952"/>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5" name="Freeform 64">
              <a:extLst>
                <a:ext uri="{FF2B5EF4-FFF2-40B4-BE49-F238E27FC236}">
                  <a16:creationId xmlns:a16="http://schemas.microsoft.com/office/drawing/2014/main" id="{E8D15F62-C841-4DBE-BB64-C90D85B296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73886" y="4756879"/>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6" name="Freeform 65">
              <a:extLst>
                <a:ext uri="{FF2B5EF4-FFF2-40B4-BE49-F238E27FC236}">
                  <a16:creationId xmlns:a16="http://schemas.microsoft.com/office/drawing/2014/main" id="{ACB8A668-F91C-4758-8625-07AF8A04B1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89205" y="363408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7" name="Freeform 66">
              <a:extLst>
                <a:ext uri="{FF2B5EF4-FFF2-40B4-BE49-F238E27FC236}">
                  <a16:creationId xmlns:a16="http://schemas.microsoft.com/office/drawing/2014/main" id="{601E9146-16D0-4D1C-B629-61EA4B8D98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1676" y="2055003"/>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8" name="Freeform 67">
              <a:extLst>
                <a:ext uri="{FF2B5EF4-FFF2-40B4-BE49-F238E27FC236}">
                  <a16:creationId xmlns:a16="http://schemas.microsoft.com/office/drawing/2014/main" id="{1A0E03CC-1FDE-4873-B0BB-8301F88640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84912" y="283245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9" name="Freeform 68">
              <a:extLst>
                <a:ext uri="{FF2B5EF4-FFF2-40B4-BE49-F238E27FC236}">
                  <a16:creationId xmlns:a16="http://schemas.microsoft.com/office/drawing/2014/main" id="{718F55E1-6E8C-4D0B-B0DA-20285A1F7C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0059" y="4169481"/>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0" name="Freeform 69">
              <a:extLst>
                <a:ext uri="{FF2B5EF4-FFF2-40B4-BE49-F238E27FC236}">
                  <a16:creationId xmlns:a16="http://schemas.microsoft.com/office/drawing/2014/main" id="{A8B1D553-DED4-4C5C-A9F3-7E18306828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1559" y="17727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1" name="Freeform 70">
              <a:extLst>
                <a:ext uri="{FF2B5EF4-FFF2-40B4-BE49-F238E27FC236}">
                  <a16:creationId xmlns:a16="http://schemas.microsoft.com/office/drawing/2014/main" id="{704275AB-B0E7-44DA-A32C-1C68A73086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0638" y="1216920"/>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2" name="Freeform 71">
              <a:extLst>
                <a:ext uri="{FF2B5EF4-FFF2-40B4-BE49-F238E27FC236}">
                  <a16:creationId xmlns:a16="http://schemas.microsoft.com/office/drawing/2014/main" id="{0F98D468-159E-4E0D-8BBD-E7BDA1D73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3308" y="2314625"/>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3" name="Freeform 72">
              <a:extLst>
                <a:ext uri="{FF2B5EF4-FFF2-40B4-BE49-F238E27FC236}">
                  <a16:creationId xmlns:a16="http://schemas.microsoft.com/office/drawing/2014/main" id="{5CF2824C-4E2B-4703-9DD0-066A81096A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96571" y="254148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4" name="Freeform 73">
              <a:extLst>
                <a:ext uri="{FF2B5EF4-FFF2-40B4-BE49-F238E27FC236}">
                  <a16:creationId xmlns:a16="http://schemas.microsoft.com/office/drawing/2014/main" id="{FBAF2A91-21A7-4C94-B141-7FF0283B03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1445" y="304764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5" name="Freeform 74">
              <a:extLst>
                <a:ext uri="{FF2B5EF4-FFF2-40B4-BE49-F238E27FC236}">
                  <a16:creationId xmlns:a16="http://schemas.microsoft.com/office/drawing/2014/main" id="{55FE32BA-56A4-49E1-BC42-A822ACD27C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17543" y="1430643"/>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6" name="Freeform 75">
              <a:extLst>
                <a:ext uri="{FF2B5EF4-FFF2-40B4-BE49-F238E27FC236}">
                  <a16:creationId xmlns:a16="http://schemas.microsoft.com/office/drawing/2014/main" id="{0862BF64-49C0-4848-A7D0-696A3A5F8B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31395" y="501867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7" name="Freeform 77">
              <a:extLst>
                <a:ext uri="{FF2B5EF4-FFF2-40B4-BE49-F238E27FC236}">
                  <a16:creationId xmlns:a16="http://schemas.microsoft.com/office/drawing/2014/main" id="{57FC449F-CDE1-4C43-8963-BAA60ADD45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03109" y="385766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8" name="Freeform 85">
              <a:extLst>
                <a:ext uri="{FF2B5EF4-FFF2-40B4-BE49-F238E27FC236}">
                  <a16:creationId xmlns:a16="http://schemas.microsoft.com/office/drawing/2014/main" id="{F596D355-3845-4E8F-9C9B-FE20FCCA46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0777" y="1007809"/>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9" name="Freeform 87">
              <a:extLst>
                <a:ext uri="{FF2B5EF4-FFF2-40B4-BE49-F238E27FC236}">
                  <a16:creationId xmlns:a16="http://schemas.microsoft.com/office/drawing/2014/main" id="{44CEE89D-C51D-49F4-9B14-808A5CE75C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46209" y="791303"/>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0" name="Freeform 88">
              <a:extLst>
                <a:ext uri="{FF2B5EF4-FFF2-40B4-BE49-F238E27FC236}">
                  <a16:creationId xmlns:a16="http://schemas.microsoft.com/office/drawing/2014/main" id="{C2E31682-6F2A-4CBD-B7CE-DCB14EC088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174141" y="1828939"/>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1" name="Freeform 118">
              <a:extLst>
                <a:ext uri="{FF2B5EF4-FFF2-40B4-BE49-F238E27FC236}">
                  <a16:creationId xmlns:a16="http://schemas.microsoft.com/office/drawing/2014/main" id="{E49E6221-2BCE-4E46-BEE4-04926A412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8079029" y="-24225"/>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2" name="Freeform 120">
              <a:extLst>
                <a:ext uri="{FF2B5EF4-FFF2-40B4-BE49-F238E27FC236}">
                  <a16:creationId xmlns:a16="http://schemas.microsoft.com/office/drawing/2014/main" id="{85D9D16E-A990-4AA7-A336-B635F893DC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8595" y="388666"/>
              <a:ext cx="121406" cy="66913"/>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3" name="Freeform 121">
              <a:extLst>
                <a:ext uri="{FF2B5EF4-FFF2-40B4-BE49-F238E27FC236}">
                  <a16:creationId xmlns:a16="http://schemas.microsoft.com/office/drawing/2014/main" id="{EB7E0A2E-7A63-423F-ACB7-39CB8AA608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7805146" y="120742"/>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 name="Grafik 3">
            <a:extLst>
              <a:ext uri="{FF2B5EF4-FFF2-40B4-BE49-F238E27FC236}">
                <a16:creationId xmlns:a16="http://schemas.microsoft.com/office/drawing/2014/main" id="{6461EFC8-B2DD-786B-AC36-2603A69DD094}"/>
              </a:ext>
            </a:extLst>
          </p:cNvPr>
          <p:cNvPicPr>
            <a:picLocks noChangeAspect="1"/>
          </p:cNvPicPr>
          <p:nvPr/>
        </p:nvPicPr>
        <p:blipFill>
          <a:blip r:embed="rId8"/>
          <a:stretch>
            <a:fillRect/>
          </a:stretch>
        </p:blipFill>
        <p:spPr>
          <a:xfrm>
            <a:off x="8687284" y="1107416"/>
            <a:ext cx="2305112" cy="4695606"/>
          </a:xfrm>
          <a:prstGeom prst="rect">
            <a:avLst/>
          </a:prstGeom>
        </p:spPr>
      </p:pic>
    </p:spTree>
    <p:extLst>
      <p:ext uri="{BB962C8B-B14F-4D97-AF65-F5344CB8AC3E}">
        <p14:creationId xmlns:p14="http://schemas.microsoft.com/office/powerpoint/2010/main" val="2212702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10">
            <a:extLst>
              <a:ext uri="{FF2B5EF4-FFF2-40B4-BE49-F238E27FC236}">
                <a16:creationId xmlns:a16="http://schemas.microsoft.com/office/drawing/2014/main" id="{969239DF-EAA4-47C3-B4E3-79C6BCB24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3" y="5267"/>
            <a:ext cx="6635041"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2EC93A4-A9CD-AEDA-152C-89886D16C389}"/>
              </a:ext>
            </a:extLst>
          </p:cNvPr>
          <p:cNvSpPr>
            <a:spLocks noGrp="1"/>
          </p:cNvSpPr>
          <p:nvPr>
            <p:ph type="title"/>
          </p:nvPr>
        </p:nvSpPr>
        <p:spPr>
          <a:xfrm>
            <a:off x="803932" y="571500"/>
            <a:ext cx="5110909" cy="1691969"/>
          </a:xfrm>
        </p:spPr>
        <p:txBody>
          <a:bodyPr>
            <a:normAutofit/>
          </a:bodyPr>
          <a:lstStyle/>
          <a:p>
            <a:pPr algn="ctr"/>
            <a:r>
              <a:rPr lang="de-DE" dirty="0"/>
              <a:t>Demo</a:t>
            </a:r>
          </a:p>
        </p:txBody>
      </p:sp>
      <p:sp>
        <p:nvSpPr>
          <p:cNvPr id="3" name="Inhaltsplatzhalter 2">
            <a:extLst>
              <a:ext uri="{FF2B5EF4-FFF2-40B4-BE49-F238E27FC236}">
                <a16:creationId xmlns:a16="http://schemas.microsoft.com/office/drawing/2014/main" id="{0B5269FD-CBEA-B8D6-1607-F66CFEFF05D0}"/>
              </a:ext>
            </a:extLst>
          </p:cNvPr>
          <p:cNvSpPr>
            <a:spLocks noGrp="1"/>
          </p:cNvSpPr>
          <p:nvPr>
            <p:ph idx="1"/>
          </p:nvPr>
        </p:nvSpPr>
        <p:spPr>
          <a:xfrm>
            <a:off x="1066799" y="2415379"/>
            <a:ext cx="4539129" cy="3699747"/>
          </a:xfrm>
        </p:spPr>
        <p:txBody>
          <a:bodyPr>
            <a:normAutofit/>
          </a:bodyPr>
          <a:lstStyle/>
          <a:p>
            <a:r>
              <a:rPr lang="en-US" dirty="0"/>
              <a:t>Now, let's proceed with a short demo of the application. I will showcase the app by running it on two emulators simultaneously.</a:t>
            </a:r>
            <a:endParaRPr lang="de-DE" dirty="0"/>
          </a:p>
        </p:txBody>
      </p:sp>
      <p:pic>
        <p:nvPicPr>
          <p:cNvPr id="86" name="Picture 4" descr="Person watching empty phone">
            <a:extLst>
              <a:ext uri="{FF2B5EF4-FFF2-40B4-BE49-F238E27FC236}">
                <a16:creationId xmlns:a16="http://schemas.microsoft.com/office/drawing/2014/main" id="{26405FF3-9888-5B77-3FCF-AB1C2A24B866}"/>
              </a:ext>
            </a:extLst>
          </p:cNvPr>
          <p:cNvPicPr>
            <a:picLocks noChangeAspect="1"/>
          </p:cNvPicPr>
          <p:nvPr/>
        </p:nvPicPr>
        <p:blipFill rotWithShape="1">
          <a:blip r:embed="rId3"/>
          <a:srcRect l="38620" r="7462"/>
          <a:stretch/>
        </p:blipFill>
        <p:spPr>
          <a:xfrm>
            <a:off x="6645834" y="1"/>
            <a:ext cx="5546166" cy="6866192"/>
          </a:xfrm>
          <a:prstGeom prst="rect">
            <a:avLst/>
          </a:prstGeom>
        </p:spPr>
      </p:pic>
      <p:grpSp>
        <p:nvGrpSpPr>
          <p:cNvPr id="87" name="Group 12">
            <a:extLst>
              <a:ext uri="{FF2B5EF4-FFF2-40B4-BE49-F238E27FC236}">
                <a16:creationId xmlns:a16="http://schemas.microsoft.com/office/drawing/2014/main" id="{3389B237-4CAB-4403-A95C-C04D71F4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5458" y="-31769"/>
            <a:ext cx="510538" cy="6804779"/>
            <a:chOff x="11445458" y="-31769"/>
            <a:chExt cx="510538" cy="6804779"/>
          </a:xfrm>
        </p:grpSpPr>
        <p:sp>
          <p:nvSpPr>
            <p:cNvPr id="88"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7521" y="666336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43">
              <a:extLst>
                <a:ext uri="{FF2B5EF4-FFF2-40B4-BE49-F238E27FC236}">
                  <a16:creationId xmlns:a16="http://schemas.microsoft.com/office/drawing/2014/main" id="{0E53B701-E5D9-4269-97AD-69F3087D28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8634" y="742112"/>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51">
              <a:extLst>
                <a:ext uri="{FF2B5EF4-FFF2-40B4-BE49-F238E27FC236}">
                  <a16:creationId xmlns:a16="http://schemas.microsoft.com/office/drawing/2014/main" id="{53F3EB0D-ADA8-4F65-9811-0A990FE6BE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06592" y="959823"/>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53">
              <a:extLst>
                <a:ext uri="{FF2B5EF4-FFF2-40B4-BE49-F238E27FC236}">
                  <a16:creationId xmlns:a16="http://schemas.microsoft.com/office/drawing/2014/main" id="{7FC10137-17E1-4C6D-B7A2-CD86B7C148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678" y="119859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54">
              <a:extLst>
                <a:ext uri="{FF2B5EF4-FFF2-40B4-BE49-F238E27FC236}">
                  <a16:creationId xmlns:a16="http://schemas.microsoft.com/office/drawing/2014/main" id="{983715DD-6794-4B57-8585-E0EFF671E7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8560" y="44736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55">
              <a:extLst>
                <a:ext uri="{FF2B5EF4-FFF2-40B4-BE49-F238E27FC236}">
                  <a16:creationId xmlns:a16="http://schemas.microsoft.com/office/drawing/2014/main" id="{6B8B9805-E14F-4943-B15E-48460BFD60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538" y="140819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56">
              <a:extLst>
                <a:ext uri="{FF2B5EF4-FFF2-40B4-BE49-F238E27FC236}">
                  <a16:creationId xmlns:a16="http://schemas.microsoft.com/office/drawing/2014/main" id="{112C42C6-34DE-404D-B18A-8E94E76A3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4234" y="2238233"/>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57">
              <a:extLst>
                <a:ext uri="{FF2B5EF4-FFF2-40B4-BE49-F238E27FC236}">
                  <a16:creationId xmlns:a16="http://schemas.microsoft.com/office/drawing/2014/main" id="{105114E3-B528-44FB-AD64-31F7940A69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80687" y="1617942"/>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59">
              <a:extLst>
                <a:ext uri="{FF2B5EF4-FFF2-40B4-BE49-F238E27FC236}">
                  <a16:creationId xmlns:a16="http://schemas.microsoft.com/office/drawing/2014/main" id="{66162961-2E66-4F1D-AD08-A09C28C5E0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0137" y="200295"/>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60">
              <a:extLst>
                <a:ext uri="{FF2B5EF4-FFF2-40B4-BE49-F238E27FC236}">
                  <a16:creationId xmlns:a16="http://schemas.microsoft.com/office/drawing/2014/main" id="{7DF10D80-7F03-41B7-BF83-7086CFB705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5368" y="1847736"/>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61">
              <a:extLst>
                <a:ext uri="{FF2B5EF4-FFF2-40B4-BE49-F238E27FC236}">
                  <a16:creationId xmlns:a16="http://schemas.microsoft.com/office/drawing/2014/main" id="{60E5BEF8-88A7-4088-8382-FC596B16B9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4067" y="-12868"/>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0903" y="665835"/>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275" y="89688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7934" y="1134675"/>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81">
              <a:extLst>
                <a:ext uri="{FF2B5EF4-FFF2-40B4-BE49-F238E27FC236}">
                  <a16:creationId xmlns:a16="http://schemas.microsoft.com/office/drawing/2014/main" id="{884943FC-F8F5-47A2-8C6C-AD8385B0F3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0984" y="2147729"/>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82">
              <a:extLst>
                <a:ext uri="{FF2B5EF4-FFF2-40B4-BE49-F238E27FC236}">
                  <a16:creationId xmlns:a16="http://schemas.microsoft.com/office/drawing/2014/main" id="{FBD1CFD7-B550-428B-99C5-E70AE1117A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820" y="1925276"/>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83">
              <a:extLst>
                <a:ext uri="{FF2B5EF4-FFF2-40B4-BE49-F238E27FC236}">
                  <a16:creationId xmlns:a16="http://schemas.microsoft.com/office/drawing/2014/main" id="{86464553-DBB1-4FDD-A906-723DE0BFAF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1377" y="1610488"/>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2393" y="461249"/>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6789" y="393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89">
              <a:extLst>
                <a:ext uri="{FF2B5EF4-FFF2-40B4-BE49-F238E27FC236}">
                  <a16:creationId xmlns:a16="http://schemas.microsoft.com/office/drawing/2014/main" id="{363F6E9F-7E05-4464-BE66-BB27B4589D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165" y="1398137"/>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90">
              <a:extLst>
                <a:ext uri="{FF2B5EF4-FFF2-40B4-BE49-F238E27FC236}">
                  <a16:creationId xmlns:a16="http://schemas.microsoft.com/office/drawing/2014/main" id="{CE4367E1-2C4E-4A0B-A9E2-2DC3B3BCD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65017" y="2021046"/>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05">
              <a:extLst>
                <a:ext uri="{FF2B5EF4-FFF2-40B4-BE49-F238E27FC236}">
                  <a16:creationId xmlns:a16="http://schemas.microsoft.com/office/drawing/2014/main" id="{EE215DA3-ED82-4F29-9835-DD3B5ADD4D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39032" y="202351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53729" y="2612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32">
              <a:extLst>
                <a:ext uri="{FF2B5EF4-FFF2-40B4-BE49-F238E27FC236}">
                  <a16:creationId xmlns:a16="http://schemas.microsoft.com/office/drawing/2014/main" id="{9873A13E-F493-4022-9CDB-496767477D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3710" y="3240972"/>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33">
              <a:extLst>
                <a:ext uri="{FF2B5EF4-FFF2-40B4-BE49-F238E27FC236}">
                  <a16:creationId xmlns:a16="http://schemas.microsoft.com/office/drawing/2014/main" id="{631ED96D-0634-4E7F-BE08-A8ACAA0A64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623" y="433228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34">
              <a:extLst>
                <a:ext uri="{FF2B5EF4-FFF2-40B4-BE49-F238E27FC236}">
                  <a16:creationId xmlns:a16="http://schemas.microsoft.com/office/drawing/2014/main" id="{D43F1416-268F-487F-ABB4-1C62E6C68B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7553" y="532960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35">
              <a:extLst>
                <a:ext uri="{FF2B5EF4-FFF2-40B4-BE49-F238E27FC236}">
                  <a16:creationId xmlns:a16="http://schemas.microsoft.com/office/drawing/2014/main" id="{E5E99890-1E26-4DDC-8F50-128C4875BA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205" y="454051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5991495"/>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37">
              <a:extLst>
                <a:ext uri="{FF2B5EF4-FFF2-40B4-BE49-F238E27FC236}">
                  <a16:creationId xmlns:a16="http://schemas.microsoft.com/office/drawing/2014/main" id="{666093C3-5DCC-4A45-897C-F2C5CA94AC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7108" y="3005032"/>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38">
              <a:extLst>
                <a:ext uri="{FF2B5EF4-FFF2-40B4-BE49-F238E27FC236}">
                  <a16:creationId xmlns:a16="http://schemas.microsoft.com/office/drawing/2014/main" id="{E5879CC9-6134-4E28-8170-9DD4240CC5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777" y="4845128"/>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39">
              <a:extLst>
                <a:ext uri="{FF2B5EF4-FFF2-40B4-BE49-F238E27FC236}">
                  <a16:creationId xmlns:a16="http://schemas.microsoft.com/office/drawing/2014/main" id="{52B9234F-7351-4670-9340-3ABC48A30B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6885" y="5086249"/>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40">
              <a:extLst>
                <a:ext uri="{FF2B5EF4-FFF2-40B4-BE49-F238E27FC236}">
                  <a16:creationId xmlns:a16="http://schemas.microsoft.com/office/drawing/2014/main" id="{3F67C8B5-D925-449D-BCA7-7517305514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1849" y="2542950"/>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5342" y="622350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3510" y="5541519"/>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44">
              <a:extLst>
                <a:ext uri="{FF2B5EF4-FFF2-40B4-BE49-F238E27FC236}">
                  <a16:creationId xmlns:a16="http://schemas.microsoft.com/office/drawing/2014/main" id="{52175DC6-FE35-414D-B1FC-53870E0F6B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7300" y="402564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5149" y="5781473"/>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46">
              <a:extLst>
                <a:ext uri="{FF2B5EF4-FFF2-40B4-BE49-F238E27FC236}">
                  <a16:creationId xmlns:a16="http://schemas.microsoft.com/office/drawing/2014/main" id="{8AAA7A16-3076-4557-9DC3-297D83248E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4208" y="277556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47">
              <a:extLst>
                <a:ext uri="{FF2B5EF4-FFF2-40B4-BE49-F238E27FC236}">
                  <a16:creationId xmlns:a16="http://schemas.microsoft.com/office/drawing/2014/main" id="{62AFF181-4F3A-40CE-BC79-BD8D97E0C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2353" y="3794520"/>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48">
              <a:extLst>
                <a:ext uri="{FF2B5EF4-FFF2-40B4-BE49-F238E27FC236}">
                  <a16:creationId xmlns:a16="http://schemas.microsoft.com/office/drawing/2014/main" id="{E9EE8F9C-63EF-41F7-90AC-95F093366F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7610" y="3561050"/>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62">
              <a:extLst>
                <a:ext uri="{FF2B5EF4-FFF2-40B4-BE49-F238E27FC236}">
                  <a16:creationId xmlns:a16="http://schemas.microsoft.com/office/drawing/2014/main" id="{F99D5EE6-2CC4-4A54-9A07-4734713E7A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8042" y="28953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63">
              <a:extLst>
                <a:ext uri="{FF2B5EF4-FFF2-40B4-BE49-F238E27FC236}">
                  <a16:creationId xmlns:a16="http://schemas.microsoft.com/office/drawing/2014/main" id="{DC83D62C-4898-4734-893F-7FE7A2D706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9400" y="4033977"/>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64">
              <a:extLst>
                <a:ext uri="{FF2B5EF4-FFF2-40B4-BE49-F238E27FC236}">
                  <a16:creationId xmlns:a16="http://schemas.microsoft.com/office/drawing/2014/main" id="{EFA4198B-E065-405F-84E4-B0220DCEF9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351" y="2627056"/>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65">
              <a:extLst>
                <a:ext uri="{FF2B5EF4-FFF2-40B4-BE49-F238E27FC236}">
                  <a16:creationId xmlns:a16="http://schemas.microsoft.com/office/drawing/2014/main" id="{F6D1AC12-FB95-4593-BF80-DABEDD4E3E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982" y="377107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66">
              <a:extLst>
                <a:ext uri="{FF2B5EF4-FFF2-40B4-BE49-F238E27FC236}">
                  <a16:creationId xmlns:a16="http://schemas.microsoft.com/office/drawing/2014/main" id="{9F41615F-3978-4890-992E-1D44D0D914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64" y="5317507"/>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67">
              <a:extLst>
                <a:ext uri="{FF2B5EF4-FFF2-40B4-BE49-F238E27FC236}">
                  <a16:creationId xmlns:a16="http://schemas.microsoft.com/office/drawing/2014/main" id="{293C0AD6-F904-4337-8CAB-2FF649834B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5944" y="4533529"/>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68">
              <a:extLst>
                <a:ext uri="{FF2B5EF4-FFF2-40B4-BE49-F238E27FC236}">
                  <a16:creationId xmlns:a16="http://schemas.microsoft.com/office/drawing/2014/main" id="{E68410D4-6ED4-4651-8543-78B0AB57A2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3332" y="3190789"/>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2589" y="5599752"/>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802" y="619149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71">
              <a:extLst>
                <a:ext uri="{FF2B5EF4-FFF2-40B4-BE49-F238E27FC236}">
                  <a16:creationId xmlns:a16="http://schemas.microsoft.com/office/drawing/2014/main" id="{6CC97770-31D6-46F7-9608-9D96AEF4A1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4132" y="5079102"/>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72">
              <a:extLst>
                <a:ext uri="{FF2B5EF4-FFF2-40B4-BE49-F238E27FC236}">
                  <a16:creationId xmlns:a16="http://schemas.microsoft.com/office/drawing/2014/main" id="{1F6A0344-12D8-457F-B2C4-BF6ABC3F97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0869" y="4852243"/>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73">
              <a:extLst>
                <a:ext uri="{FF2B5EF4-FFF2-40B4-BE49-F238E27FC236}">
                  <a16:creationId xmlns:a16="http://schemas.microsoft.com/office/drawing/2014/main" id="{A659A3FC-205E-41C5-90D8-2909635C66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742" y="4352608"/>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694" y="593289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75">
              <a:extLst>
                <a:ext uri="{FF2B5EF4-FFF2-40B4-BE49-F238E27FC236}">
                  <a16:creationId xmlns:a16="http://schemas.microsoft.com/office/drawing/2014/main" id="{A337719B-635F-4455-A8E8-6983D9B3DE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8703" y="2387288"/>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77">
              <a:extLst>
                <a:ext uri="{FF2B5EF4-FFF2-40B4-BE49-F238E27FC236}">
                  <a16:creationId xmlns:a16="http://schemas.microsoft.com/office/drawing/2014/main" id="{665D8F7B-6125-4923-82FD-4541506B66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949" y="3551571"/>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0208" y="637939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4699" y="66336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8248" y="5648840"/>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01114464"/>
      </p:ext>
    </p:extLst>
  </p:cSld>
  <p:clrMapOvr>
    <a:masterClrMapping/>
  </p:clrMapOvr>
</p:sld>
</file>

<file path=ppt/theme/theme1.xml><?xml version="1.0" encoding="utf-8"?>
<a:theme xmlns:a="http://schemas.openxmlformats.org/drawingml/2006/main" name="BohemianVTI">
  <a:themeElements>
    <a:clrScheme name="AnalogousFromDarkSeedLeftStep">
      <a:dk1>
        <a:srgbClr val="000000"/>
      </a:dk1>
      <a:lt1>
        <a:srgbClr val="FFFFFF"/>
      </a:lt1>
      <a:dk2>
        <a:srgbClr val="1A212F"/>
      </a:dk2>
      <a:lt2>
        <a:srgbClr val="F0F3F1"/>
      </a:lt2>
      <a:accent1>
        <a:srgbClr val="E729A8"/>
      </a:accent1>
      <a:accent2>
        <a:srgbClr val="C517D5"/>
      </a:accent2>
      <a:accent3>
        <a:srgbClr val="8829E7"/>
      </a:accent3>
      <a:accent4>
        <a:srgbClr val="3E30D9"/>
      </a:accent4>
      <a:accent5>
        <a:srgbClr val="2968E7"/>
      </a:accent5>
      <a:accent6>
        <a:srgbClr val="17A6D5"/>
      </a:accent6>
      <a:hlink>
        <a:srgbClr val="3F55BF"/>
      </a:hlink>
      <a:folHlink>
        <a:srgbClr val="7F7F7F"/>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767</Words>
  <Application>Microsoft Office PowerPoint</Application>
  <PresentationFormat>Breitbild</PresentationFormat>
  <Paragraphs>68</Paragraphs>
  <Slides>11</Slides>
  <Notes>9</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11</vt:i4>
      </vt:variant>
    </vt:vector>
  </HeadingPairs>
  <TitlesOfParts>
    <vt:vector size="17" baseType="lpstr">
      <vt:lpstr>Arial</vt:lpstr>
      <vt:lpstr>Avenir Next LT Pro</vt:lpstr>
      <vt:lpstr>Calibri</vt:lpstr>
      <vt:lpstr>Modern Love</vt:lpstr>
      <vt:lpstr>Wingdings</vt:lpstr>
      <vt:lpstr>BohemianVTI</vt:lpstr>
      <vt:lpstr>Mobile Application</vt:lpstr>
      <vt:lpstr>Table of Contents </vt:lpstr>
      <vt:lpstr>Introduction</vt:lpstr>
      <vt:lpstr>Design </vt:lpstr>
      <vt:lpstr>Landing Page</vt:lpstr>
      <vt:lpstr>Create Presentation Dialog</vt:lpstr>
      <vt:lpstr>Presentation Page</vt:lpstr>
      <vt:lpstr>Audience Page</vt:lpstr>
      <vt:lpstr>Demo</vt:lpstr>
      <vt:lpstr>Next Steps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Djomo, Alex</dc:creator>
  <cp:lastModifiedBy>Djomo, Alex</cp:lastModifiedBy>
  <cp:revision>11</cp:revision>
  <dcterms:created xsi:type="dcterms:W3CDTF">2023-05-07T14:53:23Z</dcterms:created>
  <dcterms:modified xsi:type="dcterms:W3CDTF">2023-06-25T13:58:58Z</dcterms:modified>
</cp:coreProperties>
</file>