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03F0-BB27-4128-8614-CA69ECFC377D}" type="datetimeFigureOut">
              <a:rPr lang="de-DE" smtClean="0"/>
              <a:t>15.10.2017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7DE5-E472-4988-B232-57B1F31664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7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7DE5-E472-4988-B232-57B1F31664B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0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7DE5-E472-4988-B232-57B1F31664B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9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7DE5-E472-4988-B232-57B1F31664B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13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66568"/>
            <a:ext cx="10515599" cy="346609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2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2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4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0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7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8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21922" y="1033153"/>
            <a:ext cx="9631878" cy="135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566567"/>
            <a:ext cx="10515599" cy="302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5" y="295832"/>
            <a:ext cx="1424930" cy="16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           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09" y="440728"/>
            <a:ext cx="5180381" cy="59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8242" y="4014162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/>
              <a:t>           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22" y="2582877"/>
            <a:ext cx="529920" cy="125137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39" y="2928947"/>
            <a:ext cx="1242753" cy="5592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26" y="3034080"/>
            <a:ext cx="1856937" cy="3489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37" y="2953699"/>
            <a:ext cx="899334" cy="50973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89" y="2875148"/>
            <a:ext cx="759329" cy="66683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16" y="2873412"/>
            <a:ext cx="1398544" cy="6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35957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8800" b="1" dirty="0" err="1" smtClean="0"/>
              <a:t>Dance_Bot</a:t>
            </a:r>
            <a:endParaRPr lang="de-DE" sz="88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809" y="3067591"/>
            <a:ext cx="2016112" cy="26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 smtClean="0"/>
              <a:t>DAS PROBLEM</a:t>
            </a:r>
            <a:br>
              <a:rPr lang="de-DE" sz="4800" b="1" dirty="0" smtClean="0"/>
            </a:br>
            <a:r>
              <a:rPr lang="de-DE" sz="2000" dirty="0" smtClean="0"/>
              <a:t>WELCHES PROBLEM LÖST IHR MIT EUREM PROJEKT/PRODUKT?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489398" y="2387600"/>
            <a:ext cx="1036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Kein Choreografen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Man steht ganz hinten</a:t>
            </a:r>
            <a:endParaRPr lang="de-DE" sz="24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70" y="2160743"/>
            <a:ext cx="5314682" cy="29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5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 smtClean="0"/>
              <a:t>DIE IDEE</a:t>
            </a:r>
            <a:br>
              <a:rPr lang="de-DE" sz="4800" b="1" dirty="0" smtClean="0"/>
            </a:br>
            <a:r>
              <a:rPr lang="de-DE" sz="2000" dirty="0" smtClean="0"/>
              <a:t>WAS IST EURE IDEE?</a:t>
            </a:r>
          </a:p>
          <a:p>
            <a:pPr algn="ctr"/>
            <a:r>
              <a:rPr lang="de-DE" sz="2000" dirty="0" smtClean="0"/>
              <a:t>BESCHREIBT DAS PROJEKT IN 2 SÄTZEN.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447416" y="2601532"/>
            <a:ext cx="5224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Sensoren überprüfen.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Kamera  </a:t>
            </a:r>
            <a:r>
              <a:rPr lang="de-DE" sz="2400" dirty="0" smtClean="0"/>
              <a:t>k</a:t>
            </a:r>
            <a:r>
              <a:rPr lang="de-DE" sz="2400" dirty="0" smtClean="0"/>
              <a:t>ontrolliert.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Zusammen Lauf im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Computer gibt Rückmeldung und </a:t>
            </a:r>
            <a:r>
              <a:rPr lang="de-DE" sz="2400" dirty="0" err="1" smtClean="0"/>
              <a:t>Tips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18740" y="2392766"/>
            <a:ext cx="4529810" cy="3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6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1039148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 smtClean="0"/>
              <a:t>DIE LÖSUNG</a:t>
            </a:r>
            <a:br>
              <a:rPr lang="de-DE" sz="4800" b="1" dirty="0" smtClean="0"/>
            </a:br>
            <a:r>
              <a:rPr lang="de-DE" sz="2000" dirty="0" smtClean="0"/>
              <a:t>WIE HABT IHR DAS PROBLEM GELÖST?</a:t>
            </a:r>
            <a:endParaRPr lang="de-DE" sz="2000" dirty="0"/>
          </a:p>
          <a:p>
            <a:pPr algn="ctr"/>
            <a:r>
              <a:rPr lang="de-DE" sz="2000" dirty="0" smtClean="0"/>
              <a:t>WELCHE UMSETZUNGSVARIANTE HABT IHR GEWÄHLT?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1030310" y="2588654"/>
            <a:ext cx="420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3 Getränke Kästen (gestapelt)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Kamera(oben auf Kisten</a:t>
            </a:r>
            <a:r>
              <a:rPr lang="de-DE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Raspberry</a:t>
            </a:r>
            <a:r>
              <a:rPr lang="de-DE" sz="2400" dirty="0" smtClean="0"/>
              <a:t> Pi</a:t>
            </a:r>
            <a:endParaRPr lang="de-DE" sz="24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29" y="2588654"/>
            <a:ext cx="2140710" cy="38057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48" y="1703142"/>
            <a:ext cx="2346571" cy="41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7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 smtClean="0"/>
              <a:t>DEMO</a:t>
            </a:r>
            <a:br>
              <a:rPr lang="de-DE" sz="4800" b="1" dirty="0" smtClean="0"/>
            </a:br>
            <a:r>
              <a:rPr lang="de-DE" sz="2000" dirty="0" smtClean="0"/>
              <a:t>FÜHRT EURE LÖSUNG KURZ LIVE VOR</a:t>
            </a:r>
          </a:p>
          <a:p>
            <a:pPr algn="ctr"/>
            <a:r>
              <a:rPr lang="de-DE" sz="2000" dirty="0" smtClean="0"/>
              <a:t>ODER ZEIGT SCREENSHOTS.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22222" r="36523" b="49333"/>
          <a:stretch/>
        </p:blipFill>
        <p:spPr>
          <a:xfrm>
            <a:off x="879682" y="3045854"/>
            <a:ext cx="3881975" cy="24598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28" y="1411901"/>
            <a:ext cx="2883944" cy="5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Breitbild</PresentationFormat>
  <Paragraphs>26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PowerPoint-Präsentation</vt:lpstr>
      <vt:lpstr>PowerPoint-Präsentation</vt:lpstr>
      <vt:lpstr>Dance_Bot</vt:lpstr>
      <vt:lpstr>PowerPoint-Präsentation</vt:lpstr>
      <vt:lpstr>PowerPoint-Präsentation</vt:lpstr>
      <vt:lpstr>PowerPoint-Präsentation</vt:lpstr>
      <vt:lpstr>PowerPoint-Präsentation</vt:lpstr>
    </vt:vector>
  </TitlesOfParts>
  <Company>MFG Medien- und Filmgesellschaft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Jaenicke Laura</dc:creator>
  <cp:lastModifiedBy>Nico</cp:lastModifiedBy>
  <cp:revision>53</cp:revision>
  <cp:lastPrinted>2017-10-12T14:47:41Z</cp:lastPrinted>
  <dcterms:created xsi:type="dcterms:W3CDTF">2017-07-31T09:27:31Z</dcterms:created>
  <dcterms:modified xsi:type="dcterms:W3CDTF">2017-10-15T10:05:44Z</dcterms:modified>
</cp:coreProperties>
</file>