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6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FC554-B692-4934-A362-9456EE4D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A45CB3-AFDA-40C7-86B2-CA81AB68D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F249F-B5E6-4552-95BA-3CD20CAD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45665-C2D4-4E12-B938-FE51287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DAAFC-4A5D-4103-B6A4-A80F213B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7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30867-F4D3-4544-9619-8309FD68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079EE-6D15-4A1D-89DA-4F2ADFEB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B3628-BDA3-4554-9D36-B0F92F1E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89A37-95F2-40BA-9767-BD10D816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021F7C-E78D-4929-9020-69F4079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9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FF8039-332D-4012-BE8A-7FECE1AF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159A5-2388-46EF-B3DF-8D4E1D5E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0C518-5C62-4110-81E6-D7BA8B47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109D4-7A8B-4836-B753-F040BF6E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CA553-112C-41A2-9726-7650D4C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5C19B-9BCD-4A1E-A135-A3D73A5C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D84CBF-2436-4D1F-A230-35CAC4F2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A8380-4FB9-4305-9E3F-314075D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0E2FF-9EF6-457C-B6A3-869AE4B0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1157-B335-4C6F-87A9-5B306857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B6383-946C-45E7-A0FE-E8EC0B5A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F9258D-99AB-4A66-87CB-923815D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8E1C6-8C25-4D10-9C91-22CF583D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5136E-4364-47D3-82E8-FF663973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943C-10FA-464B-9AFD-68AD82B3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F8B03-0C8E-4906-B55F-BC1597A6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5EB62-8612-48FF-8BE4-E9D6FFAE6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9E8D28-F361-449E-B784-16C40794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C0DFB-C441-47CA-B1AF-79991C7D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FBBFD2-E7EC-4680-BF17-3243D7BF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1A015F-23B9-4744-941F-F6033FD5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3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59C5D-BACE-4B6F-A845-3557857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F6BBA5-2B9F-43B2-85AB-795ECE15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186E50-72FC-425C-BA81-1E9461A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28EF1F-B154-4234-8230-80D6C89A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181107-3E32-40D6-8544-145D16904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2FE1B5-A436-4811-9A5B-D19C8961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E5A1F-52FA-4F26-8D84-C73DC2CE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0BBE2D-2308-4DB9-A3F9-A259B37E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74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0E3AD-4E9A-4440-B689-728C7851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AC4630-3A54-46FE-A66F-78030821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0C9B6-1215-4EA5-832B-50BB515F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4A6337-3927-4660-982D-7D46304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66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6FE8BA-B4E7-45E3-A24A-F569B46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A283C6-896C-4BC1-9DE0-4F0BBCD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6F51CF-6FD5-4CD1-BD5D-6E85F6E4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13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01417-E6B8-4E9B-B561-F1583A71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BF2E-AC8B-4DB0-AD01-240133C8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EEB9BD-B3A1-4D65-822D-403B684C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BBD889-13AF-4A9E-ABD0-131CB510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8AE56-8FF2-4887-80CD-0C553D2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D3D13-FFCE-40B5-B015-519B572E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4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6BC2-0EB0-462E-9122-7BEE9F45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5104D-D3A3-4B36-ACF7-D58452A62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0AE1BC-B631-48E5-8999-8F6AA20D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A89338-9D5E-4428-9BD1-5EE00E40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6F3689-B072-470E-80EF-4CB9047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C8C9-A3B3-4040-9AD9-D89CC084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23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AEFDC2-A3CC-46FD-8987-37D16D2B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0E044C-DA35-4E29-B5A3-103D77AD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DEFAC-BFAB-46B3-8780-BD8B6A48B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287B-FDDE-45C0-B216-E35FC6C25936}" type="datetimeFigureOut">
              <a:rPr lang="de-CH" smtClean="0"/>
              <a:t>19.01.2021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86831-72CC-4A36-8131-6C38FD89B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39E1D-EC10-49FF-B4AC-9F58E659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2932-0E64-4AB3-BEA9-3F77EDA7BD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4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CF557-F9C8-42EB-B1C9-C4A0A8D19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Datensatz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CDAE43-D988-483B-8930-B62C7A73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Gruppe:</a:t>
            </a:r>
          </a:p>
          <a:p>
            <a:r>
              <a:rPr lang="de-CH" dirty="0"/>
              <a:t>Robert, Fabian, Michael, Kevin und Gerrit</a:t>
            </a:r>
          </a:p>
        </p:txBody>
      </p:sp>
    </p:spTree>
    <p:extLst>
      <p:ext uri="{BB962C8B-B14F-4D97-AF65-F5344CB8AC3E}">
        <p14:creationId xmlns:p14="http://schemas.microsoft.com/office/powerpoint/2010/main" val="6770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0DD0901-701B-4523-A2AB-69E1F83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57C4F-A3E7-48DE-8C1F-192697DC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06" y="1092200"/>
            <a:ext cx="8258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5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CC677-0B95-4F56-B589-60B0F070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Rating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83384F-2949-4456-AA22-086C4299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728662"/>
            <a:ext cx="8258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C7CA-C137-40B1-8FA4-12DADE1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Reviews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C8F36F7-20D3-40A1-A9CB-5683EABE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26" y="767817"/>
            <a:ext cx="4141572" cy="27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1807BB-9B85-42C9-9A51-6DC91F8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25" y="3561671"/>
            <a:ext cx="4141572" cy="27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C7CA-C137-40B1-8FA4-12DADE1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Reviews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67F17B-9C03-40FB-B507-AF02234E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027906"/>
            <a:ext cx="8258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C7CA-C137-40B1-8FA4-12DADE1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Reviews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CBC07E-5D3F-4009-A391-08E584C8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21" y="1173402"/>
            <a:ext cx="5287113" cy="30579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4878911-28D8-41AA-8249-3833F5933CD7}"/>
              </a:ext>
            </a:extLst>
          </p:cNvPr>
          <p:cNvSpPr txBox="1"/>
          <p:nvPr/>
        </p:nvSpPr>
        <p:spPr>
          <a:xfrm>
            <a:off x="1992085" y="4702629"/>
            <a:ext cx="68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Nach 23 Tagen sind 400 Bewertungen abgegeben worden</a:t>
            </a:r>
          </a:p>
        </p:txBody>
      </p:sp>
    </p:spTree>
    <p:extLst>
      <p:ext uri="{BB962C8B-B14F-4D97-AF65-F5344CB8AC3E}">
        <p14:creationId xmlns:p14="http://schemas.microsoft.com/office/powerpoint/2010/main" val="334024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C8B5B-B7FA-4F97-BDE8-3A02F1C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Sentiment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E550-CD52-47C9-8013-59FC2374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42" y="1027906"/>
            <a:ext cx="8258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1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C8B5B-B7FA-4F97-BDE8-3A02F1C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Sentiment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96B7C9-5104-432F-BF4D-C1EBBE220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98" y="940934"/>
            <a:ext cx="82581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11A1C-0690-4DD3-9761-021D6741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Wordcloud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794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Datensatz App</vt:lpstr>
      <vt:lpstr>Rating</vt:lpstr>
      <vt:lpstr>Rating</vt:lpstr>
      <vt:lpstr>Reviews</vt:lpstr>
      <vt:lpstr>Reviews</vt:lpstr>
      <vt:lpstr>Reviews</vt:lpstr>
      <vt:lpstr>Sentiment</vt:lpstr>
      <vt:lpstr>Sentiment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Datensatz App</dc:title>
  <dc:creator>Schröder, Gerrit</dc:creator>
  <cp:lastModifiedBy>Schröder, Gerrit</cp:lastModifiedBy>
  <cp:revision>3</cp:revision>
  <dcterms:created xsi:type="dcterms:W3CDTF">2021-01-19T09:22:48Z</dcterms:created>
  <dcterms:modified xsi:type="dcterms:W3CDTF">2021-01-19T09:44:08Z</dcterms:modified>
</cp:coreProperties>
</file>