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8954fd8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8954fd8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8954fd8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8954fd8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b8954fd8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b8954fd8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8954fd8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8954fd8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8954fd8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8954fd8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8954fd8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8954fd8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8954fd8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8954fd8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8954fd8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8954fd8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8954fd8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8954fd8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8954fd8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8954fd8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8954fd8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8954fd8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8954fd8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8954fd8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3029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E535AB"/>
                </a:solidFill>
                <a:latin typeface="Arial"/>
                <a:ea typeface="Arial"/>
                <a:cs typeface="Arial"/>
                <a:sym typeface="Arial"/>
              </a:rPr>
              <a:t>GraphQL</a:t>
            </a:r>
            <a:endParaRPr>
              <a:solidFill>
                <a:srgbClr val="E535AB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4011650"/>
            <a:ext cx="34707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it and why should we care?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050" y="1578402"/>
            <a:ext cx="945576" cy="106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- mutation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const Mutation = {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  addBooking: (booking: Booking) =&gt; {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    database.addBooking(booking); // Again, anything possible here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    return booking;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  }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- resolvers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import BookingQuery from "./booking.query";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import BookingMutation from "./booking.mutations";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const resolver = {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Mutation: BookingMutation,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Query: BookingQuery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- schema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import resolvers from "./booking.resolver";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import typeDefs from "./booking.types";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const executableSchema = makeExecutableSchema({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	Resolvers,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typeDefs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});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&amp; Apollo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Apollo...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… is build on top of GraphQL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… is a GraphQL toolkit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… offers a GraphQL client, server and engine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… comes with out-of-the-box websockets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How are we doing things at the moment?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How does GraphQL work?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GraphQL and Apollo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Show me the code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endpoint is defined by a URL, within this endpoint you define exactly what you will get back from this endpoint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Every action of the same domain (e.g. books) has a different endpoint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/books -&gt; gets all books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/books/:id/comments -&gt; gets all book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With this we end up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 and under fetching data because endpoints return fixed data structures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 creating endpoints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Slow product iteration because of time spent creating new endpoints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- Example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-&gt; I need to display a list of all users with their information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/users -&gt; returns a list of all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Frontend -&gt; I need to display only the first and lastname of users in a list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/users -&gt; get all users?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/users/fullnam -&gt; create a new endpoint to only deliver what we need?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comes GraphQL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Has strong type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Query based data fetching, you get what you request (also in the same format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Can be fetched like a normal http request with params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Rapid product iteration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 endpoint versioning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Powerful tooling like docs, dev tools etc.</a:t>
            </a:r>
            <a:endParaRPr sz="20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000" y="166919"/>
            <a:ext cx="1386822" cy="156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architecture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850" y="1235175"/>
            <a:ext cx="3636291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GraphQL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Types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Queries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Mutation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Resolver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Schema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- types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367500" y="1567550"/>
            <a:ext cx="409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type Booking {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	id: String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	status: String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type Query {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bookings: [Booking]!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}</a:t>
            </a:r>
            <a:endParaRPr sz="12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189150" y="1567550"/>
            <a:ext cx="480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type Mutation {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addBooking(booking: Booking): Booking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}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812" y="2757374"/>
            <a:ext cx="2760626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- Queries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const Query =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  bookings: async () =&gt;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    const bookings = await database.findBookings(); // Basically anything here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    return bookings;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  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};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