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9/23/2019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9/23/2019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19672" y="5301208"/>
            <a:ext cx="7236045" cy="1233461"/>
          </a:xfrm>
        </p:spPr>
        <p:txBody>
          <a:bodyPr/>
          <a:lstStyle/>
          <a:p>
            <a:r>
              <a:rPr lang="es-ES" dirty="0" smtClean="0"/>
              <a:t>Creado por: </a:t>
            </a:r>
            <a:r>
              <a:rPr lang="es-ES" dirty="0" err="1" smtClean="0"/>
              <a:t>Buenanueva</a:t>
            </a:r>
            <a:r>
              <a:rPr lang="es-ES" dirty="0" smtClean="0"/>
              <a:t> </a:t>
            </a:r>
            <a:r>
              <a:rPr lang="es-ES" dirty="0" err="1" smtClean="0"/>
              <a:t>Emilce</a:t>
            </a:r>
            <a:r>
              <a:rPr lang="es-ES" dirty="0" smtClean="0"/>
              <a:t>, Cabezas </a:t>
            </a:r>
            <a:r>
              <a:rPr lang="es-ES" dirty="0" err="1" smtClean="0"/>
              <a:t>Estefania</a:t>
            </a:r>
            <a:r>
              <a:rPr lang="es-ES" dirty="0" smtClean="0"/>
              <a:t> y </a:t>
            </a:r>
            <a:r>
              <a:rPr lang="es-ES" dirty="0" err="1" smtClean="0"/>
              <a:t>Maysen</a:t>
            </a:r>
            <a:r>
              <a:rPr lang="es-ES" dirty="0" smtClean="0"/>
              <a:t> Fabián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10" y="548680"/>
            <a:ext cx="727280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0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¿Que y para qué sirve </a:t>
            </a:r>
            <a:r>
              <a:rPr lang="es-ES" dirty="0" err="1" smtClean="0"/>
              <a:t>Bootstrap</a:t>
            </a:r>
            <a:r>
              <a:rPr lang="es-ES" dirty="0" smtClean="0"/>
              <a:t>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Bootstrap</a:t>
            </a:r>
            <a:r>
              <a:rPr lang="es-ES" dirty="0" smtClean="0"/>
              <a:t> es el </a:t>
            </a:r>
            <a:r>
              <a:rPr lang="es-ES" dirty="0" err="1"/>
              <a:t>framework</a:t>
            </a:r>
            <a:r>
              <a:rPr lang="es-ES" dirty="0"/>
              <a:t> </a:t>
            </a:r>
            <a:r>
              <a:rPr lang="es-ES" dirty="0" err="1" smtClean="0"/>
              <a:t>front-end</a:t>
            </a:r>
            <a:r>
              <a:rPr lang="es-ES" dirty="0" smtClean="0"/>
              <a:t> de </a:t>
            </a:r>
            <a:r>
              <a:rPr lang="es-ES" dirty="0"/>
              <a:t>CSS, HTML y JavaScript más popular, </a:t>
            </a:r>
            <a:r>
              <a:rPr lang="es-ES" dirty="0" smtClean="0"/>
              <a:t> que </a:t>
            </a:r>
            <a:r>
              <a:rPr lang="es-ES" dirty="0"/>
              <a:t>nos permite desarrollar webs que se ajustan a cualquier resolución y </a:t>
            </a:r>
            <a:r>
              <a:rPr lang="es-ES" dirty="0" smtClean="0"/>
              <a:t>dispositivo</a:t>
            </a:r>
            <a:r>
              <a:rPr lang="es-ES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6950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dirty="0" smtClean="0">
                <a:latin typeface="Gill Sans MT" pitchFamily="34" charset="0"/>
              </a:rPr>
              <a:t>Pero… ¿Que es un «</a:t>
            </a:r>
            <a:r>
              <a:rPr lang="es-ES" b="0" dirty="0" err="1" smtClean="0">
                <a:latin typeface="Gill Sans MT" pitchFamily="34" charset="0"/>
              </a:rPr>
              <a:t>framework</a:t>
            </a:r>
            <a:r>
              <a:rPr lang="es-ES" b="0" dirty="0" smtClean="0">
                <a:latin typeface="Gill Sans MT" pitchFamily="34" charset="0"/>
              </a:rPr>
              <a:t>»?</a:t>
            </a:r>
            <a:endParaRPr lang="es-AR" b="0" dirty="0">
              <a:latin typeface="Gill Sans MT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Gill Sans MT" pitchFamily="34" charset="0"/>
              </a:rPr>
              <a:t>Son un conjunto de herramientas que sirven al programador como estructura de desarrollo de webs dinámicas y aplicaciones web.</a:t>
            </a:r>
          </a:p>
          <a:p>
            <a:r>
              <a:rPr lang="es-ES" dirty="0" smtClean="0">
                <a:latin typeface="Gill Sans MT" pitchFamily="34" charset="0"/>
              </a:rPr>
              <a:t>Es una herramienta que facilita el </a:t>
            </a:r>
            <a:r>
              <a:rPr lang="es-ES" i="1" dirty="0" smtClean="0">
                <a:latin typeface="Gill Sans MT" pitchFamily="34" charset="0"/>
              </a:rPr>
              <a:t>diseño</a:t>
            </a:r>
            <a:r>
              <a:rPr lang="es-ES" dirty="0" smtClean="0">
                <a:latin typeface="Gill Sans MT" pitchFamily="34" charset="0"/>
              </a:rPr>
              <a:t> y </a:t>
            </a:r>
            <a:r>
              <a:rPr lang="es-ES" i="1" dirty="0" smtClean="0">
                <a:latin typeface="Gill Sans MT" pitchFamily="34" charset="0"/>
              </a:rPr>
              <a:t>desarrollo</a:t>
            </a:r>
            <a:r>
              <a:rPr lang="es-ES" dirty="0" smtClean="0">
                <a:latin typeface="Gill Sans MT" pitchFamily="34" charset="0"/>
              </a:rPr>
              <a:t> de aplicaciones web.</a:t>
            </a:r>
            <a:endParaRPr lang="es-AR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74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Bootstrap</a:t>
            </a:r>
            <a:r>
              <a:rPr lang="es-ES" dirty="0" smtClean="0"/>
              <a:t> es famoso por estar desarrollado con componentes que tienen la habilidad de cumplir con las propiedades de </a:t>
            </a:r>
            <a:r>
              <a:rPr lang="es-ES" i="1" dirty="0" err="1" smtClean="0"/>
              <a:t>Responsive</a:t>
            </a:r>
            <a:r>
              <a:rPr lang="es-ES" i="1" dirty="0" smtClean="0"/>
              <a:t> Web</a:t>
            </a:r>
            <a:endParaRPr lang="es-AR" i="1" dirty="0"/>
          </a:p>
        </p:txBody>
      </p:sp>
    </p:spTree>
    <p:extLst>
      <p:ext uri="{BB962C8B-B14F-4D97-AF65-F5344CB8AC3E}">
        <p14:creationId xmlns:p14="http://schemas.microsoft.com/office/powerpoint/2010/main" val="204914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¿Que es </a:t>
            </a:r>
            <a:r>
              <a:rPr lang="es-ES" dirty="0" err="1" smtClean="0"/>
              <a:t>responsive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r>
              <a:rPr lang="es-ES" dirty="0"/>
              <a:t>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>
                <a:latin typeface="Gill Sans MT" pitchFamily="34" charset="0"/>
              </a:rPr>
              <a:t>Responsive</a:t>
            </a:r>
            <a:r>
              <a:rPr lang="es-ES" dirty="0" smtClean="0">
                <a:latin typeface="Gill Sans MT" pitchFamily="34" charset="0"/>
              </a:rPr>
              <a:t> </a:t>
            </a:r>
            <a:r>
              <a:rPr lang="es-ES" dirty="0" err="1" smtClean="0">
                <a:latin typeface="Gill Sans MT" pitchFamily="34" charset="0"/>
              </a:rPr>
              <a:t>Design</a:t>
            </a:r>
            <a:r>
              <a:rPr lang="es-ES" dirty="0" smtClean="0">
                <a:latin typeface="Gill Sans MT" pitchFamily="34" charset="0"/>
              </a:rPr>
              <a:t> es el uso de CSS y HTML para redimensionar, ocultar, encoger, agrandar, o mover el contenido para hacerlo ver bien en cualquier pantalla.</a:t>
            </a:r>
          </a:p>
          <a:p>
            <a:r>
              <a:rPr lang="es-ES" dirty="0" err="1" smtClean="0">
                <a:latin typeface="Gill Sans MT" pitchFamily="34" charset="0"/>
              </a:rPr>
              <a:t>Responsive</a:t>
            </a:r>
            <a:r>
              <a:rPr lang="es-ES" dirty="0" smtClean="0">
                <a:latin typeface="Gill Sans MT" pitchFamily="34" charset="0"/>
              </a:rPr>
              <a:t> </a:t>
            </a:r>
            <a:r>
              <a:rPr lang="es-ES" dirty="0" err="1" smtClean="0">
                <a:latin typeface="Gill Sans MT" pitchFamily="34" charset="0"/>
              </a:rPr>
              <a:t>Design</a:t>
            </a:r>
            <a:r>
              <a:rPr lang="es-ES" dirty="0" smtClean="0">
                <a:latin typeface="Gill Sans MT" pitchFamily="34" charset="0"/>
              </a:rPr>
              <a:t> permite que tu página funcione bien en computadoras, </a:t>
            </a:r>
            <a:r>
              <a:rPr lang="es-ES" dirty="0" err="1" smtClean="0">
                <a:latin typeface="Gill Sans MT" pitchFamily="34" charset="0"/>
              </a:rPr>
              <a:t>tablets</a:t>
            </a:r>
            <a:r>
              <a:rPr lang="es-ES" dirty="0" smtClean="0">
                <a:latin typeface="Gill Sans MT" pitchFamily="34" charset="0"/>
              </a:rPr>
              <a:t> y teléfonos móviles</a:t>
            </a:r>
            <a:r>
              <a:rPr lang="es-ES" dirty="0" smtClean="0">
                <a:solidFill>
                  <a:schemeClr val="bg1"/>
                </a:solidFill>
                <a:latin typeface="Gill Sans MT" pitchFamily="34" charset="0"/>
              </a:rPr>
              <a:t>.</a:t>
            </a:r>
            <a:endParaRPr lang="es-AR" dirty="0">
              <a:solidFill>
                <a:schemeClr val="bg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6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Descarga e instalación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1- Dirigirse a la página oficial:</a:t>
            </a:r>
          </a:p>
          <a:p>
            <a:r>
              <a:rPr lang="es-ES" dirty="0" smtClean="0">
                <a:hlinkClick r:id="rId2"/>
              </a:rPr>
              <a:t>https://getbootstrap.com</a:t>
            </a:r>
            <a:endParaRPr lang="es-ES" dirty="0" smtClean="0"/>
          </a:p>
          <a:p>
            <a:r>
              <a:rPr lang="es-ES" dirty="0" smtClean="0"/>
              <a:t>2- Elegir la </a:t>
            </a:r>
            <a:r>
              <a:rPr lang="es-ES" dirty="0" err="1" smtClean="0"/>
              <a:t>opcion</a:t>
            </a:r>
            <a:r>
              <a:rPr lang="es-ES" dirty="0" smtClean="0"/>
              <a:t> «</a:t>
            </a:r>
            <a:r>
              <a:rPr lang="es-ES" dirty="0" err="1" smtClean="0"/>
              <a:t>Complied</a:t>
            </a:r>
            <a:r>
              <a:rPr lang="es-ES" dirty="0" smtClean="0"/>
              <a:t> CSS and JS»</a:t>
            </a:r>
          </a:p>
          <a:p>
            <a:r>
              <a:rPr lang="es-ES" dirty="0"/>
              <a:t>Si no queremos tener en nuestro servidor los archivos de </a:t>
            </a:r>
            <a:r>
              <a:rPr lang="es-ES" dirty="0" err="1"/>
              <a:t>Bootstrap</a:t>
            </a:r>
            <a:r>
              <a:rPr lang="es-ES" dirty="0"/>
              <a:t>, podemos </a:t>
            </a:r>
            <a:r>
              <a:rPr lang="es-ES" b="1" dirty="0"/>
              <a:t>utilizar </a:t>
            </a:r>
            <a:r>
              <a:rPr lang="es-ES" b="1" dirty="0" smtClean="0"/>
              <a:t>la opción CDN.</a:t>
            </a:r>
            <a:r>
              <a:rPr lang="es-ES" dirty="0"/>
              <a:t> </a:t>
            </a:r>
            <a:r>
              <a:rPr lang="es-ES" dirty="0" smtClean="0"/>
              <a:t>Esto es, </a:t>
            </a:r>
            <a:r>
              <a:rPr lang="es-ES" dirty="0"/>
              <a:t>un conjunto de servidores ubicados en diferentes puntos de una red que contienen copias locales de ciertos contenidos, en este caso, los archivos de </a:t>
            </a:r>
            <a:r>
              <a:rPr lang="es-ES" dirty="0" err="1"/>
              <a:t>Bootstrap</a:t>
            </a:r>
            <a:r>
              <a:rPr lang="es-ES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624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es-ES" dirty="0" smtClean="0"/>
              <a:t>Una vez descargado, lo descomprimimos en la carpeta de nuestro proyecto y debería quedar así:</a:t>
            </a:r>
          </a:p>
          <a:p>
            <a:pPr marL="402336" lvl="1" indent="0">
              <a:buNone/>
            </a:pPr>
            <a:endParaRPr lang="es-ES" dirty="0"/>
          </a:p>
          <a:p>
            <a:pPr marL="402336" lvl="1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745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7076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olsticio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214</Words>
  <Application>Microsoft Office PowerPoint</Application>
  <PresentationFormat>Presentación en pantalla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Solsticio</vt:lpstr>
      <vt:lpstr>Opulento</vt:lpstr>
      <vt:lpstr>Presentación de PowerPoint</vt:lpstr>
      <vt:lpstr>¿Que y para qué sirve Bootstrap?</vt:lpstr>
      <vt:lpstr>Pero… ¿Que es un «framework»?</vt:lpstr>
      <vt:lpstr>Presentación de PowerPoint</vt:lpstr>
      <vt:lpstr>¿Que es responsive design?</vt:lpstr>
      <vt:lpstr>Descarga e instalación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7</cp:revision>
  <dcterms:created xsi:type="dcterms:W3CDTF">2019-09-23T03:04:27Z</dcterms:created>
  <dcterms:modified xsi:type="dcterms:W3CDTF">2019-09-23T18:06:51Z</dcterms:modified>
</cp:coreProperties>
</file>