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7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zo" initials="L" lastIdx="1" clrIdx="0">
    <p:extLst>
      <p:ext uri="{19B8F6BF-5375-455C-9EA6-DF929625EA0E}">
        <p15:presenceInfo xmlns:p15="http://schemas.microsoft.com/office/powerpoint/2012/main" userId="Lorenz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hyperlink" Target="https://arxiv.org/pdf/1611.08050.pdf" TargetMode="External"/><Relationship Id="rId1" Type="http://schemas.openxmlformats.org/officeDocument/2006/relationships/hyperlink" Target="https://github.com/CMU-Perceptual-Computing-Lab/openpose" TargetMode="External"/><Relationship Id="rId6" Type="http://schemas.openxmlformats.org/officeDocument/2006/relationships/hyperlink" Target="https://github.com/fabian57fabian/OpenPose-to-robotics" TargetMode="External"/><Relationship Id="rId5" Type="http://schemas.openxmlformats.org/officeDocument/2006/relationships/hyperlink" Target="https://www.arduino.cc/" TargetMode="External"/><Relationship Id="rId4" Type="http://schemas.openxmlformats.org/officeDocument/2006/relationships/hyperlink" Target="https://www.python.org/downloads/" TargetMode="External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an57fabian/OpenPose-to-robotics" TargetMode="External"/><Relationship Id="rId1" Type="http://schemas.openxmlformats.org/officeDocument/2006/relationships/hyperlink" Target="https://github.com/CMU-Perceptual-Computing-Lab/openpose" TargetMode="External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1.08050.pdf" TargetMode="External"/><Relationship Id="rId2" Type="http://schemas.openxmlformats.org/officeDocument/2006/relationships/hyperlink" Target="https://github.com/CMU-Perceptual-Computing-Lab/openpose" TargetMode="External"/><Relationship Id="rId1" Type="http://schemas.openxmlformats.org/officeDocument/2006/relationships/hyperlink" Target="https://github.com/fabian57fabian/OpenPose-to-robotics" TargetMode="External"/><Relationship Id="rId6" Type="http://schemas.openxmlformats.org/officeDocument/2006/relationships/hyperlink" Target="https://www.arduino.cc/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opencv.org/" TargetMode="External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an57fabian/OpenPose-to-robotics" TargetMode="External"/><Relationship Id="rId1" Type="http://schemas.openxmlformats.org/officeDocument/2006/relationships/hyperlink" Target="https://github.com/CMU-Perceptual-Computing-Lab/openpos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FFFD9-0A8E-4247-9770-FDAD2F5266C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DA6965E-41C9-48EB-A0E6-D287B876BD5A}">
      <dgm:prSet custT="1"/>
      <dgm:spPr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</a:gradFill>
      </dgm:spPr>
      <dgm:t>
        <a:bodyPr/>
        <a:lstStyle/>
        <a:p>
          <a:r>
            <a:rPr lang="en-US" sz="1600" dirty="0"/>
            <a:t>1. Mode selected</a:t>
          </a:r>
          <a:endParaRPr lang="it-IT" sz="1600" dirty="0"/>
        </a:p>
      </dgm:t>
    </dgm:pt>
    <dgm:pt modelId="{D54385FB-299C-4613-8069-D1FAAD7B2F09}" type="parTrans" cxnId="{11BD991C-AAB3-4AAA-8A5D-9311A6AE049F}">
      <dgm:prSet/>
      <dgm:spPr/>
      <dgm:t>
        <a:bodyPr/>
        <a:lstStyle/>
        <a:p>
          <a:endParaRPr lang="it-IT"/>
        </a:p>
      </dgm:t>
    </dgm:pt>
    <dgm:pt modelId="{80AAAFE6-2D4E-4EA2-B5AE-22ABFE68C092}" type="sibTrans" cxnId="{11BD991C-AAB3-4AAA-8A5D-9311A6AE049F}">
      <dgm:prSet/>
      <dgm:spPr/>
      <dgm:t>
        <a:bodyPr/>
        <a:lstStyle/>
        <a:p>
          <a:endParaRPr lang="it-IT"/>
        </a:p>
      </dgm:t>
    </dgm:pt>
    <dgm:pt modelId="{E8C90A67-9834-41DE-8737-5F52686D0C58}">
      <dgm:prSet custT="1"/>
      <dgm:spPr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</a:gradFill>
      </dgm:spPr>
      <dgm:t>
        <a:bodyPr/>
        <a:lstStyle/>
        <a:p>
          <a:r>
            <a:rPr lang="en-US" sz="1600" dirty="0"/>
            <a:t>2. Direction selected</a:t>
          </a:r>
          <a:endParaRPr lang="it-IT" sz="1600" dirty="0"/>
        </a:p>
      </dgm:t>
    </dgm:pt>
    <dgm:pt modelId="{B018CB87-E89D-4BB0-8443-E5B0E43F96E4}" type="parTrans" cxnId="{B49DB0E2-F2DF-474D-AB8B-FFF87A617C68}">
      <dgm:prSet/>
      <dgm:spPr/>
      <dgm:t>
        <a:bodyPr/>
        <a:lstStyle/>
        <a:p>
          <a:endParaRPr lang="it-IT"/>
        </a:p>
      </dgm:t>
    </dgm:pt>
    <dgm:pt modelId="{10B940C2-A213-41E9-8290-A35EBB3E6C85}" type="sibTrans" cxnId="{B49DB0E2-F2DF-474D-AB8B-FFF87A617C68}">
      <dgm:prSet/>
      <dgm:spPr/>
      <dgm:t>
        <a:bodyPr/>
        <a:lstStyle/>
        <a:p>
          <a:endParaRPr lang="it-IT"/>
        </a:p>
      </dgm:t>
    </dgm:pt>
    <dgm:pt modelId="{78ADDCD7-6339-40B9-916E-EC944F1C7A62}">
      <dgm:prSet custT="1"/>
      <dgm:spPr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</a:gradFill>
      </dgm:spPr>
      <dgm:t>
        <a:bodyPr/>
        <a:lstStyle/>
        <a:p>
          <a:r>
            <a:rPr lang="en-US" sz="1600" dirty="0"/>
            <a:t>3. Speed, steering angle and FPS processed info</a:t>
          </a:r>
          <a:endParaRPr lang="it-IT" sz="1600" dirty="0"/>
        </a:p>
      </dgm:t>
    </dgm:pt>
    <dgm:pt modelId="{D39D6089-C67C-4DFF-BE74-DC68A47566D9}" type="parTrans" cxnId="{6719B04D-149C-48E7-9144-EB6CCF6CF192}">
      <dgm:prSet/>
      <dgm:spPr/>
      <dgm:t>
        <a:bodyPr/>
        <a:lstStyle/>
        <a:p>
          <a:endParaRPr lang="it-IT"/>
        </a:p>
      </dgm:t>
    </dgm:pt>
    <dgm:pt modelId="{61D5B7F5-421D-4DAF-91D9-75899C1FC8DD}" type="sibTrans" cxnId="{6719B04D-149C-48E7-9144-EB6CCF6CF192}">
      <dgm:prSet/>
      <dgm:spPr/>
      <dgm:t>
        <a:bodyPr/>
        <a:lstStyle/>
        <a:p>
          <a:endParaRPr lang="it-IT"/>
        </a:p>
      </dgm:t>
    </dgm:pt>
    <dgm:pt modelId="{D1B51E0F-CAC4-4D91-A0A2-753B8D9FA4C7}">
      <dgm:prSet custT="1"/>
      <dgm:spPr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</a:gradFill>
      </dgm:spPr>
      <dgm:t>
        <a:bodyPr/>
        <a:lstStyle/>
        <a:p>
          <a:r>
            <a:rPr lang="en-US" sz="1600" dirty="0"/>
            <a:t>4. Backward zone</a:t>
          </a:r>
          <a:endParaRPr lang="it-IT" sz="1600" dirty="0"/>
        </a:p>
      </dgm:t>
    </dgm:pt>
    <dgm:pt modelId="{B8DFBC23-6530-4F9E-8A3E-4FC453CFC510}" type="parTrans" cxnId="{48AF9318-59E1-43CF-AD23-3C679E474E08}">
      <dgm:prSet/>
      <dgm:spPr/>
      <dgm:t>
        <a:bodyPr/>
        <a:lstStyle/>
        <a:p>
          <a:endParaRPr lang="it-IT"/>
        </a:p>
      </dgm:t>
    </dgm:pt>
    <dgm:pt modelId="{70897ED7-334C-4CC4-8305-E31717935A2C}" type="sibTrans" cxnId="{48AF9318-59E1-43CF-AD23-3C679E474E08}">
      <dgm:prSet/>
      <dgm:spPr/>
      <dgm:t>
        <a:bodyPr/>
        <a:lstStyle/>
        <a:p>
          <a:endParaRPr lang="it-IT"/>
        </a:p>
      </dgm:t>
    </dgm:pt>
    <dgm:pt modelId="{B7A11A95-A9DB-4677-BC39-5CD05B585D77}">
      <dgm:prSet custT="1"/>
      <dgm:spPr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</a:gradFill>
      </dgm:spPr>
      <dgm:t>
        <a:bodyPr/>
        <a:lstStyle/>
        <a:p>
          <a:r>
            <a:rPr lang="en-US" sz="1600" dirty="0"/>
            <a:t>5. Stop zone</a:t>
          </a:r>
          <a:endParaRPr lang="it-IT" sz="1600" dirty="0"/>
        </a:p>
      </dgm:t>
    </dgm:pt>
    <dgm:pt modelId="{B84E47C4-15C9-46A6-8B8B-F42BC8B46EE8}" type="parTrans" cxnId="{108A090A-3280-40DF-9796-A99B8DCA3845}">
      <dgm:prSet/>
      <dgm:spPr/>
      <dgm:t>
        <a:bodyPr/>
        <a:lstStyle/>
        <a:p>
          <a:endParaRPr lang="it-IT"/>
        </a:p>
      </dgm:t>
    </dgm:pt>
    <dgm:pt modelId="{A3884370-6DBE-4398-87AD-AA0B82B92EDA}" type="sibTrans" cxnId="{108A090A-3280-40DF-9796-A99B8DCA3845}">
      <dgm:prSet/>
      <dgm:spPr/>
      <dgm:t>
        <a:bodyPr/>
        <a:lstStyle/>
        <a:p>
          <a:endParaRPr lang="it-IT"/>
        </a:p>
      </dgm:t>
    </dgm:pt>
    <dgm:pt modelId="{6B3AD23F-E212-4657-BD0A-78C0C3B2B618}">
      <dgm:prSet custT="1"/>
      <dgm:spPr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</a:gradFill>
      </dgm:spPr>
      <dgm:t>
        <a:bodyPr/>
        <a:lstStyle/>
        <a:p>
          <a:r>
            <a:rPr lang="en-US" sz="1600" dirty="0"/>
            <a:t>6. Steering wheel</a:t>
          </a:r>
          <a:endParaRPr lang="it-IT" sz="1600" dirty="0"/>
        </a:p>
      </dgm:t>
    </dgm:pt>
    <dgm:pt modelId="{D8C66FBE-E388-42D1-A4FA-92EBEF1A384B}" type="parTrans" cxnId="{80977586-6075-4E06-B8C3-01C2A9014A56}">
      <dgm:prSet/>
      <dgm:spPr/>
      <dgm:t>
        <a:bodyPr/>
        <a:lstStyle/>
        <a:p>
          <a:endParaRPr lang="it-IT"/>
        </a:p>
      </dgm:t>
    </dgm:pt>
    <dgm:pt modelId="{35924EE8-2D68-4CF9-B434-859DC065F382}" type="sibTrans" cxnId="{80977586-6075-4E06-B8C3-01C2A9014A56}">
      <dgm:prSet/>
      <dgm:spPr/>
      <dgm:t>
        <a:bodyPr/>
        <a:lstStyle/>
        <a:p>
          <a:endParaRPr lang="it-IT"/>
        </a:p>
      </dgm:t>
    </dgm:pt>
    <dgm:pt modelId="{59977BEE-FD57-430C-BFC4-08449DD2BFF0}">
      <dgm:prSet custT="1"/>
      <dgm:spPr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</a:gradFill>
      </dgm:spPr>
      <dgm:t>
        <a:bodyPr/>
        <a:lstStyle/>
        <a:p>
          <a:r>
            <a:rPr lang="en-US" sz="1600" dirty="0"/>
            <a:t>7. Forward zone</a:t>
          </a:r>
          <a:endParaRPr lang="it-IT" sz="1600" dirty="0"/>
        </a:p>
      </dgm:t>
    </dgm:pt>
    <dgm:pt modelId="{868E752B-84C2-4455-B061-D189BCD4A51A}" type="parTrans" cxnId="{282C2557-3444-4E36-A242-28AB0B9525A7}">
      <dgm:prSet/>
      <dgm:spPr/>
      <dgm:t>
        <a:bodyPr/>
        <a:lstStyle/>
        <a:p>
          <a:endParaRPr lang="it-IT"/>
        </a:p>
      </dgm:t>
    </dgm:pt>
    <dgm:pt modelId="{91FE1542-4ACC-4B21-A958-4C212FE67F8F}" type="sibTrans" cxnId="{282C2557-3444-4E36-A242-28AB0B9525A7}">
      <dgm:prSet/>
      <dgm:spPr/>
      <dgm:t>
        <a:bodyPr/>
        <a:lstStyle/>
        <a:p>
          <a:endParaRPr lang="it-IT"/>
        </a:p>
      </dgm:t>
    </dgm:pt>
    <dgm:pt modelId="{47A99A7F-58CC-44C4-A48A-8BB78625993B}">
      <dgm:prSet custT="1"/>
      <dgm:spPr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</a:gradFill>
      </dgm:spPr>
      <dgm:t>
        <a:bodyPr/>
        <a:lstStyle/>
        <a:p>
          <a:r>
            <a:rPr lang="en-US" sz="1600" dirty="0"/>
            <a:t>8. Speedometer</a:t>
          </a:r>
          <a:endParaRPr lang="it-IT" sz="1600" dirty="0"/>
        </a:p>
      </dgm:t>
    </dgm:pt>
    <dgm:pt modelId="{D58A5D49-4818-469A-B82F-407F8C2D0EE3}" type="parTrans" cxnId="{3720F46A-29EC-4F55-94B2-E63899A52E17}">
      <dgm:prSet/>
      <dgm:spPr/>
      <dgm:t>
        <a:bodyPr/>
        <a:lstStyle/>
        <a:p>
          <a:endParaRPr lang="it-IT"/>
        </a:p>
      </dgm:t>
    </dgm:pt>
    <dgm:pt modelId="{64900F90-576A-4F91-806E-CBC9ECFC339A}" type="sibTrans" cxnId="{3720F46A-29EC-4F55-94B2-E63899A52E17}">
      <dgm:prSet/>
      <dgm:spPr/>
      <dgm:t>
        <a:bodyPr/>
        <a:lstStyle/>
        <a:p>
          <a:endParaRPr lang="it-IT"/>
        </a:p>
      </dgm:t>
    </dgm:pt>
    <dgm:pt modelId="{B1649AED-DEFB-4EEF-B564-38D7EB85F4E4}">
      <dgm:prSet custT="1"/>
      <dgm:spPr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</a:gradFill>
      </dgm:spPr>
      <dgm:t>
        <a:bodyPr/>
        <a:lstStyle/>
        <a:p>
          <a:r>
            <a:rPr lang="en-US" sz="1600" dirty="0"/>
            <a:t>9. Drive zone</a:t>
          </a:r>
          <a:endParaRPr lang="it-IT" sz="1600" dirty="0"/>
        </a:p>
      </dgm:t>
    </dgm:pt>
    <dgm:pt modelId="{ABA2F8E5-3CD0-4D07-82EF-FFCBC5D9D23C}" type="parTrans" cxnId="{CEB1F72E-F3D8-4703-95A6-BE2416CE3E8A}">
      <dgm:prSet/>
      <dgm:spPr/>
      <dgm:t>
        <a:bodyPr/>
        <a:lstStyle/>
        <a:p>
          <a:endParaRPr lang="it-IT"/>
        </a:p>
      </dgm:t>
    </dgm:pt>
    <dgm:pt modelId="{C9ED1FA9-7B4F-415A-985D-FAA90734909B}" type="sibTrans" cxnId="{CEB1F72E-F3D8-4703-95A6-BE2416CE3E8A}">
      <dgm:prSet/>
      <dgm:spPr/>
      <dgm:t>
        <a:bodyPr/>
        <a:lstStyle/>
        <a:p>
          <a:endParaRPr lang="it-IT"/>
        </a:p>
      </dgm:t>
    </dgm:pt>
    <dgm:pt modelId="{FE8D2C51-06BB-4410-92F6-1F053E64F364}" type="pres">
      <dgm:prSet presAssocID="{34EFFFD9-0A8E-4247-9770-FDAD2F5266C0}" presName="linear" presStyleCnt="0">
        <dgm:presLayoutVars>
          <dgm:animLvl val="lvl"/>
          <dgm:resizeHandles val="exact"/>
        </dgm:presLayoutVars>
      </dgm:prSet>
      <dgm:spPr/>
    </dgm:pt>
    <dgm:pt modelId="{EEB2327A-953F-4D9C-9746-7037AE37E212}" type="pres">
      <dgm:prSet presAssocID="{8DA6965E-41C9-48EB-A0E6-D287B876BD5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89C91826-C157-4D36-AE67-AD3F7F1E150C}" type="pres">
      <dgm:prSet presAssocID="{80AAAFE6-2D4E-4EA2-B5AE-22ABFE68C092}" presName="spacer" presStyleCnt="0"/>
      <dgm:spPr/>
    </dgm:pt>
    <dgm:pt modelId="{CF27AA57-E0F1-4475-B355-D2E2CD0D1931}" type="pres">
      <dgm:prSet presAssocID="{E8C90A67-9834-41DE-8737-5F52686D0C5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FBBA667-47B2-4C41-BA51-FD16E32A0CF9}" type="pres">
      <dgm:prSet presAssocID="{10B940C2-A213-41E9-8290-A35EBB3E6C85}" presName="spacer" presStyleCnt="0"/>
      <dgm:spPr/>
    </dgm:pt>
    <dgm:pt modelId="{655DA1A0-E77D-4CB8-AAD1-280B56B0C20C}" type="pres">
      <dgm:prSet presAssocID="{78ADDCD7-6339-40B9-916E-EC944F1C7A6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A435A89-0E07-4C8C-A54C-E48D123D2744}" type="pres">
      <dgm:prSet presAssocID="{61D5B7F5-421D-4DAF-91D9-75899C1FC8DD}" presName="spacer" presStyleCnt="0"/>
      <dgm:spPr/>
    </dgm:pt>
    <dgm:pt modelId="{ADB27203-BC4D-4817-AD71-038C22F88DCB}" type="pres">
      <dgm:prSet presAssocID="{D1B51E0F-CAC4-4D91-A0A2-753B8D9FA4C7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9BC1F241-7B90-4BCE-AA48-9702A7AE22AC}" type="pres">
      <dgm:prSet presAssocID="{70897ED7-334C-4CC4-8305-E31717935A2C}" presName="spacer" presStyleCnt="0"/>
      <dgm:spPr/>
    </dgm:pt>
    <dgm:pt modelId="{B5AB23C5-2289-4B4E-AC4E-DC139A6DBCCA}" type="pres">
      <dgm:prSet presAssocID="{B7A11A95-A9DB-4677-BC39-5CD05B585D7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8126630-4085-4EFB-9216-8B82971B9495}" type="pres">
      <dgm:prSet presAssocID="{A3884370-6DBE-4398-87AD-AA0B82B92EDA}" presName="spacer" presStyleCnt="0"/>
      <dgm:spPr/>
    </dgm:pt>
    <dgm:pt modelId="{CADA8386-725D-47EF-90D2-8EBD4590277C}" type="pres">
      <dgm:prSet presAssocID="{6B3AD23F-E212-4657-BD0A-78C0C3B2B618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8B1B567-5531-4073-BB02-E6812118F3C0}" type="pres">
      <dgm:prSet presAssocID="{35924EE8-2D68-4CF9-B434-859DC065F382}" presName="spacer" presStyleCnt="0"/>
      <dgm:spPr/>
    </dgm:pt>
    <dgm:pt modelId="{E788FA9D-B788-4B90-AB97-4DB67B1CFF43}" type="pres">
      <dgm:prSet presAssocID="{59977BEE-FD57-430C-BFC4-08449DD2BFF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4438601-6209-4605-8569-42727BF1A21D}" type="pres">
      <dgm:prSet presAssocID="{91FE1542-4ACC-4B21-A958-4C212FE67F8F}" presName="spacer" presStyleCnt="0"/>
      <dgm:spPr/>
    </dgm:pt>
    <dgm:pt modelId="{C1B2CF47-191B-4B4C-AC9F-50AE935B0DB9}" type="pres">
      <dgm:prSet presAssocID="{47A99A7F-58CC-44C4-A48A-8BB78625993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1B9A02F-6B62-43E1-AB2C-8F52BEF69ED9}" type="pres">
      <dgm:prSet presAssocID="{64900F90-576A-4F91-806E-CBC9ECFC339A}" presName="spacer" presStyleCnt="0"/>
      <dgm:spPr/>
    </dgm:pt>
    <dgm:pt modelId="{35D10B38-1388-4DD7-B5AF-466BC294A021}" type="pres">
      <dgm:prSet presAssocID="{B1649AED-DEFB-4EEF-B564-38D7EB85F4E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08A090A-3280-40DF-9796-A99B8DCA3845}" srcId="{34EFFFD9-0A8E-4247-9770-FDAD2F5266C0}" destId="{B7A11A95-A9DB-4677-BC39-5CD05B585D77}" srcOrd="4" destOrd="0" parTransId="{B84E47C4-15C9-46A6-8B8B-F42BC8B46EE8}" sibTransId="{A3884370-6DBE-4398-87AD-AA0B82B92EDA}"/>
    <dgm:cxn modelId="{48AF9318-59E1-43CF-AD23-3C679E474E08}" srcId="{34EFFFD9-0A8E-4247-9770-FDAD2F5266C0}" destId="{D1B51E0F-CAC4-4D91-A0A2-753B8D9FA4C7}" srcOrd="3" destOrd="0" parTransId="{B8DFBC23-6530-4F9E-8A3E-4FC453CFC510}" sibTransId="{70897ED7-334C-4CC4-8305-E31717935A2C}"/>
    <dgm:cxn modelId="{11BD991C-AAB3-4AAA-8A5D-9311A6AE049F}" srcId="{34EFFFD9-0A8E-4247-9770-FDAD2F5266C0}" destId="{8DA6965E-41C9-48EB-A0E6-D287B876BD5A}" srcOrd="0" destOrd="0" parTransId="{D54385FB-299C-4613-8069-D1FAAD7B2F09}" sibTransId="{80AAAFE6-2D4E-4EA2-B5AE-22ABFE68C092}"/>
    <dgm:cxn modelId="{CEB1F72E-F3D8-4703-95A6-BE2416CE3E8A}" srcId="{34EFFFD9-0A8E-4247-9770-FDAD2F5266C0}" destId="{B1649AED-DEFB-4EEF-B564-38D7EB85F4E4}" srcOrd="8" destOrd="0" parTransId="{ABA2F8E5-3CD0-4D07-82EF-FFCBC5D9D23C}" sibTransId="{C9ED1FA9-7B4F-415A-985D-FAA90734909B}"/>
    <dgm:cxn modelId="{6F5BEC63-2E85-4FB3-A2D0-17AA6C81F4DE}" type="presOf" srcId="{6B3AD23F-E212-4657-BD0A-78C0C3B2B618}" destId="{CADA8386-725D-47EF-90D2-8EBD4590277C}" srcOrd="0" destOrd="0" presId="urn:microsoft.com/office/officeart/2005/8/layout/vList2"/>
    <dgm:cxn modelId="{5126A266-5E6F-4538-84D4-CF428A13BA67}" type="presOf" srcId="{78ADDCD7-6339-40B9-916E-EC944F1C7A62}" destId="{655DA1A0-E77D-4CB8-AAD1-280B56B0C20C}" srcOrd="0" destOrd="0" presId="urn:microsoft.com/office/officeart/2005/8/layout/vList2"/>
    <dgm:cxn modelId="{3720F46A-29EC-4F55-94B2-E63899A52E17}" srcId="{34EFFFD9-0A8E-4247-9770-FDAD2F5266C0}" destId="{47A99A7F-58CC-44C4-A48A-8BB78625993B}" srcOrd="7" destOrd="0" parTransId="{D58A5D49-4818-469A-B82F-407F8C2D0EE3}" sibTransId="{64900F90-576A-4F91-806E-CBC9ECFC339A}"/>
    <dgm:cxn modelId="{6719B04D-149C-48E7-9144-EB6CCF6CF192}" srcId="{34EFFFD9-0A8E-4247-9770-FDAD2F5266C0}" destId="{78ADDCD7-6339-40B9-916E-EC944F1C7A62}" srcOrd="2" destOrd="0" parTransId="{D39D6089-C67C-4DFF-BE74-DC68A47566D9}" sibTransId="{61D5B7F5-421D-4DAF-91D9-75899C1FC8DD}"/>
    <dgm:cxn modelId="{76EE2B75-F61F-4375-8EC2-8D01582AF1D8}" type="presOf" srcId="{8DA6965E-41C9-48EB-A0E6-D287B876BD5A}" destId="{EEB2327A-953F-4D9C-9746-7037AE37E212}" srcOrd="0" destOrd="0" presId="urn:microsoft.com/office/officeart/2005/8/layout/vList2"/>
    <dgm:cxn modelId="{282C2557-3444-4E36-A242-28AB0B9525A7}" srcId="{34EFFFD9-0A8E-4247-9770-FDAD2F5266C0}" destId="{59977BEE-FD57-430C-BFC4-08449DD2BFF0}" srcOrd="6" destOrd="0" parTransId="{868E752B-84C2-4455-B061-D189BCD4A51A}" sibTransId="{91FE1542-4ACC-4B21-A958-4C212FE67F8F}"/>
    <dgm:cxn modelId="{DD75BB77-07DE-4076-B3F6-02948212E3C5}" type="presOf" srcId="{B1649AED-DEFB-4EEF-B564-38D7EB85F4E4}" destId="{35D10B38-1388-4DD7-B5AF-466BC294A021}" srcOrd="0" destOrd="0" presId="urn:microsoft.com/office/officeart/2005/8/layout/vList2"/>
    <dgm:cxn modelId="{70F3B279-33FF-416C-905D-E59715A2ADE3}" type="presOf" srcId="{47A99A7F-58CC-44C4-A48A-8BB78625993B}" destId="{C1B2CF47-191B-4B4C-AC9F-50AE935B0DB9}" srcOrd="0" destOrd="0" presId="urn:microsoft.com/office/officeart/2005/8/layout/vList2"/>
    <dgm:cxn modelId="{67761F7F-1170-494B-969A-9230D5632148}" type="presOf" srcId="{59977BEE-FD57-430C-BFC4-08449DD2BFF0}" destId="{E788FA9D-B788-4B90-AB97-4DB67B1CFF43}" srcOrd="0" destOrd="0" presId="urn:microsoft.com/office/officeart/2005/8/layout/vList2"/>
    <dgm:cxn modelId="{80977586-6075-4E06-B8C3-01C2A9014A56}" srcId="{34EFFFD9-0A8E-4247-9770-FDAD2F5266C0}" destId="{6B3AD23F-E212-4657-BD0A-78C0C3B2B618}" srcOrd="5" destOrd="0" parTransId="{D8C66FBE-E388-42D1-A4FA-92EBEF1A384B}" sibTransId="{35924EE8-2D68-4CF9-B434-859DC065F382}"/>
    <dgm:cxn modelId="{72C0BFC8-371C-4AE8-A331-DA91CB30FB58}" type="presOf" srcId="{34EFFFD9-0A8E-4247-9770-FDAD2F5266C0}" destId="{FE8D2C51-06BB-4410-92F6-1F053E64F364}" srcOrd="0" destOrd="0" presId="urn:microsoft.com/office/officeart/2005/8/layout/vList2"/>
    <dgm:cxn modelId="{1A89F0D9-FE45-4D60-ACE0-65F687B7DAA6}" type="presOf" srcId="{B7A11A95-A9DB-4677-BC39-5CD05B585D77}" destId="{B5AB23C5-2289-4B4E-AC4E-DC139A6DBCCA}" srcOrd="0" destOrd="0" presId="urn:microsoft.com/office/officeart/2005/8/layout/vList2"/>
    <dgm:cxn modelId="{B49DB0E2-F2DF-474D-AB8B-FFF87A617C68}" srcId="{34EFFFD9-0A8E-4247-9770-FDAD2F5266C0}" destId="{E8C90A67-9834-41DE-8737-5F52686D0C58}" srcOrd="1" destOrd="0" parTransId="{B018CB87-E89D-4BB0-8443-E5B0E43F96E4}" sibTransId="{10B940C2-A213-41E9-8290-A35EBB3E6C85}"/>
    <dgm:cxn modelId="{8A9831E6-AE4D-437B-ACDC-2417700E906F}" type="presOf" srcId="{D1B51E0F-CAC4-4D91-A0A2-753B8D9FA4C7}" destId="{ADB27203-BC4D-4817-AD71-038C22F88DCB}" srcOrd="0" destOrd="0" presId="urn:microsoft.com/office/officeart/2005/8/layout/vList2"/>
    <dgm:cxn modelId="{49D903EE-85C1-4312-AF64-E0C0CD6D65BB}" type="presOf" srcId="{E8C90A67-9834-41DE-8737-5F52686D0C58}" destId="{CF27AA57-E0F1-4475-B355-D2E2CD0D1931}" srcOrd="0" destOrd="0" presId="urn:microsoft.com/office/officeart/2005/8/layout/vList2"/>
    <dgm:cxn modelId="{FE2392B2-00C2-41BA-A9EB-FFD5DA6589BD}" type="presParOf" srcId="{FE8D2C51-06BB-4410-92F6-1F053E64F364}" destId="{EEB2327A-953F-4D9C-9746-7037AE37E212}" srcOrd="0" destOrd="0" presId="urn:microsoft.com/office/officeart/2005/8/layout/vList2"/>
    <dgm:cxn modelId="{5A2DBB2D-AF0B-447E-97D1-9EFD80841BE7}" type="presParOf" srcId="{FE8D2C51-06BB-4410-92F6-1F053E64F364}" destId="{89C91826-C157-4D36-AE67-AD3F7F1E150C}" srcOrd="1" destOrd="0" presId="urn:microsoft.com/office/officeart/2005/8/layout/vList2"/>
    <dgm:cxn modelId="{9704ED5E-71D3-4D82-B80F-ECAA7C659AA1}" type="presParOf" srcId="{FE8D2C51-06BB-4410-92F6-1F053E64F364}" destId="{CF27AA57-E0F1-4475-B355-D2E2CD0D1931}" srcOrd="2" destOrd="0" presId="urn:microsoft.com/office/officeart/2005/8/layout/vList2"/>
    <dgm:cxn modelId="{4DC12068-6FFA-4F7E-B102-8D9DB0E4422E}" type="presParOf" srcId="{FE8D2C51-06BB-4410-92F6-1F053E64F364}" destId="{8FBBA667-47B2-4C41-BA51-FD16E32A0CF9}" srcOrd="3" destOrd="0" presId="urn:microsoft.com/office/officeart/2005/8/layout/vList2"/>
    <dgm:cxn modelId="{875133B7-9758-4B91-802E-B440A99E8E90}" type="presParOf" srcId="{FE8D2C51-06BB-4410-92F6-1F053E64F364}" destId="{655DA1A0-E77D-4CB8-AAD1-280B56B0C20C}" srcOrd="4" destOrd="0" presId="urn:microsoft.com/office/officeart/2005/8/layout/vList2"/>
    <dgm:cxn modelId="{2AA6252E-A94D-4438-AC0C-10180609A9E1}" type="presParOf" srcId="{FE8D2C51-06BB-4410-92F6-1F053E64F364}" destId="{4A435A89-0E07-4C8C-A54C-E48D123D2744}" srcOrd="5" destOrd="0" presId="urn:microsoft.com/office/officeart/2005/8/layout/vList2"/>
    <dgm:cxn modelId="{7CCEA8EF-2D5D-46A8-ADD8-70319AA80B9B}" type="presParOf" srcId="{FE8D2C51-06BB-4410-92F6-1F053E64F364}" destId="{ADB27203-BC4D-4817-AD71-038C22F88DCB}" srcOrd="6" destOrd="0" presId="urn:microsoft.com/office/officeart/2005/8/layout/vList2"/>
    <dgm:cxn modelId="{95BA6B08-CF35-413C-86DA-50D832C45DB4}" type="presParOf" srcId="{FE8D2C51-06BB-4410-92F6-1F053E64F364}" destId="{9BC1F241-7B90-4BCE-AA48-9702A7AE22AC}" srcOrd="7" destOrd="0" presId="urn:microsoft.com/office/officeart/2005/8/layout/vList2"/>
    <dgm:cxn modelId="{5F5E74DC-B3B2-4110-AA38-AF5CFE128432}" type="presParOf" srcId="{FE8D2C51-06BB-4410-92F6-1F053E64F364}" destId="{B5AB23C5-2289-4B4E-AC4E-DC139A6DBCCA}" srcOrd="8" destOrd="0" presId="urn:microsoft.com/office/officeart/2005/8/layout/vList2"/>
    <dgm:cxn modelId="{942EB807-8499-4736-A574-00F4A178E2A4}" type="presParOf" srcId="{FE8D2C51-06BB-4410-92F6-1F053E64F364}" destId="{58126630-4085-4EFB-9216-8B82971B9495}" srcOrd="9" destOrd="0" presId="urn:microsoft.com/office/officeart/2005/8/layout/vList2"/>
    <dgm:cxn modelId="{8C92065D-305A-40D3-BDBE-BFB5EEE95328}" type="presParOf" srcId="{FE8D2C51-06BB-4410-92F6-1F053E64F364}" destId="{CADA8386-725D-47EF-90D2-8EBD4590277C}" srcOrd="10" destOrd="0" presId="urn:microsoft.com/office/officeart/2005/8/layout/vList2"/>
    <dgm:cxn modelId="{F80B8231-8D4D-4412-9E2B-0EB167EED77E}" type="presParOf" srcId="{FE8D2C51-06BB-4410-92F6-1F053E64F364}" destId="{38B1B567-5531-4073-BB02-E6812118F3C0}" srcOrd="11" destOrd="0" presId="urn:microsoft.com/office/officeart/2005/8/layout/vList2"/>
    <dgm:cxn modelId="{D961DB53-D21A-4919-B668-FC90D2C8D259}" type="presParOf" srcId="{FE8D2C51-06BB-4410-92F6-1F053E64F364}" destId="{E788FA9D-B788-4B90-AB97-4DB67B1CFF43}" srcOrd="12" destOrd="0" presId="urn:microsoft.com/office/officeart/2005/8/layout/vList2"/>
    <dgm:cxn modelId="{20986F99-C43C-4FF8-A1DB-B685D1CF9C92}" type="presParOf" srcId="{FE8D2C51-06BB-4410-92F6-1F053E64F364}" destId="{F4438601-6209-4605-8569-42727BF1A21D}" srcOrd="13" destOrd="0" presId="urn:microsoft.com/office/officeart/2005/8/layout/vList2"/>
    <dgm:cxn modelId="{8D43B784-669E-46CE-ACFC-873B6C7202EB}" type="presParOf" srcId="{FE8D2C51-06BB-4410-92F6-1F053E64F364}" destId="{C1B2CF47-191B-4B4C-AC9F-50AE935B0DB9}" srcOrd="14" destOrd="0" presId="urn:microsoft.com/office/officeart/2005/8/layout/vList2"/>
    <dgm:cxn modelId="{5C3214ED-AF63-411B-AB90-EDCD3D8A2F69}" type="presParOf" srcId="{FE8D2C51-06BB-4410-92F6-1F053E64F364}" destId="{21B9A02F-6B62-43E1-AB2C-8F52BEF69ED9}" srcOrd="15" destOrd="0" presId="urn:microsoft.com/office/officeart/2005/8/layout/vList2"/>
    <dgm:cxn modelId="{B702671D-78E9-4B8B-9BE3-C41C72818801}" type="presParOf" srcId="{FE8D2C51-06BB-4410-92F6-1F053E64F364}" destId="{35D10B38-1388-4DD7-B5AF-466BC294A021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2E5AEE-25B7-474F-8789-FCCCDF9C240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C8FAFC-277F-4785-BE29-F5E77A1604E3}">
      <dgm:prSet/>
      <dgm:spPr/>
      <dgm:t>
        <a:bodyPr/>
        <a:lstStyle/>
        <a:p>
          <a:r>
            <a:rPr lang="it-IT" b="1" dirty="0" err="1">
              <a:solidFill>
                <a:schemeClr val="bg1"/>
              </a:solidFill>
            </a:rPr>
            <a:t>Openpose</a:t>
          </a:r>
          <a:r>
            <a:rPr lang="it-IT" dirty="0">
              <a:solidFill>
                <a:schemeClr val="bg1"/>
              </a:solidFill>
            </a:rPr>
            <a:t>: </a:t>
          </a:r>
          <a:r>
            <a:rPr lang="it-IT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https://github.com/CMU-Perceptual-Computing-Lab/openpose</a:t>
          </a:r>
          <a:endParaRPr lang="en-US" dirty="0">
            <a:solidFill>
              <a:schemeClr val="bg1"/>
            </a:solidFill>
          </a:endParaRPr>
        </a:p>
      </dgm:t>
    </dgm:pt>
    <dgm:pt modelId="{294FCCC2-A9D0-4555-8669-9D7909DAA7D9}" type="parTrans" cxnId="{DE29798C-FBF3-49E9-BF43-B3EE68987F6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597664-D626-4A7A-A111-8B0A94526F60}" type="sibTrans" cxnId="{DE29798C-FBF3-49E9-BF43-B3EE68987F6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7A1646D-E20E-4EFC-AFED-61424C3257D5}">
      <dgm:prSet/>
      <dgm:spPr/>
      <dgm:t>
        <a:bodyPr/>
        <a:lstStyle/>
        <a:p>
          <a:r>
            <a:rPr lang="it-IT" b="1" dirty="0" err="1">
              <a:solidFill>
                <a:schemeClr val="bg1"/>
              </a:solidFill>
            </a:rPr>
            <a:t>Openpose</a:t>
          </a:r>
          <a:r>
            <a:rPr lang="it-IT" b="1" dirty="0">
              <a:solidFill>
                <a:schemeClr val="bg1"/>
              </a:solidFill>
            </a:rPr>
            <a:t> paper</a:t>
          </a:r>
          <a:r>
            <a:rPr lang="it-IT" dirty="0">
              <a:solidFill>
                <a:schemeClr val="bg1"/>
              </a:solidFill>
            </a:rPr>
            <a:t>: </a:t>
          </a:r>
          <a:r>
            <a:rPr lang="it-IT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https://arxiv.org/pdf/1611.08050.pdf</a:t>
          </a:r>
          <a:endParaRPr lang="en-US" dirty="0">
            <a:solidFill>
              <a:schemeClr val="bg1"/>
            </a:solidFill>
          </a:endParaRPr>
        </a:p>
      </dgm:t>
    </dgm:pt>
    <dgm:pt modelId="{1972EA58-B46B-4407-BC0B-7B8C69140DAC}" type="parTrans" cxnId="{FF0E2B8C-DB3A-4505-A091-B3C4081852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FD8A12B-3181-48DA-8117-841C43A35057}" type="sibTrans" cxnId="{FF0E2B8C-DB3A-4505-A091-B3C4081852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362C6E2-F5E1-4B7A-B3BC-426B1007EEED}">
      <dgm:prSet/>
      <dgm:spPr/>
      <dgm:t>
        <a:bodyPr/>
        <a:lstStyle/>
        <a:p>
          <a:r>
            <a:rPr lang="it-IT" b="1" dirty="0" err="1">
              <a:solidFill>
                <a:schemeClr val="bg1"/>
              </a:solidFill>
            </a:rPr>
            <a:t>OpenCV</a:t>
          </a:r>
          <a:r>
            <a:rPr lang="it-IT" dirty="0">
              <a:solidFill>
                <a:schemeClr val="bg1"/>
              </a:solidFill>
            </a:rPr>
            <a:t>: </a:t>
          </a:r>
          <a:r>
            <a:rPr lang="it-IT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https://opencv.org/</a:t>
          </a:r>
          <a:endParaRPr lang="en-US" dirty="0">
            <a:solidFill>
              <a:schemeClr val="bg1"/>
            </a:solidFill>
          </a:endParaRPr>
        </a:p>
      </dgm:t>
    </dgm:pt>
    <dgm:pt modelId="{5CF61738-EB24-43E3-851E-16EC0FC2D9E2}" type="parTrans" cxnId="{24DACCA0-DB31-43DD-9FBB-82AC2223D0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34A0FF7-9CFE-4983-84FA-196C61FC89E1}" type="sibTrans" cxnId="{24DACCA0-DB31-43DD-9FBB-82AC2223D0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90AF386-E82A-4429-B49E-74C123B85EC1}">
      <dgm:prSet/>
      <dgm:spPr/>
      <dgm:t>
        <a:bodyPr/>
        <a:lstStyle/>
        <a:p>
          <a:r>
            <a:rPr lang="it-IT" b="1" dirty="0">
              <a:solidFill>
                <a:schemeClr val="bg1"/>
              </a:solidFill>
            </a:rPr>
            <a:t>Python</a:t>
          </a:r>
          <a:r>
            <a:rPr lang="it-IT" dirty="0">
              <a:solidFill>
                <a:schemeClr val="bg1"/>
              </a:solidFill>
            </a:rPr>
            <a:t>: </a:t>
          </a:r>
          <a:r>
            <a:rPr lang="it-IT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https://www.python.org/downloads/</a:t>
          </a:r>
          <a:endParaRPr lang="en-US" dirty="0">
            <a:solidFill>
              <a:schemeClr val="bg1"/>
            </a:solidFill>
          </a:endParaRPr>
        </a:p>
      </dgm:t>
    </dgm:pt>
    <dgm:pt modelId="{949576D1-4013-4D22-8BA0-3E78DB21D7AA}" type="parTrans" cxnId="{09148BCF-CED0-497C-918F-5D586089B8E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3652F7-FF8B-4AAE-B775-C6D22AD3D3B3}" type="sibTrans" cxnId="{09148BCF-CED0-497C-918F-5D586089B8E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1E6E5A3-E1E2-47A6-BF90-33089D501648}">
      <dgm:prSet/>
      <dgm:spPr/>
      <dgm:t>
        <a:bodyPr/>
        <a:lstStyle/>
        <a:p>
          <a:r>
            <a:rPr lang="it-IT" b="1" dirty="0">
              <a:solidFill>
                <a:schemeClr val="bg1"/>
              </a:solidFill>
            </a:rPr>
            <a:t>Arduino</a:t>
          </a:r>
          <a:r>
            <a:rPr lang="it-IT" dirty="0">
              <a:solidFill>
                <a:schemeClr val="bg1"/>
              </a:solidFill>
            </a:rPr>
            <a:t>: </a:t>
          </a:r>
          <a:r>
            <a:rPr lang="it-IT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https://www.arduino.cc/</a:t>
          </a:r>
          <a:endParaRPr lang="en-US" dirty="0">
            <a:solidFill>
              <a:schemeClr val="bg1"/>
            </a:solidFill>
          </a:endParaRPr>
        </a:p>
      </dgm:t>
    </dgm:pt>
    <dgm:pt modelId="{3CD13527-6217-40E0-9EF3-2BAB921C7DC0}" type="parTrans" cxnId="{3A7324DB-0A1A-432C-AF9D-AB5DA874508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C440FB-9072-4C0A-9DCF-6023AC1D02ED}" type="sibTrans" cxnId="{3A7324DB-0A1A-432C-AF9D-AB5DA874508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5C3A3DD-36E3-4669-A189-D7EA77FDB2FD}">
      <dgm:prSet/>
      <dgm:spPr/>
      <dgm:t>
        <a:bodyPr/>
        <a:lstStyle/>
        <a:p>
          <a:r>
            <a:rPr lang="it-IT" b="1" dirty="0" err="1">
              <a:solidFill>
                <a:schemeClr val="bg1"/>
              </a:solidFill>
            </a:rPr>
            <a:t>OPtoROBO</a:t>
          </a:r>
          <a:r>
            <a:rPr lang="it-IT" b="1" dirty="0">
              <a:solidFill>
                <a:schemeClr val="bg1"/>
              </a:solidFill>
            </a:rPr>
            <a:t> </a:t>
          </a:r>
          <a:r>
            <a:rPr lang="it-IT" b="1" dirty="0" err="1">
              <a:solidFill>
                <a:schemeClr val="bg1"/>
              </a:solidFill>
            </a:rPr>
            <a:t>repo</a:t>
          </a:r>
          <a:r>
            <a:rPr lang="it-IT" dirty="0">
              <a:solidFill>
                <a:schemeClr val="bg1"/>
              </a:solidFill>
            </a:rPr>
            <a:t>: </a:t>
          </a:r>
          <a:r>
            <a:rPr lang="it-IT" dirty="0">
              <a:solidFill>
                <a:schemeClr val="bg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https://github.com/fabian57fabian/OpenPose-to-robotics</a:t>
          </a:r>
          <a:endParaRPr lang="en-US" dirty="0">
            <a:solidFill>
              <a:schemeClr val="bg1"/>
            </a:solidFill>
          </a:endParaRPr>
        </a:p>
      </dgm:t>
    </dgm:pt>
    <dgm:pt modelId="{180A93FA-57AB-44BB-B013-DB140FC943F9}" type="parTrans" cxnId="{56E76BE6-C525-4070-8D2D-02935361AC83}">
      <dgm:prSet/>
      <dgm:spPr/>
      <dgm:t>
        <a:bodyPr/>
        <a:lstStyle/>
        <a:p>
          <a:endParaRPr lang="it-IT"/>
        </a:p>
      </dgm:t>
    </dgm:pt>
    <dgm:pt modelId="{4DE43056-67F2-414A-B149-96C33AE0AD4B}" type="sibTrans" cxnId="{56E76BE6-C525-4070-8D2D-02935361AC83}">
      <dgm:prSet/>
      <dgm:spPr/>
      <dgm:t>
        <a:bodyPr/>
        <a:lstStyle/>
        <a:p>
          <a:endParaRPr lang="it-IT"/>
        </a:p>
      </dgm:t>
    </dgm:pt>
    <dgm:pt modelId="{260D96AA-D8FC-4B19-9E3B-CEBB5E2C9B78}" type="pres">
      <dgm:prSet presAssocID="{912E5AEE-25B7-474F-8789-FCCCDF9C2400}" presName="linear" presStyleCnt="0">
        <dgm:presLayoutVars>
          <dgm:animLvl val="lvl"/>
          <dgm:resizeHandles val="exact"/>
        </dgm:presLayoutVars>
      </dgm:prSet>
      <dgm:spPr/>
    </dgm:pt>
    <dgm:pt modelId="{2C74FF10-890B-4866-9883-3BE6DE856C56}" type="pres">
      <dgm:prSet presAssocID="{55C3A3DD-36E3-4669-A189-D7EA77FDB2F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350D797-A217-4041-9180-1F8CD3D4ADE8}" type="pres">
      <dgm:prSet presAssocID="{4DE43056-67F2-414A-B149-96C33AE0AD4B}" presName="spacer" presStyleCnt="0"/>
      <dgm:spPr/>
    </dgm:pt>
    <dgm:pt modelId="{16B37D1A-D029-440C-8F24-35E95CCC19C5}" type="pres">
      <dgm:prSet presAssocID="{53C8FAFC-277F-4785-BE29-F5E77A1604E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8807F2D-634E-48DE-A9C4-89C2B75BD8AE}" type="pres">
      <dgm:prSet presAssocID="{84597664-D626-4A7A-A111-8B0A94526F60}" presName="spacer" presStyleCnt="0"/>
      <dgm:spPr/>
    </dgm:pt>
    <dgm:pt modelId="{435964C5-A828-4C90-9061-E9FD13AB2D88}" type="pres">
      <dgm:prSet presAssocID="{F7A1646D-E20E-4EFC-AFED-61424C3257D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D4FD00E-9A3E-453A-A338-5CEF91142401}" type="pres">
      <dgm:prSet presAssocID="{6FD8A12B-3181-48DA-8117-841C43A35057}" presName="spacer" presStyleCnt="0"/>
      <dgm:spPr/>
    </dgm:pt>
    <dgm:pt modelId="{54EA6A04-BAE4-4A50-837D-9DB0A94AF59B}" type="pres">
      <dgm:prSet presAssocID="{7362C6E2-F5E1-4B7A-B3BC-426B1007EEE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E2ED7F3-D01D-49DC-A1CC-A29A634C70F1}" type="pres">
      <dgm:prSet presAssocID="{234A0FF7-9CFE-4983-84FA-196C61FC89E1}" presName="spacer" presStyleCnt="0"/>
      <dgm:spPr/>
    </dgm:pt>
    <dgm:pt modelId="{9341E53A-C90B-46FB-9D2D-891408B00BED}" type="pres">
      <dgm:prSet presAssocID="{990AF386-E82A-4429-B49E-74C123B85EC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C5C92E0-CBA7-43AB-90C9-06ABEE70DC60}" type="pres">
      <dgm:prSet presAssocID="{393652F7-FF8B-4AAE-B775-C6D22AD3D3B3}" presName="spacer" presStyleCnt="0"/>
      <dgm:spPr/>
    </dgm:pt>
    <dgm:pt modelId="{D55EA760-DF9B-4E78-B558-20E7159E8A55}" type="pres">
      <dgm:prSet presAssocID="{A1E6E5A3-E1E2-47A6-BF90-33089D50164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E1E860B-3B53-44C7-BC9A-294E79BCA31E}" type="presOf" srcId="{912E5AEE-25B7-474F-8789-FCCCDF9C2400}" destId="{260D96AA-D8FC-4B19-9E3B-CEBB5E2C9B78}" srcOrd="0" destOrd="0" presId="urn:microsoft.com/office/officeart/2005/8/layout/vList2"/>
    <dgm:cxn modelId="{056CC31E-7B73-4FEC-9437-6C612FB53166}" type="presOf" srcId="{A1E6E5A3-E1E2-47A6-BF90-33089D501648}" destId="{D55EA760-DF9B-4E78-B558-20E7159E8A55}" srcOrd="0" destOrd="0" presId="urn:microsoft.com/office/officeart/2005/8/layout/vList2"/>
    <dgm:cxn modelId="{AE526920-D906-4433-B985-0DEA8CC51934}" type="presOf" srcId="{F7A1646D-E20E-4EFC-AFED-61424C3257D5}" destId="{435964C5-A828-4C90-9061-E9FD13AB2D88}" srcOrd="0" destOrd="0" presId="urn:microsoft.com/office/officeart/2005/8/layout/vList2"/>
    <dgm:cxn modelId="{7C2DE838-5015-40DE-97A2-9F051F66B492}" type="presOf" srcId="{53C8FAFC-277F-4785-BE29-F5E77A1604E3}" destId="{16B37D1A-D029-440C-8F24-35E95CCC19C5}" srcOrd="0" destOrd="0" presId="urn:microsoft.com/office/officeart/2005/8/layout/vList2"/>
    <dgm:cxn modelId="{213D987C-6C7B-4D88-9803-60A65A9B1634}" type="presOf" srcId="{990AF386-E82A-4429-B49E-74C123B85EC1}" destId="{9341E53A-C90B-46FB-9D2D-891408B00BED}" srcOrd="0" destOrd="0" presId="urn:microsoft.com/office/officeart/2005/8/layout/vList2"/>
    <dgm:cxn modelId="{6E36007D-C4D4-41EC-AC21-AEF454D6181A}" type="presOf" srcId="{55C3A3DD-36E3-4669-A189-D7EA77FDB2FD}" destId="{2C74FF10-890B-4866-9883-3BE6DE856C56}" srcOrd="0" destOrd="0" presId="urn:microsoft.com/office/officeart/2005/8/layout/vList2"/>
    <dgm:cxn modelId="{FF0E2B8C-DB3A-4505-A091-B3C408185252}" srcId="{912E5AEE-25B7-474F-8789-FCCCDF9C2400}" destId="{F7A1646D-E20E-4EFC-AFED-61424C3257D5}" srcOrd="2" destOrd="0" parTransId="{1972EA58-B46B-4407-BC0B-7B8C69140DAC}" sibTransId="{6FD8A12B-3181-48DA-8117-841C43A35057}"/>
    <dgm:cxn modelId="{DE29798C-FBF3-49E9-BF43-B3EE68987F6A}" srcId="{912E5AEE-25B7-474F-8789-FCCCDF9C2400}" destId="{53C8FAFC-277F-4785-BE29-F5E77A1604E3}" srcOrd="1" destOrd="0" parTransId="{294FCCC2-A9D0-4555-8669-9D7909DAA7D9}" sibTransId="{84597664-D626-4A7A-A111-8B0A94526F60}"/>
    <dgm:cxn modelId="{24DACCA0-DB31-43DD-9FBB-82AC2223D063}" srcId="{912E5AEE-25B7-474F-8789-FCCCDF9C2400}" destId="{7362C6E2-F5E1-4B7A-B3BC-426B1007EEED}" srcOrd="3" destOrd="0" parTransId="{5CF61738-EB24-43E3-851E-16EC0FC2D9E2}" sibTransId="{234A0FF7-9CFE-4983-84FA-196C61FC89E1}"/>
    <dgm:cxn modelId="{09148BCF-CED0-497C-918F-5D586089B8E7}" srcId="{912E5AEE-25B7-474F-8789-FCCCDF9C2400}" destId="{990AF386-E82A-4429-B49E-74C123B85EC1}" srcOrd="4" destOrd="0" parTransId="{949576D1-4013-4D22-8BA0-3E78DB21D7AA}" sibTransId="{393652F7-FF8B-4AAE-B775-C6D22AD3D3B3}"/>
    <dgm:cxn modelId="{3A7324DB-0A1A-432C-AF9D-AB5DA8745088}" srcId="{912E5AEE-25B7-474F-8789-FCCCDF9C2400}" destId="{A1E6E5A3-E1E2-47A6-BF90-33089D501648}" srcOrd="5" destOrd="0" parTransId="{3CD13527-6217-40E0-9EF3-2BAB921C7DC0}" sibTransId="{16C440FB-9072-4C0A-9DCF-6023AC1D02ED}"/>
    <dgm:cxn modelId="{2E6818DD-412D-4F05-B4B6-0EEBF00FF88F}" type="presOf" srcId="{7362C6E2-F5E1-4B7A-B3BC-426B1007EEED}" destId="{54EA6A04-BAE4-4A50-837D-9DB0A94AF59B}" srcOrd="0" destOrd="0" presId="urn:microsoft.com/office/officeart/2005/8/layout/vList2"/>
    <dgm:cxn modelId="{56E76BE6-C525-4070-8D2D-02935361AC83}" srcId="{912E5AEE-25B7-474F-8789-FCCCDF9C2400}" destId="{55C3A3DD-36E3-4669-A189-D7EA77FDB2FD}" srcOrd="0" destOrd="0" parTransId="{180A93FA-57AB-44BB-B013-DB140FC943F9}" sibTransId="{4DE43056-67F2-414A-B149-96C33AE0AD4B}"/>
    <dgm:cxn modelId="{47622D08-0A14-488A-84E6-6AE4971E0B07}" type="presParOf" srcId="{260D96AA-D8FC-4B19-9E3B-CEBB5E2C9B78}" destId="{2C74FF10-890B-4866-9883-3BE6DE856C56}" srcOrd="0" destOrd="0" presId="urn:microsoft.com/office/officeart/2005/8/layout/vList2"/>
    <dgm:cxn modelId="{073F4087-27E8-4C99-A3E9-21FBFF50C4FB}" type="presParOf" srcId="{260D96AA-D8FC-4B19-9E3B-CEBB5E2C9B78}" destId="{4350D797-A217-4041-9180-1F8CD3D4ADE8}" srcOrd="1" destOrd="0" presId="urn:microsoft.com/office/officeart/2005/8/layout/vList2"/>
    <dgm:cxn modelId="{CC552242-1007-4F67-871C-CE3AC8C904A3}" type="presParOf" srcId="{260D96AA-D8FC-4B19-9E3B-CEBB5E2C9B78}" destId="{16B37D1A-D029-440C-8F24-35E95CCC19C5}" srcOrd="2" destOrd="0" presId="urn:microsoft.com/office/officeart/2005/8/layout/vList2"/>
    <dgm:cxn modelId="{D0679E94-6D20-4CBC-963C-7C16D0501D21}" type="presParOf" srcId="{260D96AA-D8FC-4B19-9E3B-CEBB5E2C9B78}" destId="{C8807F2D-634E-48DE-A9C4-89C2B75BD8AE}" srcOrd="3" destOrd="0" presId="urn:microsoft.com/office/officeart/2005/8/layout/vList2"/>
    <dgm:cxn modelId="{FBF30E66-6DAA-4D6F-B5C4-F5C7B8EE560B}" type="presParOf" srcId="{260D96AA-D8FC-4B19-9E3B-CEBB5E2C9B78}" destId="{435964C5-A828-4C90-9061-E9FD13AB2D88}" srcOrd="4" destOrd="0" presId="urn:microsoft.com/office/officeart/2005/8/layout/vList2"/>
    <dgm:cxn modelId="{9D623B28-2127-46E9-99FF-61EE7DF829AB}" type="presParOf" srcId="{260D96AA-D8FC-4B19-9E3B-CEBB5E2C9B78}" destId="{9D4FD00E-9A3E-453A-A338-5CEF91142401}" srcOrd="5" destOrd="0" presId="urn:microsoft.com/office/officeart/2005/8/layout/vList2"/>
    <dgm:cxn modelId="{A02C0C5C-C267-4D28-9287-00300111A91F}" type="presParOf" srcId="{260D96AA-D8FC-4B19-9E3B-CEBB5E2C9B78}" destId="{54EA6A04-BAE4-4A50-837D-9DB0A94AF59B}" srcOrd="6" destOrd="0" presId="urn:microsoft.com/office/officeart/2005/8/layout/vList2"/>
    <dgm:cxn modelId="{919DA257-3959-4E29-9C79-233FD1F5EBFB}" type="presParOf" srcId="{260D96AA-D8FC-4B19-9E3B-CEBB5E2C9B78}" destId="{6E2ED7F3-D01D-49DC-A1CC-A29A634C70F1}" srcOrd="7" destOrd="0" presId="urn:microsoft.com/office/officeart/2005/8/layout/vList2"/>
    <dgm:cxn modelId="{D43AE823-C993-4720-BF54-DBE2130AFA0D}" type="presParOf" srcId="{260D96AA-D8FC-4B19-9E3B-CEBB5E2C9B78}" destId="{9341E53A-C90B-46FB-9D2D-891408B00BED}" srcOrd="8" destOrd="0" presId="urn:microsoft.com/office/officeart/2005/8/layout/vList2"/>
    <dgm:cxn modelId="{81DA89A2-4F53-4658-AB5E-A55AB2DD291C}" type="presParOf" srcId="{260D96AA-D8FC-4B19-9E3B-CEBB5E2C9B78}" destId="{8C5C92E0-CBA7-43AB-90C9-06ABEE70DC60}" srcOrd="9" destOrd="0" presId="urn:microsoft.com/office/officeart/2005/8/layout/vList2"/>
    <dgm:cxn modelId="{B4F5AD69-BDED-47C9-9FA7-D96E0ADC39CD}" type="presParOf" srcId="{260D96AA-D8FC-4B19-9E3B-CEBB5E2C9B78}" destId="{D55EA760-DF9B-4E78-B558-20E7159E8A5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5DA39-728F-4BAF-9B45-062E16D4F49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05CE51-BEFD-4A26-B66F-DC914FE41B38}">
      <dgm:prSet custT="1"/>
      <dgm:spPr/>
      <dgm:t>
        <a:bodyPr/>
        <a:lstStyle/>
        <a:p>
          <a:r>
            <a:rPr lang="it-IT" sz="2400" b="1" dirty="0" err="1"/>
            <a:t>OPtoROBO</a:t>
          </a:r>
          <a:r>
            <a:rPr lang="it-IT" sz="2400" dirty="0"/>
            <a:t> car </a:t>
          </a:r>
          <a:r>
            <a:rPr lang="it-IT" sz="2400" dirty="0" err="1"/>
            <a:t>driving</a:t>
          </a:r>
          <a:r>
            <a:rPr lang="it-IT" sz="2400" dirty="0"/>
            <a:t> </a:t>
          </a:r>
          <a:r>
            <a:rPr lang="it-IT" sz="2400" dirty="0" err="1"/>
            <a:t>version</a:t>
          </a:r>
          <a:r>
            <a:rPr lang="it-IT" sz="2400" dirty="0"/>
            <a:t> works with the </a:t>
          </a:r>
          <a:r>
            <a:rPr lang="it-IT" sz="2400" dirty="0" err="1"/>
            <a:t>left</a:t>
          </a:r>
          <a:r>
            <a:rPr lang="it-IT" sz="2400" dirty="0"/>
            <a:t> and </a:t>
          </a:r>
          <a:r>
            <a:rPr lang="it-IT" sz="2400" dirty="0" err="1"/>
            <a:t>right</a:t>
          </a:r>
          <a:r>
            <a:rPr lang="it-IT" sz="2400" dirty="0"/>
            <a:t> </a:t>
          </a:r>
          <a:r>
            <a:rPr lang="it-IT" sz="2400" dirty="0" err="1"/>
            <a:t>wrist</a:t>
          </a:r>
          <a:r>
            <a:rPr lang="it-IT" sz="2400" dirty="0"/>
            <a:t> </a:t>
          </a:r>
          <a:r>
            <a:rPr lang="it-IT" sz="2400" dirty="0" err="1"/>
            <a:t>detection</a:t>
          </a:r>
          <a:r>
            <a:rPr lang="it-IT" sz="2400" dirty="0"/>
            <a:t>. </a:t>
          </a:r>
          <a:r>
            <a:rPr lang="it-IT" sz="2400" dirty="0" err="1"/>
            <a:t>All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made with </a:t>
          </a:r>
          <a:r>
            <a:rPr lang="it-IT" sz="2400" dirty="0" err="1"/>
            <a:t>these</a:t>
          </a:r>
          <a:r>
            <a:rPr lang="it-IT" sz="2400" dirty="0"/>
            <a:t> </a:t>
          </a:r>
          <a:r>
            <a:rPr lang="it-IT" sz="2400" dirty="0" err="1"/>
            <a:t>coordinates</a:t>
          </a:r>
          <a:r>
            <a:rPr lang="it-IT" sz="2400" dirty="0"/>
            <a:t> points.</a:t>
          </a:r>
        </a:p>
      </dgm:t>
    </dgm:pt>
    <dgm:pt modelId="{7B0A9A81-A3FC-4747-8212-E78CE2584EE0}" type="parTrans" cxnId="{0D7E2528-4D19-4D7E-BEA5-CFB04AE851CC}">
      <dgm:prSet/>
      <dgm:spPr/>
      <dgm:t>
        <a:bodyPr/>
        <a:lstStyle/>
        <a:p>
          <a:endParaRPr lang="en-US"/>
        </a:p>
      </dgm:t>
    </dgm:pt>
    <dgm:pt modelId="{6A94B634-4269-4BB7-BCA1-31E80BEF54E6}" type="sibTrans" cxnId="{0D7E2528-4D19-4D7E-BEA5-CFB04AE851CC}">
      <dgm:prSet/>
      <dgm:spPr/>
      <dgm:t>
        <a:bodyPr/>
        <a:lstStyle/>
        <a:p>
          <a:endParaRPr lang="en-US"/>
        </a:p>
      </dgm:t>
    </dgm:pt>
    <dgm:pt modelId="{A1BC314C-085A-4225-AEDC-7A63D6EE2997}">
      <dgm:prSet custT="1"/>
      <dgm:spPr/>
      <dgm:t>
        <a:bodyPr/>
        <a:lstStyle/>
        <a:p>
          <a:r>
            <a:rPr lang="it-IT" sz="2400" b="1" dirty="0"/>
            <a:t>STOP</a:t>
          </a:r>
          <a:r>
            <a:rPr lang="it-IT" sz="2400" dirty="0"/>
            <a:t>: </a:t>
          </a:r>
          <a:r>
            <a:rPr lang="it-IT" sz="2400" dirty="0" err="1"/>
            <a:t>both</a:t>
          </a:r>
          <a:r>
            <a:rPr lang="it-IT" sz="2400" dirty="0"/>
            <a:t> </a:t>
          </a:r>
          <a:r>
            <a:rPr lang="it-IT" sz="2400" dirty="0" err="1"/>
            <a:t>left</a:t>
          </a:r>
          <a:r>
            <a:rPr lang="it-IT" sz="2400" dirty="0"/>
            <a:t> and </a:t>
          </a:r>
          <a:r>
            <a:rPr lang="it-IT" sz="2400" dirty="0" err="1"/>
            <a:t>right</a:t>
          </a:r>
          <a:r>
            <a:rPr lang="it-IT" sz="2400" dirty="0"/>
            <a:t> </a:t>
          </a:r>
          <a:r>
            <a:rPr lang="it-IT" sz="2400" dirty="0" err="1"/>
            <a:t>wrist</a:t>
          </a:r>
          <a:r>
            <a:rPr lang="it-IT" sz="2400" dirty="0"/>
            <a:t> in «Stop Zone»</a:t>
          </a:r>
          <a:endParaRPr lang="en-US" sz="2400" dirty="0"/>
        </a:p>
      </dgm:t>
    </dgm:pt>
    <dgm:pt modelId="{2127342B-603B-4D5A-A40E-9A960055B837}" type="parTrans" cxnId="{EB62FAAB-F98E-4CEC-9C1A-24BC91FC564A}">
      <dgm:prSet/>
      <dgm:spPr/>
      <dgm:t>
        <a:bodyPr/>
        <a:lstStyle/>
        <a:p>
          <a:endParaRPr lang="en-US"/>
        </a:p>
      </dgm:t>
    </dgm:pt>
    <dgm:pt modelId="{A2C8E7BE-AE84-4FB7-B86B-FB79AE581D31}" type="sibTrans" cxnId="{EB62FAAB-F98E-4CEC-9C1A-24BC91FC564A}">
      <dgm:prSet/>
      <dgm:spPr/>
      <dgm:t>
        <a:bodyPr/>
        <a:lstStyle/>
        <a:p>
          <a:endParaRPr lang="en-US"/>
        </a:p>
      </dgm:t>
    </dgm:pt>
    <dgm:pt modelId="{BBB276BC-623C-4828-B596-5F1DDA1A70C0}">
      <dgm:prSet custT="1"/>
      <dgm:spPr/>
      <dgm:t>
        <a:bodyPr/>
        <a:lstStyle/>
        <a:p>
          <a:r>
            <a:rPr lang="it-IT" sz="2400" b="1" dirty="0"/>
            <a:t>SELECT DIRECTION </a:t>
          </a:r>
          <a:r>
            <a:rPr lang="it-IT" sz="2400" dirty="0"/>
            <a:t>: Left </a:t>
          </a:r>
          <a:r>
            <a:rPr lang="it-IT" sz="2400" dirty="0" err="1"/>
            <a:t>wrist</a:t>
          </a:r>
          <a:r>
            <a:rPr lang="it-IT" sz="2400" dirty="0"/>
            <a:t> in B (</a:t>
          </a:r>
          <a:r>
            <a:rPr lang="it-IT" sz="2400" dirty="0" err="1"/>
            <a:t>Backward</a:t>
          </a:r>
          <a:r>
            <a:rPr lang="it-IT" sz="2400" dirty="0"/>
            <a:t>) or </a:t>
          </a:r>
          <a:r>
            <a:rPr lang="it-IT" sz="2400" dirty="0" err="1"/>
            <a:t>right</a:t>
          </a:r>
          <a:r>
            <a:rPr lang="it-IT" sz="2400" dirty="0"/>
            <a:t> </a:t>
          </a:r>
          <a:r>
            <a:rPr lang="it-IT" sz="2400" dirty="0" err="1"/>
            <a:t>wrist</a:t>
          </a:r>
          <a:r>
            <a:rPr lang="it-IT" sz="2400" dirty="0"/>
            <a:t> in F (</a:t>
          </a:r>
          <a:r>
            <a:rPr lang="it-IT" sz="2400" dirty="0" err="1"/>
            <a:t>Forward</a:t>
          </a:r>
          <a:r>
            <a:rPr lang="it-IT" sz="2400" dirty="0"/>
            <a:t>)</a:t>
          </a:r>
          <a:endParaRPr lang="en-US" sz="2400" dirty="0"/>
        </a:p>
      </dgm:t>
    </dgm:pt>
    <dgm:pt modelId="{16FB577B-373C-4410-A6F5-CC9851F59934}" type="parTrans" cxnId="{753D000C-D918-4FDB-9FB9-64A7AB58B543}">
      <dgm:prSet/>
      <dgm:spPr/>
      <dgm:t>
        <a:bodyPr/>
        <a:lstStyle/>
        <a:p>
          <a:endParaRPr lang="en-US"/>
        </a:p>
      </dgm:t>
    </dgm:pt>
    <dgm:pt modelId="{690D2D8D-65DF-4E0F-8419-D72E4D35B175}" type="sibTrans" cxnId="{753D000C-D918-4FDB-9FB9-64A7AB58B543}">
      <dgm:prSet/>
      <dgm:spPr/>
      <dgm:t>
        <a:bodyPr/>
        <a:lstStyle/>
        <a:p>
          <a:endParaRPr lang="en-US"/>
        </a:p>
      </dgm:t>
    </dgm:pt>
    <dgm:pt modelId="{2A821BC2-553C-4DEF-919C-A48CEA1EEA4E}">
      <dgm:prSet custT="1"/>
      <dgm:spPr/>
      <dgm:t>
        <a:bodyPr/>
        <a:lstStyle/>
        <a:p>
          <a:r>
            <a:rPr lang="it-IT" sz="2400" b="1" dirty="0"/>
            <a:t>ACCELERATION</a:t>
          </a:r>
          <a:r>
            <a:rPr lang="it-IT" sz="2400" dirty="0"/>
            <a:t>: </a:t>
          </a:r>
          <a:r>
            <a:rPr lang="it-IT" sz="2400" dirty="0" err="1"/>
            <a:t>Aligned</a:t>
          </a:r>
          <a:r>
            <a:rPr lang="it-IT" sz="2400" dirty="0"/>
            <a:t> </a:t>
          </a:r>
          <a:r>
            <a:rPr lang="it-IT" sz="2400" dirty="0" err="1"/>
            <a:t>left</a:t>
          </a:r>
          <a:r>
            <a:rPr lang="it-IT" sz="2400" dirty="0"/>
            <a:t> and </a:t>
          </a:r>
          <a:r>
            <a:rPr lang="it-IT" sz="2400" dirty="0" err="1"/>
            <a:t>right</a:t>
          </a:r>
          <a:r>
            <a:rPr lang="it-IT" sz="2400" dirty="0"/>
            <a:t> </a:t>
          </a:r>
          <a:r>
            <a:rPr lang="it-IT" sz="2400" dirty="0" err="1"/>
            <a:t>wrist</a:t>
          </a:r>
          <a:r>
            <a:rPr lang="it-IT" sz="2400" dirty="0"/>
            <a:t> in drive zone</a:t>
          </a:r>
          <a:endParaRPr lang="en-US" sz="2400" dirty="0"/>
        </a:p>
      </dgm:t>
    </dgm:pt>
    <dgm:pt modelId="{A93D9184-D283-4E0A-9320-EADB2BB43F4C}" type="parTrans" cxnId="{8218D786-8B6E-478B-ADB7-26812B5173EE}">
      <dgm:prSet/>
      <dgm:spPr/>
      <dgm:t>
        <a:bodyPr/>
        <a:lstStyle/>
        <a:p>
          <a:endParaRPr lang="en-US"/>
        </a:p>
      </dgm:t>
    </dgm:pt>
    <dgm:pt modelId="{6381FBB1-48CB-4BF7-9740-B2034856F243}" type="sibTrans" cxnId="{8218D786-8B6E-478B-ADB7-26812B5173EE}">
      <dgm:prSet/>
      <dgm:spPr/>
      <dgm:t>
        <a:bodyPr/>
        <a:lstStyle/>
        <a:p>
          <a:endParaRPr lang="en-US"/>
        </a:p>
      </dgm:t>
    </dgm:pt>
    <dgm:pt modelId="{E3FA5D28-DBCC-4492-9FCC-E97DDE2D93D4}">
      <dgm:prSet custT="1"/>
      <dgm:spPr/>
      <dgm:t>
        <a:bodyPr/>
        <a:lstStyle/>
        <a:p>
          <a:r>
            <a:rPr lang="it-IT" sz="2400" b="1" dirty="0"/>
            <a:t>STEERING</a:t>
          </a:r>
          <a:r>
            <a:rPr lang="it-IT" sz="2400" dirty="0"/>
            <a:t>: «Steering </a:t>
          </a:r>
          <a:r>
            <a:rPr lang="it-IT" sz="2400" dirty="0" err="1"/>
            <a:t>wheel</a:t>
          </a:r>
          <a:r>
            <a:rPr lang="it-IT" sz="2400" dirty="0"/>
            <a:t> </a:t>
          </a:r>
          <a:r>
            <a:rPr lang="it-IT" sz="2400" dirty="0" err="1"/>
            <a:t>gestures</a:t>
          </a:r>
          <a:r>
            <a:rPr lang="it-IT" sz="2400" dirty="0"/>
            <a:t>» in drive zone for steering </a:t>
          </a:r>
          <a:r>
            <a:rPr lang="it-IT" sz="2400" dirty="0" err="1"/>
            <a:t>left</a:t>
          </a:r>
          <a:r>
            <a:rPr lang="it-IT" sz="2400" dirty="0"/>
            <a:t>/</a:t>
          </a:r>
          <a:r>
            <a:rPr lang="it-IT" sz="2400" dirty="0" err="1"/>
            <a:t>right</a:t>
          </a:r>
          <a:endParaRPr lang="en-US" sz="2400" dirty="0"/>
        </a:p>
      </dgm:t>
    </dgm:pt>
    <dgm:pt modelId="{B20A2339-DF33-4B4A-AC05-11426BAEC997}" type="parTrans" cxnId="{16FBE8B3-CF1B-46FB-AC29-B8862F4EF706}">
      <dgm:prSet/>
      <dgm:spPr/>
      <dgm:t>
        <a:bodyPr/>
        <a:lstStyle/>
        <a:p>
          <a:endParaRPr lang="en-US"/>
        </a:p>
      </dgm:t>
    </dgm:pt>
    <dgm:pt modelId="{9B4DD417-3911-43E9-8E34-E0B622CECE97}" type="sibTrans" cxnId="{16FBE8B3-CF1B-46FB-AC29-B8862F4EF706}">
      <dgm:prSet/>
      <dgm:spPr/>
      <dgm:t>
        <a:bodyPr/>
        <a:lstStyle/>
        <a:p>
          <a:endParaRPr lang="en-US"/>
        </a:p>
      </dgm:t>
    </dgm:pt>
    <dgm:pt modelId="{03B99621-73F5-403B-801B-245B37DC6681}">
      <dgm:prSet custT="1"/>
      <dgm:spPr/>
      <dgm:t>
        <a:bodyPr/>
        <a:lstStyle/>
        <a:p>
          <a:r>
            <a:rPr lang="it-IT" sz="2400" b="1" dirty="0"/>
            <a:t>QUIT APPLICATION</a:t>
          </a:r>
          <a:r>
            <a:rPr lang="it-IT" sz="2400" dirty="0"/>
            <a:t>: Left </a:t>
          </a:r>
          <a:r>
            <a:rPr lang="it-IT" sz="2400" dirty="0" err="1"/>
            <a:t>wrist</a:t>
          </a:r>
          <a:r>
            <a:rPr lang="it-IT" sz="2400" dirty="0"/>
            <a:t> in B and </a:t>
          </a:r>
          <a:r>
            <a:rPr lang="it-IT" sz="2400" dirty="0" err="1"/>
            <a:t>right</a:t>
          </a:r>
          <a:r>
            <a:rPr lang="it-IT" sz="2400" dirty="0"/>
            <a:t> </a:t>
          </a:r>
          <a:r>
            <a:rPr lang="it-IT" sz="2400" dirty="0" err="1"/>
            <a:t>wrist</a:t>
          </a:r>
          <a:r>
            <a:rPr lang="it-IT" sz="2400" dirty="0"/>
            <a:t> in F for 4 sec</a:t>
          </a:r>
          <a:endParaRPr lang="en-US" sz="2400" dirty="0"/>
        </a:p>
      </dgm:t>
    </dgm:pt>
    <dgm:pt modelId="{259B27EC-51F5-4F4D-A080-9D916F81617F}" type="parTrans" cxnId="{552ED337-C9CD-4EEA-8E13-B84F8B120E31}">
      <dgm:prSet/>
      <dgm:spPr/>
      <dgm:t>
        <a:bodyPr/>
        <a:lstStyle/>
        <a:p>
          <a:endParaRPr lang="en-US"/>
        </a:p>
      </dgm:t>
    </dgm:pt>
    <dgm:pt modelId="{A7BC46E1-E9B1-4085-98B8-7A92C0889A24}" type="sibTrans" cxnId="{552ED337-C9CD-4EEA-8E13-B84F8B120E31}">
      <dgm:prSet/>
      <dgm:spPr/>
      <dgm:t>
        <a:bodyPr/>
        <a:lstStyle/>
        <a:p>
          <a:endParaRPr lang="en-US"/>
        </a:p>
      </dgm:t>
    </dgm:pt>
    <dgm:pt modelId="{3A927887-CD44-41C2-ABCC-863F7312A563}" type="pres">
      <dgm:prSet presAssocID="{1275DA39-728F-4BAF-9B45-062E16D4F497}" presName="linear" presStyleCnt="0">
        <dgm:presLayoutVars>
          <dgm:animLvl val="lvl"/>
          <dgm:resizeHandles val="exact"/>
        </dgm:presLayoutVars>
      </dgm:prSet>
      <dgm:spPr/>
    </dgm:pt>
    <dgm:pt modelId="{A86DB7E7-49D2-49CE-8395-579C3F7C6DF3}" type="pres">
      <dgm:prSet presAssocID="{D705CE51-BEFD-4A26-B66F-DC914FE41B38}" presName="parentText" presStyleLbl="node1" presStyleIdx="0" presStyleCnt="6" custScaleY="149746" custLinFactNeighborY="86410">
        <dgm:presLayoutVars>
          <dgm:chMax val="0"/>
          <dgm:bulletEnabled val="1"/>
        </dgm:presLayoutVars>
      </dgm:prSet>
      <dgm:spPr/>
    </dgm:pt>
    <dgm:pt modelId="{9C949960-55F4-41C7-9228-2DD4ED413CAB}" type="pres">
      <dgm:prSet presAssocID="{6A94B634-4269-4BB7-BCA1-31E80BEF54E6}" presName="spacer" presStyleCnt="0"/>
      <dgm:spPr/>
    </dgm:pt>
    <dgm:pt modelId="{9180353B-3A95-4C59-8D57-12B1C8CF5B04}" type="pres">
      <dgm:prSet presAssocID="{A1BC314C-085A-4225-AEDC-7A63D6EE299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CFFD678-24A6-4662-B011-0E82F7407C59}" type="pres">
      <dgm:prSet presAssocID="{A2C8E7BE-AE84-4FB7-B86B-FB79AE581D31}" presName="spacer" presStyleCnt="0"/>
      <dgm:spPr/>
    </dgm:pt>
    <dgm:pt modelId="{630984CC-32EF-4F6C-ACFE-499E4EE8B4E7}" type="pres">
      <dgm:prSet presAssocID="{BBB276BC-623C-4828-B596-5F1DDA1A70C0}" presName="parentText" presStyleLbl="node1" presStyleIdx="2" presStyleCnt="6" custLinFactY="1079" custLinFactNeighborX="507" custLinFactNeighborY="100000">
        <dgm:presLayoutVars>
          <dgm:chMax val="0"/>
          <dgm:bulletEnabled val="1"/>
        </dgm:presLayoutVars>
      </dgm:prSet>
      <dgm:spPr/>
    </dgm:pt>
    <dgm:pt modelId="{A8A9F438-29EA-4057-AC1C-09601EA6CF8C}" type="pres">
      <dgm:prSet presAssocID="{690D2D8D-65DF-4E0F-8419-D72E4D35B175}" presName="spacer" presStyleCnt="0"/>
      <dgm:spPr/>
    </dgm:pt>
    <dgm:pt modelId="{9E37C094-D8A4-4439-9916-1FA9D8A50FA0}" type="pres">
      <dgm:prSet presAssocID="{2A821BC2-553C-4DEF-919C-A48CEA1EEA4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68D7256-E4A2-4046-B4B9-B461890BEC54}" type="pres">
      <dgm:prSet presAssocID="{6381FBB1-48CB-4BF7-9740-B2034856F243}" presName="spacer" presStyleCnt="0"/>
      <dgm:spPr/>
    </dgm:pt>
    <dgm:pt modelId="{735441BD-2CCD-428E-A893-FCA15C19A92E}" type="pres">
      <dgm:prSet presAssocID="{E3FA5D28-DBCC-4492-9FCC-E97DDE2D93D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832196D-5739-431D-B3B6-03775993522F}" type="pres">
      <dgm:prSet presAssocID="{9B4DD417-3911-43E9-8E34-E0B622CECE97}" presName="spacer" presStyleCnt="0"/>
      <dgm:spPr/>
    </dgm:pt>
    <dgm:pt modelId="{59A240C4-B8B5-4B04-95A6-9C6942AF9AE0}" type="pres">
      <dgm:prSet presAssocID="{03B99621-73F5-403B-801B-245B37DC668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53D000C-D918-4FDB-9FB9-64A7AB58B543}" srcId="{1275DA39-728F-4BAF-9B45-062E16D4F497}" destId="{BBB276BC-623C-4828-B596-5F1DDA1A70C0}" srcOrd="2" destOrd="0" parTransId="{16FB577B-373C-4410-A6F5-CC9851F59934}" sibTransId="{690D2D8D-65DF-4E0F-8419-D72E4D35B175}"/>
    <dgm:cxn modelId="{0D7E2528-4D19-4D7E-BEA5-CFB04AE851CC}" srcId="{1275DA39-728F-4BAF-9B45-062E16D4F497}" destId="{D705CE51-BEFD-4A26-B66F-DC914FE41B38}" srcOrd="0" destOrd="0" parTransId="{7B0A9A81-A3FC-4747-8212-E78CE2584EE0}" sibTransId="{6A94B634-4269-4BB7-BCA1-31E80BEF54E6}"/>
    <dgm:cxn modelId="{552ED337-C9CD-4EEA-8E13-B84F8B120E31}" srcId="{1275DA39-728F-4BAF-9B45-062E16D4F497}" destId="{03B99621-73F5-403B-801B-245B37DC6681}" srcOrd="5" destOrd="0" parTransId="{259B27EC-51F5-4F4D-A080-9D916F81617F}" sibTransId="{A7BC46E1-E9B1-4085-98B8-7A92C0889A24}"/>
    <dgm:cxn modelId="{24EF1B3F-96BD-4619-AE9A-8F6A840866CB}" type="presOf" srcId="{A1BC314C-085A-4225-AEDC-7A63D6EE2997}" destId="{9180353B-3A95-4C59-8D57-12B1C8CF5B04}" srcOrd="0" destOrd="0" presId="urn:microsoft.com/office/officeart/2005/8/layout/vList2"/>
    <dgm:cxn modelId="{01191A64-0730-43C0-A38E-BC9CDC74C9C1}" type="presOf" srcId="{2A821BC2-553C-4DEF-919C-A48CEA1EEA4E}" destId="{9E37C094-D8A4-4439-9916-1FA9D8A50FA0}" srcOrd="0" destOrd="0" presId="urn:microsoft.com/office/officeart/2005/8/layout/vList2"/>
    <dgm:cxn modelId="{6AAE864D-6495-4D67-BE9E-0EE402D01892}" type="presOf" srcId="{D705CE51-BEFD-4A26-B66F-DC914FE41B38}" destId="{A86DB7E7-49D2-49CE-8395-579C3F7C6DF3}" srcOrd="0" destOrd="0" presId="urn:microsoft.com/office/officeart/2005/8/layout/vList2"/>
    <dgm:cxn modelId="{3A160959-47D1-47F0-B2C3-9BD8EC78407D}" type="presOf" srcId="{E3FA5D28-DBCC-4492-9FCC-E97DDE2D93D4}" destId="{735441BD-2CCD-428E-A893-FCA15C19A92E}" srcOrd="0" destOrd="0" presId="urn:microsoft.com/office/officeart/2005/8/layout/vList2"/>
    <dgm:cxn modelId="{8218D786-8B6E-478B-ADB7-26812B5173EE}" srcId="{1275DA39-728F-4BAF-9B45-062E16D4F497}" destId="{2A821BC2-553C-4DEF-919C-A48CEA1EEA4E}" srcOrd="3" destOrd="0" parTransId="{A93D9184-D283-4E0A-9320-EADB2BB43F4C}" sibTransId="{6381FBB1-48CB-4BF7-9740-B2034856F243}"/>
    <dgm:cxn modelId="{FF1EF4A9-E169-4649-871F-51E3D8A3DF79}" type="presOf" srcId="{03B99621-73F5-403B-801B-245B37DC6681}" destId="{59A240C4-B8B5-4B04-95A6-9C6942AF9AE0}" srcOrd="0" destOrd="0" presId="urn:microsoft.com/office/officeart/2005/8/layout/vList2"/>
    <dgm:cxn modelId="{EB62FAAB-F98E-4CEC-9C1A-24BC91FC564A}" srcId="{1275DA39-728F-4BAF-9B45-062E16D4F497}" destId="{A1BC314C-085A-4225-AEDC-7A63D6EE2997}" srcOrd="1" destOrd="0" parTransId="{2127342B-603B-4D5A-A40E-9A960055B837}" sibTransId="{A2C8E7BE-AE84-4FB7-B86B-FB79AE581D31}"/>
    <dgm:cxn modelId="{16FBE8B3-CF1B-46FB-AC29-B8862F4EF706}" srcId="{1275DA39-728F-4BAF-9B45-062E16D4F497}" destId="{E3FA5D28-DBCC-4492-9FCC-E97DDE2D93D4}" srcOrd="4" destOrd="0" parTransId="{B20A2339-DF33-4B4A-AC05-11426BAEC997}" sibTransId="{9B4DD417-3911-43E9-8E34-E0B622CECE97}"/>
    <dgm:cxn modelId="{82EB86D3-725C-4E3C-B414-6F0862C2943A}" type="presOf" srcId="{1275DA39-728F-4BAF-9B45-062E16D4F497}" destId="{3A927887-CD44-41C2-ABCC-863F7312A563}" srcOrd="0" destOrd="0" presId="urn:microsoft.com/office/officeart/2005/8/layout/vList2"/>
    <dgm:cxn modelId="{90044FEC-89C0-4FA8-964F-06018CF1EBD3}" type="presOf" srcId="{BBB276BC-623C-4828-B596-5F1DDA1A70C0}" destId="{630984CC-32EF-4F6C-ACFE-499E4EE8B4E7}" srcOrd="0" destOrd="0" presId="urn:microsoft.com/office/officeart/2005/8/layout/vList2"/>
    <dgm:cxn modelId="{0643E0F3-90F4-4F2B-8C5E-EA4824654E60}" type="presParOf" srcId="{3A927887-CD44-41C2-ABCC-863F7312A563}" destId="{A86DB7E7-49D2-49CE-8395-579C3F7C6DF3}" srcOrd="0" destOrd="0" presId="urn:microsoft.com/office/officeart/2005/8/layout/vList2"/>
    <dgm:cxn modelId="{1C188C70-7B65-454A-90E6-C5E880C7456F}" type="presParOf" srcId="{3A927887-CD44-41C2-ABCC-863F7312A563}" destId="{9C949960-55F4-41C7-9228-2DD4ED413CAB}" srcOrd="1" destOrd="0" presId="urn:microsoft.com/office/officeart/2005/8/layout/vList2"/>
    <dgm:cxn modelId="{F6819CA4-0B33-4423-AE0B-ECE3D75985F6}" type="presParOf" srcId="{3A927887-CD44-41C2-ABCC-863F7312A563}" destId="{9180353B-3A95-4C59-8D57-12B1C8CF5B04}" srcOrd="2" destOrd="0" presId="urn:microsoft.com/office/officeart/2005/8/layout/vList2"/>
    <dgm:cxn modelId="{B36DA467-DFBD-4DF9-971F-5B82E6AA8AC4}" type="presParOf" srcId="{3A927887-CD44-41C2-ABCC-863F7312A563}" destId="{8CFFD678-24A6-4662-B011-0E82F7407C59}" srcOrd="3" destOrd="0" presId="urn:microsoft.com/office/officeart/2005/8/layout/vList2"/>
    <dgm:cxn modelId="{98EA7203-001D-4B0D-8DA3-38807AC4B5E2}" type="presParOf" srcId="{3A927887-CD44-41C2-ABCC-863F7312A563}" destId="{630984CC-32EF-4F6C-ACFE-499E4EE8B4E7}" srcOrd="4" destOrd="0" presId="urn:microsoft.com/office/officeart/2005/8/layout/vList2"/>
    <dgm:cxn modelId="{1106038F-6CCA-443D-909D-ECC13DAA8FE9}" type="presParOf" srcId="{3A927887-CD44-41C2-ABCC-863F7312A563}" destId="{A8A9F438-29EA-4057-AC1C-09601EA6CF8C}" srcOrd="5" destOrd="0" presId="urn:microsoft.com/office/officeart/2005/8/layout/vList2"/>
    <dgm:cxn modelId="{D2E7E784-97AB-4033-94B4-0B05B5B9D7B7}" type="presParOf" srcId="{3A927887-CD44-41C2-ABCC-863F7312A563}" destId="{9E37C094-D8A4-4439-9916-1FA9D8A50FA0}" srcOrd="6" destOrd="0" presId="urn:microsoft.com/office/officeart/2005/8/layout/vList2"/>
    <dgm:cxn modelId="{2624AAA7-F11B-42C6-ACB7-588E47E34D03}" type="presParOf" srcId="{3A927887-CD44-41C2-ABCC-863F7312A563}" destId="{F68D7256-E4A2-4046-B4B9-B461890BEC54}" srcOrd="7" destOrd="0" presId="urn:microsoft.com/office/officeart/2005/8/layout/vList2"/>
    <dgm:cxn modelId="{BD8B67BA-C684-4680-9680-3728D697465B}" type="presParOf" srcId="{3A927887-CD44-41C2-ABCC-863F7312A563}" destId="{735441BD-2CCD-428E-A893-FCA15C19A92E}" srcOrd="8" destOrd="0" presId="urn:microsoft.com/office/officeart/2005/8/layout/vList2"/>
    <dgm:cxn modelId="{F658D9ED-7FEB-4093-BF98-4C1713BC2204}" type="presParOf" srcId="{3A927887-CD44-41C2-ABCC-863F7312A563}" destId="{7832196D-5739-431D-B3B6-03775993522F}" srcOrd="9" destOrd="0" presId="urn:microsoft.com/office/officeart/2005/8/layout/vList2"/>
    <dgm:cxn modelId="{1B2F0A02-0D65-4509-AAB5-E452A2C430AE}" type="presParOf" srcId="{3A927887-CD44-41C2-ABCC-863F7312A563}" destId="{59A240C4-B8B5-4B04-95A6-9C6942AF9AE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BBA575-0B07-4525-8C6F-83E3BCDB156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9A760F5-485E-4A8D-BEBC-9732F0D6ADAB}">
      <dgm:prSet custT="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31000">
              <a:schemeClr val="accent2"/>
            </a:gs>
            <a:gs pos="100000">
              <a:srgbClr val="0070C0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it-IT" sz="2400" b="1" dirty="0"/>
            <a:t>Arduino </a:t>
          </a:r>
          <a:r>
            <a:rPr lang="it-IT" sz="2400" b="1" dirty="0" err="1"/>
            <a:t>components</a:t>
          </a:r>
          <a:r>
            <a:rPr lang="it-IT" sz="2400" b="1" dirty="0"/>
            <a:t> </a:t>
          </a:r>
          <a:r>
            <a:rPr lang="it-IT" sz="2400" b="0" dirty="0" err="1"/>
            <a:t>which</a:t>
          </a:r>
          <a:r>
            <a:rPr lang="it-IT" sz="2400" b="0" dirty="0"/>
            <a:t> are car controllers</a:t>
          </a:r>
        </a:p>
      </dgm:t>
    </dgm:pt>
    <dgm:pt modelId="{2AC0BC26-B290-46F3-B601-6E3CC2B27131}" type="parTrans" cxnId="{84DE101C-5504-43D5-B309-9D431F968D91}">
      <dgm:prSet/>
      <dgm:spPr/>
      <dgm:t>
        <a:bodyPr/>
        <a:lstStyle/>
        <a:p>
          <a:endParaRPr lang="it-IT"/>
        </a:p>
      </dgm:t>
    </dgm:pt>
    <dgm:pt modelId="{9F0327EF-CABD-4B38-8ED1-7910276BB687}" type="sibTrans" cxnId="{84DE101C-5504-43D5-B309-9D431F968D91}">
      <dgm:prSet/>
      <dgm:spPr/>
      <dgm:t>
        <a:bodyPr/>
        <a:lstStyle/>
        <a:p>
          <a:endParaRPr lang="it-IT"/>
        </a:p>
      </dgm:t>
    </dgm:pt>
    <dgm:pt modelId="{EBABFA62-BD01-4555-B429-55F878D7021F}">
      <dgm:prSet custT="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31000">
              <a:schemeClr val="accent2"/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r>
            <a:rPr lang="it-IT" sz="2400" b="1" dirty="0" err="1"/>
            <a:t>Bluethoot</a:t>
          </a:r>
          <a:r>
            <a:rPr lang="it-IT" sz="2400" dirty="0"/>
            <a:t> </a:t>
          </a:r>
          <a:r>
            <a:rPr lang="it-IT" sz="2400" b="1" dirty="0" err="1"/>
            <a:t>module</a:t>
          </a:r>
          <a:r>
            <a:rPr lang="it-IT" sz="2400" dirty="0"/>
            <a:t> </a:t>
          </a:r>
          <a:r>
            <a:rPr lang="it-IT" sz="2400" dirty="0" err="1"/>
            <a:t>that</a:t>
          </a:r>
          <a:r>
            <a:rPr lang="it-IT" sz="2400" dirty="0"/>
            <a:t> </a:t>
          </a:r>
          <a:r>
            <a:rPr lang="it-IT" sz="2400" dirty="0" err="1"/>
            <a:t>allows</a:t>
          </a:r>
          <a:r>
            <a:rPr lang="it-IT" sz="2400" dirty="0"/>
            <a:t> </a:t>
          </a:r>
          <a:r>
            <a:rPr lang="it-IT" sz="2400" dirty="0" err="1"/>
            <a:t>sending</a:t>
          </a:r>
          <a:r>
            <a:rPr lang="it-IT" sz="2400" dirty="0"/>
            <a:t> </a:t>
          </a:r>
          <a:r>
            <a:rPr lang="it-IT" sz="2400" dirty="0" err="1"/>
            <a:t>signals</a:t>
          </a:r>
          <a:r>
            <a:rPr lang="it-IT" sz="2400" dirty="0"/>
            <a:t> from PC to </a:t>
          </a:r>
          <a:r>
            <a:rPr lang="it-IT" sz="2400" dirty="0" err="1"/>
            <a:t>Arduino’s</a:t>
          </a:r>
          <a:r>
            <a:rPr lang="it-IT" sz="2400" dirty="0"/>
            <a:t> car </a:t>
          </a:r>
          <a:r>
            <a:rPr lang="it-IT" sz="2400" dirty="0" err="1"/>
            <a:t>components</a:t>
          </a:r>
          <a:endParaRPr lang="it-IT" sz="2400" dirty="0"/>
        </a:p>
      </dgm:t>
    </dgm:pt>
    <dgm:pt modelId="{B0BF2C58-CA86-47B1-A56C-5FEAF762B297}" type="parTrans" cxnId="{92953A05-76EB-4ADB-8D28-E9141EC41A6C}">
      <dgm:prSet/>
      <dgm:spPr/>
      <dgm:t>
        <a:bodyPr/>
        <a:lstStyle/>
        <a:p>
          <a:endParaRPr lang="it-IT"/>
        </a:p>
      </dgm:t>
    </dgm:pt>
    <dgm:pt modelId="{57003C7F-657C-4AB0-9E5B-7125BF945F28}" type="sibTrans" cxnId="{92953A05-76EB-4ADB-8D28-E9141EC41A6C}">
      <dgm:prSet/>
      <dgm:spPr/>
      <dgm:t>
        <a:bodyPr/>
        <a:lstStyle/>
        <a:p>
          <a:endParaRPr lang="it-IT"/>
        </a:p>
      </dgm:t>
    </dgm:pt>
    <dgm:pt modelId="{AED3E8FF-073A-49FB-9EDA-C7D99D591BAE}" type="pres">
      <dgm:prSet presAssocID="{05BBA575-0B07-4525-8C6F-83E3BCDB1560}" presName="linear" presStyleCnt="0">
        <dgm:presLayoutVars>
          <dgm:animLvl val="lvl"/>
          <dgm:resizeHandles val="exact"/>
        </dgm:presLayoutVars>
      </dgm:prSet>
      <dgm:spPr/>
    </dgm:pt>
    <dgm:pt modelId="{47326765-818E-464C-A1C4-701DE1A17E98}" type="pres">
      <dgm:prSet presAssocID="{A9A760F5-485E-4A8D-BEBC-9732F0D6AD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3C23CE-4E61-4CEA-B653-ECE5B51DFB9C}" type="pres">
      <dgm:prSet presAssocID="{9F0327EF-CABD-4B38-8ED1-7910276BB687}" presName="spacer" presStyleCnt="0"/>
      <dgm:spPr/>
    </dgm:pt>
    <dgm:pt modelId="{4FFCD5F0-D6AA-45B3-9225-CDCB01ADB912}" type="pres">
      <dgm:prSet presAssocID="{EBABFA62-BD01-4555-B429-55F878D7021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2953A05-76EB-4ADB-8D28-E9141EC41A6C}" srcId="{05BBA575-0B07-4525-8C6F-83E3BCDB1560}" destId="{EBABFA62-BD01-4555-B429-55F878D7021F}" srcOrd="1" destOrd="0" parTransId="{B0BF2C58-CA86-47B1-A56C-5FEAF762B297}" sibTransId="{57003C7F-657C-4AB0-9E5B-7125BF945F28}"/>
    <dgm:cxn modelId="{84DE101C-5504-43D5-B309-9D431F968D91}" srcId="{05BBA575-0B07-4525-8C6F-83E3BCDB1560}" destId="{A9A760F5-485E-4A8D-BEBC-9732F0D6ADAB}" srcOrd="0" destOrd="0" parTransId="{2AC0BC26-B290-46F3-B601-6E3CC2B27131}" sibTransId="{9F0327EF-CABD-4B38-8ED1-7910276BB687}"/>
    <dgm:cxn modelId="{B743E550-6E33-4F7F-8314-2464EE6B795A}" type="presOf" srcId="{05BBA575-0B07-4525-8C6F-83E3BCDB1560}" destId="{AED3E8FF-073A-49FB-9EDA-C7D99D591BAE}" srcOrd="0" destOrd="0" presId="urn:microsoft.com/office/officeart/2005/8/layout/vList2"/>
    <dgm:cxn modelId="{123DBB56-5D01-461C-B474-672610D6FEDA}" type="presOf" srcId="{A9A760F5-485E-4A8D-BEBC-9732F0D6ADAB}" destId="{47326765-818E-464C-A1C4-701DE1A17E98}" srcOrd="0" destOrd="0" presId="urn:microsoft.com/office/officeart/2005/8/layout/vList2"/>
    <dgm:cxn modelId="{444B14C7-E8F9-4F90-A5B7-68AE485FA150}" type="presOf" srcId="{EBABFA62-BD01-4555-B429-55F878D7021F}" destId="{4FFCD5F0-D6AA-45B3-9225-CDCB01ADB912}" srcOrd="0" destOrd="0" presId="urn:microsoft.com/office/officeart/2005/8/layout/vList2"/>
    <dgm:cxn modelId="{C3FA4C6E-DD04-4823-8854-059FC0218B35}" type="presParOf" srcId="{AED3E8FF-073A-49FB-9EDA-C7D99D591BAE}" destId="{47326765-818E-464C-A1C4-701DE1A17E98}" srcOrd="0" destOrd="0" presId="urn:microsoft.com/office/officeart/2005/8/layout/vList2"/>
    <dgm:cxn modelId="{4191C30E-3B1A-4154-9429-194442ADA5AE}" type="presParOf" srcId="{AED3E8FF-073A-49FB-9EDA-C7D99D591BAE}" destId="{343C23CE-4E61-4CEA-B653-ECE5B51DFB9C}" srcOrd="1" destOrd="0" presId="urn:microsoft.com/office/officeart/2005/8/layout/vList2"/>
    <dgm:cxn modelId="{137F507E-8F67-4C8C-8D0C-619847E453D4}" type="presParOf" srcId="{AED3E8FF-073A-49FB-9EDA-C7D99D591BAE}" destId="{4FFCD5F0-D6AA-45B3-9225-CDCB01ADB91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8A8962-89A6-428E-917C-B790C0DCE87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477862-314B-4BEF-B098-A2FFC36C81DC}">
      <dgm:prSet/>
      <dgm:spPr/>
      <dgm:t>
        <a:bodyPr/>
        <a:lstStyle/>
        <a:p>
          <a:r>
            <a:rPr lang="it-IT" dirty="0" err="1"/>
            <a:t>All</a:t>
          </a:r>
          <a:r>
            <a:rPr lang="it-IT" dirty="0"/>
            <a:t> the </a:t>
          </a:r>
          <a:r>
            <a:rPr lang="it-IT" dirty="0" err="1"/>
            <a:t>gestures</a:t>
          </a:r>
          <a:r>
            <a:rPr lang="it-IT" dirty="0"/>
            <a:t> are </a:t>
          </a:r>
          <a:r>
            <a:rPr lang="it-IT" dirty="0" err="1"/>
            <a:t>mapped</a:t>
          </a:r>
          <a:r>
            <a:rPr lang="it-IT" dirty="0"/>
            <a:t> from frames </a:t>
          </a:r>
          <a:r>
            <a:rPr lang="it-IT" dirty="0" err="1"/>
            <a:t>captured</a:t>
          </a:r>
          <a:r>
            <a:rPr lang="it-IT" dirty="0"/>
            <a:t> by webcam</a:t>
          </a:r>
          <a:endParaRPr lang="en-US" b="1" dirty="0"/>
        </a:p>
      </dgm:t>
    </dgm:pt>
    <dgm:pt modelId="{4CAF7FB5-4BD9-43A2-A223-5D470FA0860E}" type="parTrans" cxnId="{A95042CF-A8ED-41E1-B3F7-18408714BB9C}">
      <dgm:prSet/>
      <dgm:spPr/>
      <dgm:t>
        <a:bodyPr/>
        <a:lstStyle/>
        <a:p>
          <a:endParaRPr lang="en-US"/>
        </a:p>
      </dgm:t>
    </dgm:pt>
    <dgm:pt modelId="{4E97A47A-5A11-4D7F-9D66-EFC63A8DECCD}" type="sibTrans" cxnId="{A95042CF-A8ED-41E1-B3F7-18408714BB9C}">
      <dgm:prSet/>
      <dgm:spPr/>
      <dgm:t>
        <a:bodyPr/>
        <a:lstStyle/>
        <a:p>
          <a:endParaRPr lang="en-US"/>
        </a:p>
      </dgm:t>
    </dgm:pt>
    <dgm:pt modelId="{6653A4F3-D1AB-4363-B47D-573C110A9987}">
      <dgm:prSet/>
      <dgm:spPr/>
      <dgm:t>
        <a:bodyPr/>
        <a:lstStyle/>
        <a:p>
          <a:r>
            <a:rPr lang="it-IT" dirty="0"/>
            <a:t>The </a:t>
          </a:r>
          <a:r>
            <a:rPr lang="it-IT" b="1" dirty="0" err="1"/>
            <a:t>wrist</a:t>
          </a:r>
          <a:r>
            <a:rPr lang="it-IT" b="1" dirty="0"/>
            <a:t> </a:t>
          </a:r>
          <a:r>
            <a:rPr lang="it-IT" b="1" dirty="0" err="1"/>
            <a:t>coordinates</a:t>
          </a:r>
          <a:r>
            <a:rPr lang="it-IT" b="1" dirty="0"/>
            <a:t> </a:t>
          </a:r>
          <a:r>
            <a:rPr lang="it-IT" dirty="0" err="1"/>
            <a:t>detected</a:t>
          </a:r>
          <a:r>
            <a:rPr lang="it-IT" dirty="0"/>
            <a:t> by OP are </a:t>
          </a:r>
          <a:r>
            <a:rPr lang="it-IT" dirty="0" err="1"/>
            <a:t>saved</a:t>
          </a:r>
          <a:r>
            <a:rPr lang="it-IT" dirty="0"/>
            <a:t> in arrays and </a:t>
          </a:r>
          <a:r>
            <a:rPr lang="it-IT" dirty="0" err="1"/>
            <a:t>used</a:t>
          </a:r>
          <a:r>
            <a:rPr lang="it-IT" dirty="0"/>
            <a:t> to compute </a:t>
          </a:r>
          <a:r>
            <a:rPr lang="it-IT" b="1" dirty="0"/>
            <a:t>speed</a:t>
          </a:r>
          <a:r>
            <a:rPr lang="it-IT" dirty="0"/>
            <a:t>, </a:t>
          </a:r>
          <a:r>
            <a:rPr lang="it-IT" b="1" dirty="0"/>
            <a:t>steering angle, </a:t>
          </a:r>
          <a:r>
            <a:rPr lang="it-IT" dirty="0" err="1"/>
            <a:t>select</a:t>
          </a:r>
          <a:r>
            <a:rPr lang="it-IT" dirty="0"/>
            <a:t> drive </a:t>
          </a:r>
          <a:r>
            <a:rPr lang="it-IT" b="1" dirty="0" err="1"/>
            <a:t>directions</a:t>
          </a:r>
          <a:r>
            <a:rPr lang="it-IT" dirty="0"/>
            <a:t> or </a:t>
          </a:r>
          <a:r>
            <a:rPr lang="it-IT" b="1" dirty="0" err="1"/>
            <a:t>quitting</a:t>
          </a:r>
          <a:r>
            <a:rPr lang="it-IT" b="1" dirty="0"/>
            <a:t> </a:t>
          </a:r>
          <a:r>
            <a:rPr lang="it-IT" b="0" dirty="0" err="1"/>
            <a:t>OPtoROBO</a:t>
          </a:r>
          <a:r>
            <a:rPr lang="it-IT" b="1" dirty="0"/>
            <a:t> </a:t>
          </a:r>
          <a:r>
            <a:rPr lang="it-IT" b="1" dirty="0" err="1"/>
            <a:t>application</a:t>
          </a:r>
          <a:r>
            <a:rPr lang="it-IT" dirty="0"/>
            <a:t>.</a:t>
          </a:r>
          <a:endParaRPr lang="en-US" dirty="0"/>
        </a:p>
      </dgm:t>
    </dgm:pt>
    <dgm:pt modelId="{88BC2FDE-669D-4D4F-AA39-1413E56597FE}" type="parTrans" cxnId="{70CDC173-41DD-492A-88F3-D968E6E60706}">
      <dgm:prSet/>
      <dgm:spPr/>
      <dgm:t>
        <a:bodyPr/>
        <a:lstStyle/>
        <a:p>
          <a:endParaRPr lang="en-US"/>
        </a:p>
      </dgm:t>
    </dgm:pt>
    <dgm:pt modelId="{CF061464-CC29-4DAC-8922-FE5258A6D494}" type="sibTrans" cxnId="{70CDC173-41DD-492A-88F3-D968E6E60706}">
      <dgm:prSet/>
      <dgm:spPr/>
      <dgm:t>
        <a:bodyPr/>
        <a:lstStyle/>
        <a:p>
          <a:endParaRPr lang="en-US"/>
        </a:p>
      </dgm:t>
    </dgm:pt>
    <dgm:pt modelId="{529E038C-2B70-45B2-A653-AABE4B6D8041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steering wheel</a:t>
          </a:r>
          <a:r>
            <a:rPr lang="en-US" dirty="0"/>
            <a:t> line shows the user gestures </a:t>
          </a:r>
        </a:p>
      </dgm:t>
    </dgm:pt>
    <dgm:pt modelId="{004A4B40-F242-4338-8A1F-0D85C396CD8B}" type="parTrans" cxnId="{5130947F-F333-4FF2-8780-FBC7A8F54A3C}">
      <dgm:prSet/>
      <dgm:spPr/>
      <dgm:t>
        <a:bodyPr/>
        <a:lstStyle/>
        <a:p>
          <a:endParaRPr lang="it-IT"/>
        </a:p>
      </dgm:t>
    </dgm:pt>
    <dgm:pt modelId="{174AF13B-641B-47E2-8E01-8CE6EEB48D5C}" type="sibTrans" cxnId="{5130947F-F333-4FF2-8780-FBC7A8F54A3C}">
      <dgm:prSet/>
      <dgm:spPr/>
      <dgm:t>
        <a:bodyPr/>
        <a:lstStyle/>
        <a:p>
          <a:endParaRPr lang="it-IT"/>
        </a:p>
      </dgm:t>
    </dgm:pt>
    <dgm:pt modelId="{D6835C7E-ADDC-4D52-8C7F-07B8CC8A27EC}">
      <dgm:prSet/>
      <dgm:spPr/>
      <dgm:t>
        <a:bodyPr/>
        <a:lstStyle/>
        <a:p>
          <a:r>
            <a:rPr lang="en-US" dirty="0"/>
            <a:t>The gestures are computed processing frames; then they are mapped in signals for Arduino controller</a:t>
          </a:r>
        </a:p>
      </dgm:t>
    </dgm:pt>
    <dgm:pt modelId="{032EFB56-A414-48C6-80B2-5ABB43D9D357}" type="parTrans" cxnId="{DBF806A5-5047-42E1-AB9D-AFDD0092A6B7}">
      <dgm:prSet/>
      <dgm:spPr/>
      <dgm:t>
        <a:bodyPr/>
        <a:lstStyle/>
        <a:p>
          <a:endParaRPr lang="it-IT"/>
        </a:p>
      </dgm:t>
    </dgm:pt>
    <dgm:pt modelId="{26B127FD-E8A8-4B97-9140-678DFAB2D424}" type="sibTrans" cxnId="{DBF806A5-5047-42E1-AB9D-AFDD0092A6B7}">
      <dgm:prSet/>
      <dgm:spPr/>
      <dgm:t>
        <a:bodyPr/>
        <a:lstStyle/>
        <a:p>
          <a:endParaRPr lang="it-IT"/>
        </a:p>
      </dgm:t>
    </dgm:pt>
    <dgm:pt modelId="{C78D90FB-706F-47B6-BF47-78CA0D65E29C}" type="pres">
      <dgm:prSet presAssocID="{1A8A8962-89A6-428E-917C-B790C0DCE87F}" presName="linear" presStyleCnt="0">
        <dgm:presLayoutVars>
          <dgm:animLvl val="lvl"/>
          <dgm:resizeHandles val="exact"/>
        </dgm:presLayoutVars>
      </dgm:prSet>
      <dgm:spPr/>
    </dgm:pt>
    <dgm:pt modelId="{B498CB68-002A-4C2F-B7DD-AA290D77E9D7}" type="pres">
      <dgm:prSet presAssocID="{C5477862-314B-4BEF-B098-A2FFC36C81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0AE62E-6FE7-4A8B-8BB9-0B085A01DC94}" type="pres">
      <dgm:prSet presAssocID="{4E97A47A-5A11-4D7F-9D66-EFC63A8DECCD}" presName="spacer" presStyleCnt="0"/>
      <dgm:spPr/>
    </dgm:pt>
    <dgm:pt modelId="{844BEAB6-CCE4-480B-971C-9871284B2F96}" type="pres">
      <dgm:prSet presAssocID="{6653A4F3-D1AB-4363-B47D-573C110A99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FD0E5B7-4E4D-4558-9B5D-E0834427BCC8}" type="pres">
      <dgm:prSet presAssocID="{CF061464-CC29-4DAC-8922-FE5258A6D494}" presName="spacer" presStyleCnt="0"/>
      <dgm:spPr/>
    </dgm:pt>
    <dgm:pt modelId="{C7E1A955-753F-4203-95F8-8F9EAFFAE861}" type="pres">
      <dgm:prSet presAssocID="{529E038C-2B70-45B2-A653-AABE4B6D804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CD1A79-C00B-434B-976A-BD01945B744E}" type="pres">
      <dgm:prSet presAssocID="{174AF13B-641B-47E2-8E01-8CE6EEB48D5C}" presName="spacer" presStyleCnt="0"/>
      <dgm:spPr/>
    </dgm:pt>
    <dgm:pt modelId="{6DBC30DE-CD01-468E-8760-82185B2D2283}" type="pres">
      <dgm:prSet presAssocID="{D6835C7E-ADDC-4D52-8C7F-07B8CC8A27E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ED45C11-4E5A-49F9-ADF9-22CE4A0B90B5}" type="presOf" srcId="{6653A4F3-D1AB-4363-B47D-573C110A9987}" destId="{844BEAB6-CCE4-480B-971C-9871284B2F96}" srcOrd="0" destOrd="0" presId="urn:microsoft.com/office/officeart/2005/8/layout/vList2"/>
    <dgm:cxn modelId="{4003493E-9CE8-409E-980C-F3EF77A75AC3}" type="presOf" srcId="{C5477862-314B-4BEF-B098-A2FFC36C81DC}" destId="{B498CB68-002A-4C2F-B7DD-AA290D77E9D7}" srcOrd="0" destOrd="0" presId="urn:microsoft.com/office/officeart/2005/8/layout/vList2"/>
    <dgm:cxn modelId="{EE796741-773F-454D-A1F6-C9040E2CAE1C}" type="presOf" srcId="{D6835C7E-ADDC-4D52-8C7F-07B8CC8A27EC}" destId="{6DBC30DE-CD01-468E-8760-82185B2D2283}" srcOrd="0" destOrd="0" presId="urn:microsoft.com/office/officeart/2005/8/layout/vList2"/>
    <dgm:cxn modelId="{0A64A242-F093-4855-BAA2-BB582753A9DE}" type="presOf" srcId="{1A8A8962-89A6-428E-917C-B790C0DCE87F}" destId="{C78D90FB-706F-47B6-BF47-78CA0D65E29C}" srcOrd="0" destOrd="0" presId="urn:microsoft.com/office/officeart/2005/8/layout/vList2"/>
    <dgm:cxn modelId="{70CDC173-41DD-492A-88F3-D968E6E60706}" srcId="{1A8A8962-89A6-428E-917C-B790C0DCE87F}" destId="{6653A4F3-D1AB-4363-B47D-573C110A9987}" srcOrd="1" destOrd="0" parTransId="{88BC2FDE-669D-4D4F-AA39-1413E56597FE}" sibTransId="{CF061464-CC29-4DAC-8922-FE5258A6D494}"/>
    <dgm:cxn modelId="{5130947F-F333-4FF2-8780-FBC7A8F54A3C}" srcId="{1A8A8962-89A6-428E-917C-B790C0DCE87F}" destId="{529E038C-2B70-45B2-A653-AABE4B6D8041}" srcOrd="2" destOrd="0" parTransId="{004A4B40-F242-4338-8A1F-0D85C396CD8B}" sibTransId="{174AF13B-641B-47E2-8E01-8CE6EEB48D5C}"/>
    <dgm:cxn modelId="{385BDBA1-8D82-413A-8454-43A612F257E7}" type="presOf" srcId="{529E038C-2B70-45B2-A653-AABE4B6D8041}" destId="{C7E1A955-753F-4203-95F8-8F9EAFFAE861}" srcOrd="0" destOrd="0" presId="urn:microsoft.com/office/officeart/2005/8/layout/vList2"/>
    <dgm:cxn modelId="{DBF806A5-5047-42E1-AB9D-AFDD0092A6B7}" srcId="{1A8A8962-89A6-428E-917C-B790C0DCE87F}" destId="{D6835C7E-ADDC-4D52-8C7F-07B8CC8A27EC}" srcOrd="3" destOrd="0" parTransId="{032EFB56-A414-48C6-80B2-5ABB43D9D357}" sibTransId="{26B127FD-E8A8-4B97-9140-678DFAB2D424}"/>
    <dgm:cxn modelId="{A95042CF-A8ED-41E1-B3F7-18408714BB9C}" srcId="{1A8A8962-89A6-428E-917C-B790C0DCE87F}" destId="{C5477862-314B-4BEF-B098-A2FFC36C81DC}" srcOrd="0" destOrd="0" parTransId="{4CAF7FB5-4BD9-43A2-A223-5D470FA0860E}" sibTransId="{4E97A47A-5A11-4D7F-9D66-EFC63A8DECCD}"/>
    <dgm:cxn modelId="{557F746B-4092-47F2-B449-2DA1FB9BF1CE}" type="presParOf" srcId="{C78D90FB-706F-47B6-BF47-78CA0D65E29C}" destId="{B498CB68-002A-4C2F-B7DD-AA290D77E9D7}" srcOrd="0" destOrd="0" presId="urn:microsoft.com/office/officeart/2005/8/layout/vList2"/>
    <dgm:cxn modelId="{9541279E-52AB-4608-862E-FA7697DE9183}" type="presParOf" srcId="{C78D90FB-706F-47B6-BF47-78CA0D65E29C}" destId="{550AE62E-6FE7-4A8B-8BB9-0B085A01DC94}" srcOrd="1" destOrd="0" presId="urn:microsoft.com/office/officeart/2005/8/layout/vList2"/>
    <dgm:cxn modelId="{8C0C17C6-5F19-4649-84F6-44C1D8FBAAB6}" type="presParOf" srcId="{C78D90FB-706F-47B6-BF47-78CA0D65E29C}" destId="{844BEAB6-CCE4-480B-971C-9871284B2F96}" srcOrd="2" destOrd="0" presId="urn:microsoft.com/office/officeart/2005/8/layout/vList2"/>
    <dgm:cxn modelId="{CA097037-C95E-4ACB-9F98-43FC54FA3D84}" type="presParOf" srcId="{C78D90FB-706F-47B6-BF47-78CA0D65E29C}" destId="{2FD0E5B7-4E4D-4558-9B5D-E0834427BCC8}" srcOrd="3" destOrd="0" presId="urn:microsoft.com/office/officeart/2005/8/layout/vList2"/>
    <dgm:cxn modelId="{FAAAAF17-91CA-4AFD-B228-DEF282BDF779}" type="presParOf" srcId="{C78D90FB-706F-47B6-BF47-78CA0D65E29C}" destId="{C7E1A955-753F-4203-95F8-8F9EAFFAE861}" srcOrd="4" destOrd="0" presId="urn:microsoft.com/office/officeart/2005/8/layout/vList2"/>
    <dgm:cxn modelId="{A43AE22E-6644-4DF8-B26E-ADF328FFBC27}" type="presParOf" srcId="{C78D90FB-706F-47B6-BF47-78CA0D65E29C}" destId="{87CD1A79-C00B-434B-976A-BD01945B744E}" srcOrd="5" destOrd="0" presId="urn:microsoft.com/office/officeart/2005/8/layout/vList2"/>
    <dgm:cxn modelId="{279B36E2-243C-4351-9C18-A23D509219AC}" type="presParOf" srcId="{C78D90FB-706F-47B6-BF47-78CA0D65E29C}" destId="{6DBC30DE-CD01-468E-8760-82185B2D22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2D68CD-C177-47DF-8512-6F25EF833DB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EAEF51-BFC6-4436-8617-6AF6C2D9B341}">
      <dgm:prSet/>
      <dgm:spPr/>
      <dgm:t>
        <a:bodyPr/>
        <a:lstStyle/>
        <a:p>
          <a:r>
            <a:rPr lang="it-IT" dirty="0" err="1"/>
            <a:t>OPtoROBO</a:t>
          </a:r>
          <a:r>
            <a:rPr lang="it-IT" dirty="0"/>
            <a:t> </a:t>
          </a:r>
          <a:r>
            <a:rPr lang="it-IT" dirty="0" err="1"/>
            <a:t>provides</a:t>
          </a:r>
          <a:r>
            <a:rPr lang="it-IT" dirty="0"/>
            <a:t> </a:t>
          </a:r>
          <a:r>
            <a:rPr lang="it-IT" b="1" dirty="0" err="1"/>
            <a:t>error</a:t>
          </a:r>
          <a:r>
            <a:rPr lang="it-IT" b="1" dirty="0"/>
            <a:t> </a:t>
          </a:r>
          <a:r>
            <a:rPr lang="it-IT" b="1" dirty="0" err="1"/>
            <a:t>detection</a:t>
          </a:r>
          <a:r>
            <a:rPr lang="it-IT" b="1" dirty="0"/>
            <a:t> </a:t>
          </a:r>
          <a:r>
            <a:rPr lang="it-IT" dirty="0"/>
            <a:t>on </a:t>
          </a:r>
          <a:r>
            <a:rPr lang="it-IT" dirty="0" err="1"/>
            <a:t>wrist</a:t>
          </a:r>
          <a:r>
            <a:rPr lang="it-IT" dirty="0"/>
            <a:t> points positions </a:t>
          </a:r>
          <a:r>
            <a:rPr lang="it-IT" dirty="0" err="1"/>
            <a:t>individuated</a:t>
          </a:r>
          <a:r>
            <a:rPr lang="it-IT" dirty="0"/>
            <a:t> by OP</a:t>
          </a:r>
          <a:endParaRPr lang="en-US" dirty="0"/>
        </a:p>
      </dgm:t>
    </dgm:pt>
    <dgm:pt modelId="{6EC2BED8-E4D8-43AE-BD74-3D35471D4CC0}" type="parTrans" cxnId="{FDAF08BF-1594-434E-ADFB-3821864DF09D}">
      <dgm:prSet/>
      <dgm:spPr/>
      <dgm:t>
        <a:bodyPr/>
        <a:lstStyle/>
        <a:p>
          <a:endParaRPr lang="en-US"/>
        </a:p>
      </dgm:t>
    </dgm:pt>
    <dgm:pt modelId="{819909DC-7406-4B56-8195-F2B0075D1A6E}" type="sibTrans" cxnId="{FDAF08BF-1594-434E-ADFB-3821864DF09D}">
      <dgm:prSet/>
      <dgm:spPr/>
      <dgm:t>
        <a:bodyPr/>
        <a:lstStyle/>
        <a:p>
          <a:endParaRPr lang="en-US"/>
        </a:p>
      </dgm:t>
    </dgm:pt>
    <dgm:pt modelId="{311FC37A-E04B-4102-BC04-13EAC03999D7}">
      <dgm:prSet/>
      <dgm:spPr/>
      <dgm:t>
        <a:bodyPr/>
        <a:lstStyle/>
        <a:p>
          <a:r>
            <a:rPr lang="it-IT" dirty="0" err="1"/>
            <a:t>This</a:t>
          </a:r>
          <a:r>
            <a:rPr lang="it-IT" dirty="0"/>
            <a:t> </a:t>
          </a:r>
          <a:r>
            <a:rPr lang="it-IT" dirty="0" err="1"/>
            <a:t>error</a:t>
          </a:r>
          <a:r>
            <a:rPr lang="it-IT" dirty="0"/>
            <a:t> </a:t>
          </a:r>
          <a:r>
            <a:rPr lang="it-IT" dirty="0" err="1"/>
            <a:t>detection</a:t>
          </a:r>
          <a:r>
            <a:rPr lang="it-IT" dirty="0"/>
            <a:t> </a:t>
          </a:r>
          <a:r>
            <a:rPr lang="it-IT" dirty="0" err="1"/>
            <a:t>allows</a:t>
          </a:r>
          <a:r>
            <a:rPr lang="it-IT" dirty="0"/>
            <a:t> the </a:t>
          </a:r>
          <a:r>
            <a:rPr lang="it-IT" b="1" dirty="0" err="1"/>
            <a:t>correction</a:t>
          </a:r>
          <a:r>
            <a:rPr lang="it-IT" dirty="0"/>
            <a:t> on speed and steering angle </a:t>
          </a:r>
          <a:r>
            <a:rPr lang="it-IT" dirty="0" err="1"/>
            <a:t>computation</a:t>
          </a:r>
          <a:endParaRPr lang="en-US" dirty="0"/>
        </a:p>
      </dgm:t>
    </dgm:pt>
    <dgm:pt modelId="{D20BC272-7050-4D36-8B68-B45BFBC1A35C}" type="parTrans" cxnId="{EF7424C2-D790-459C-A14C-C08D7E6602F4}">
      <dgm:prSet/>
      <dgm:spPr/>
      <dgm:t>
        <a:bodyPr/>
        <a:lstStyle/>
        <a:p>
          <a:endParaRPr lang="en-US"/>
        </a:p>
      </dgm:t>
    </dgm:pt>
    <dgm:pt modelId="{F9D859C6-AD0D-4AB4-8994-F02DA92D6E66}" type="sibTrans" cxnId="{EF7424C2-D790-459C-A14C-C08D7E6602F4}">
      <dgm:prSet/>
      <dgm:spPr/>
      <dgm:t>
        <a:bodyPr/>
        <a:lstStyle/>
        <a:p>
          <a:endParaRPr lang="en-US"/>
        </a:p>
      </dgm:t>
    </dgm:pt>
    <dgm:pt modelId="{10A41F79-BF4A-4C07-BC08-A59378588798}">
      <dgm:prSet/>
      <dgm:spPr/>
      <dgm:t>
        <a:bodyPr/>
        <a:lstStyle/>
        <a:p>
          <a:r>
            <a:rPr lang="it-IT" dirty="0" err="1"/>
            <a:t>If</a:t>
          </a:r>
          <a:r>
            <a:rPr lang="it-IT" dirty="0"/>
            <a:t> the speed </a:t>
          </a:r>
          <a:r>
            <a:rPr lang="it-IT" dirty="0" err="1"/>
            <a:t>variation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too</a:t>
          </a:r>
          <a:r>
            <a:rPr lang="it-IT" dirty="0"/>
            <a:t> big, </a:t>
          </a:r>
          <a:r>
            <a:rPr lang="it-IT" dirty="0" err="1"/>
            <a:t>it’s</a:t>
          </a:r>
          <a:r>
            <a:rPr lang="it-IT" dirty="0"/>
            <a:t> </a:t>
          </a:r>
          <a:r>
            <a:rPr lang="it-IT" dirty="0" err="1"/>
            <a:t>maintained</a:t>
          </a:r>
          <a:r>
            <a:rPr lang="it-IT" dirty="0"/>
            <a:t> the last one. The </a:t>
          </a:r>
          <a:r>
            <a:rPr lang="it-IT" dirty="0" err="1"/>
            <a:t>same</a:t>
          </a:r>
          <a:r>
            <a:rPr lang="it-IT" dirty="0"/>
            <a:t> procedure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done</a:t>
          </a:r>
          <a:r>
            <a:rPr lang="it-IT" dirty="0"/>
            <a:t> with steering angle </a:t>
          </a:r>
          <a:r>
            <a:rPr lang="it-IT" dirty="0" err="1"/>
            <a:t>variation</a:t>
          </a:r>
          <a:r>
            <a:rPr lang="it-IT" dirty="0"/>
            <a:t>.</a:t>
          </a:r>
          <a:endParaRPr lang="en-US" dirty="0"/>
        </a:p>
      </dgm:t>
    </dgm:pt>
    <dgm:pt modelId="{EA2A2D43-6228-4BCC-8EA3-67705EBB385F}" type="parTrans" cxnId="{CC7EB8AD-D60F-44AC-9D34-14AF0D82C859}">
      <dgm:prSet/>
      <dgm:spPr/>
      <dgm:t>
        <a:bodyPr/>
        <a:lstStyle/>
        <a:p>
          <a:endParaRPr lang="en-US"/>
        </a:p>
      </dgm:t>
    </dgm:pt>
    <dgm:pt modelId="{7C09C703-3E43-4A63-9873-1852D77583C7}" type="sibTrans" cxnId="{CC7EB8AD-D60F-44AC-9D34-14AF0D82C859}">
      <dgm:prSet/>
      <dgm:spPr/>
      <dgm:t>
        <a:bodyPr/>
        <a:lstStyle/>
        <a:p>
          <a:endParaRPr lang="en-US"/>
        </a:p>
      </dgm:t>
    </dgm:pt>
    <dgm:pt modelId="{109F6A73-D37D-406F-8647-D2CE36C39332}" type="pres">
      <dgm:prSet presAssocID="{592D68CD-C177-47DF-8512-6F25EF833DB4}" presName="linear" presStyleCnt="0">
        <dgm:presLayoutVars>
          <dgm:animLvl val="lvl"/>
          <dgm:resizeHandles val="exact"/>
        </dgm:presLayoutVars>
      </dgm:prSet>
      <dgm:spPr/>
    </dgm:pt>
    <dgm:pt modelId="{5EADA197-B425-40EE-8C80-A235ECF5C35B}" type="pres">
      <dgm:prSet presAssocID="{CAEAEF51-BFC6-4436-8617-6AF6C2D9B341}" presName="parentText" presStyleLbl="node1" presStyleIdx="0" presStyleCnt="3" custScaleY="135622">
        <dgm:presLayoutVars>
          <dgm:chMax val="0"/>
          <dgm:bulletEnabled val="1"/>
        </dgm:presLayoutVars>
      </dgm:prSet>
      <dgm:spPr/>
    </dgm:pt>
    <dgm:pt modelId="{CF1FD3FE-704A-4CEF-9C5D-9499E1E54DFC}" type="pres">
      <dgm:prSet presAssocID="{819909DC-7406-4B56-8195-F2B0075D1A6E}" presName="spacer" presStyleCnt="0"/>
      <dgm:spPr/>
    </dgm:pt>
    <dgm:pt modelId="{20B48D42-8728-4C60-8460-908D182821A6}" type="pres">
      <dgm:prSet presAssocID="{311FC37A-E04B-4102-BC04-13EAC03999D7}" presName="parentText" presStyleLbl="node1" presStyleIdx="1" presStyleCnt="3" custScaleY="135622">
        <dgm:presLayoutVars>
          <dgm:chMax val="0"/>
          <dgm:bulletEnabled val="1"/>
        </dgm:presLayoutVars>
      </dgm:prSet>
      <dgm:spPr/>
    </dgm:pt>
    <dgm:pt modelId="{E7F2A723-92D9-4F4F-A753-7488E89FFAE8}" type="pres">
      <dgm:prSet presAssocID="{F9D859C6-AD0D-4AB4-8994-F02DA92D6E66}" presName="spacer" presStyleCnt="0"/>
      <dgm:spPr/>
    </dgm:pt>
    <dgm:pt modelId="{5154E409-9FE3-4500-A82B-6B4849AAA2E1}" type="pres">
      <dgm:prSet presAssocID="{10A41F79-BF4A-4C07-BC08-A59378588798}" presName="parentText" presStyleLbl="node1" presStyleIdx="2" presStyleCnt="3" custScaleY="135622">
        <dgm:presLayoutVars>
          <dgm:chMax val="0"/>
          <dgm:bulletEnabled val="1"/>
        </dgm:presLayoutVars>
      </dgm:prSet>
      <dgm:spPr/>
    </dgm:pt>
  </dgm:ptLst>
  <dgm:cxnLst>
    <dgm:cxn modelId="{B93B469B-4324-42A1-9A0D-585E8F16E6C2}" type="presOf" srcId="{CAEAEF51-BFC6-4436-8617-6AF6C2D9B341}" destId="{5EADA197-B425-40EE-8C80-A235ECF5C35B}" srcOrd="0" destOrd="0" presId="urn:microsoft.com/office/officeart/2005/8/layout/vList2"/>
    <dgm:cxn modelId="{5B4FD99C-7FA1-4501-BF73-6A8540E9F291}" type="presOf" srcId="{311FC37A-E04B-4102-BC04-13EAC03999D7}" destId="{20B48D42-8728-4C60-8460-908D182821A6}" srcOrd="0" destOrd="0" presId="urn:microsoft.com/office/officeart/2005/8/layout/vList2"/>
    <dgm:cxn modelId="{CC7EB8AD-D60F-44AC-9D34-14AF0D82C859}" srcId="{592D68CD-C177-47DF-8512-6F25EF833DB4}" destId="{10A41F79-BF4A-4C07-BC08-A59378588798}" srcOrd="2" destOrd="0" parTransId="{EA2A2D43-6228-4BCC-8EA3-67705EBB385F}" sibTransId="{7C09C703-3E43-4A63-9873-1852D77583C7}"/>
    <dgm:cxn modelId="{2EB19ABD-7AD4-46D7-8338-05E6B375E523}" type="presOf" srcId="{592D68CD-C177-47DF-8512-6F25EF833DB4}" destId="{109F6A73-D37D-406F-8647-D2CE36C39332}" srcOrd="0" destOrd="0" presId="urn:microsoft.com/office/officeart/2005/8/layout/vList2"/>
    <dgm:cxn modelId="{FDAF08BF-1594-434E-ADFB-3821864DF09D}" srcId="{592D68CD-C177-47DF-8512-6F25EF833DB4}" destId="{CAEAEF51-BFC6-4436-8617-6AF6C2D9B341}" srcOrd="0" destOrd="0" parTransId="{6EC2BED8-E4D8-43AE-BD74-3D35471D4CC0}" sibTransId="{819909DC-7406-4B56-8195-F2B0075D1A6E}"/>
    <dgm:cxn modelId="{EF7424C2-D790-459C-A14C-C08D7E6602F4}" srcId="{592D68CD-C177-47DF-8512-6F25EF833DB4}" destId="{311FC37A-E04B-4102-BC04-13EAC03999D7}" srcOrd="1" destOrd="0" parTransId="{D20BC272-7050-4D36-8B68-B45BFBC1A35C}" sibTransId="{F9D859C6-AD0D-4AB4-8994-F02DA92D6E66}"/>
    <dgm:cxn modelId="{48A98FD1-9DA8-4F64-9DA7-A8DF96AB1EF6}" type="presOf" srcId="{10A41F79-BF4A-4C07-BC08-A59378588798}" destId="{5154E409-9FE3-4500-A82B-6B4849AAA2E1}" srcOrd="0" destOrd="0" presId="urn:microsoft.com/office/officeart/2005/8/layout/vList2"/>
    <dgm:cxn modelId="{DBCC5684-D136-4F4F-95D6-409C8B2192A7}" type="presParOf" srcId="{109F6A73-D37D-406F-8647-D2CE36C39332}" destId="{5EADA197-B425-40EE-8C80-A235ECF5C35B}" srcOrd="0" destOrd="0" presId="urn:microsoft.com/office/officeart/2005/8/layout/vList2"/>
    <dgm:cxn modelId="{CA874843-4241-48D5-B8EA-4F95FA1313B6}" type="presParOf" srcId="{109F6A73-D37D-406F-8647-D2CE36C39332}" destId="{CF1FD3FE-704A-4CEF-9C5D-9499E1E54DFC}" srcOrd="1" destOrd="0" presId="urn:microsoft.com/office/officeart/2005/8/layout/vList2"/>
    <dgm:cxn modelId="{DFF5CCA9-D684-426D-895A-F4C90D8CA208}" type="presParOf" srcId="{109F6A73-D37D-406F-8647-D2CE36C39332}" destId="{20B48D42-8728-4C60-8460-908D182821A6}" srcOrd="2" destOrd="0" presId="urn:microsoft.com/office/officeart/2005/8/layout/vList2"/>
    <dgm:cxn modelId="{7FDA0FDE-CEEC-4B1B-BD58-5E724AE87F19}" type="presParOf" srcId="{109F6A73-D37D-406F-8647-D2CE36C39332}" destId="{E7F2A723-92D9-4F4F-A753-7488E89FFAE8}" srcOrd="3" destOrd="0" presId="urn:microsoft.com/office/officeart/2005/8/layout/vList2"/>
    <dgm:cxn modelId="{0FFCF42D-A6B7-499B-9453-62BA190BD06F}" type="presParOf" srcId="{109F6A73-D37D-406F-8647-D2CE36C39332}" destId="{5154E409-9FE3-4500-A82B-6B4849AAA2E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6D8D42-AF9B-4ADE-BE85-CD8D0507E5C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097E1A-DF8A-4E3E-A5ED-443573842010}">
      <dgm:prSet custT="1"/>
      <dgm:spPr/>
      <dgm:t>
        <a:bodyPr/>
        <a:lstStyle/>
        <a:p>
          <a:r>
            <a:rPr lang="en-US" sz="2000" dirty="0"/>
            <a:t>A BILATERAL FILTER is used to reduce noise in computed frames </a:t>
          </a:r>
        </a:p>
        <a:p>
          <a:r>
            <a:rPr lang="en-US" sz="2000" b="1" dirty="0" err="1"/>
            <a:t>img</a:t>
          </a:r>
          <a:r>
            <a:rPr lang="en-US" sz="2000" b="1" dirty="0"/>
            <a:t> = cv2.bilateralFilter(</a:t>
          </a:r>
          <a:r>
            <a:rPr lang="en-US" sz="2000" b="1" dirty="0" err="1"/>
            <a:t>img</a:t>
          </a:r>
          <a:r>
            <a:rPr lang="en-US" sz="2000" b="1" dirty="0"/>
            <a:t>, 9, 40, 75)</a:t>
          </a:r>
        </a:p>
      </dgm:t>
    </dgm:pt>
    <dgm:pt modelId="{6496BD48-8DA1-412F-9B8C-B9C174F14E0A}" type="parTrans" cxnId="{3B2B5C2B-EFBE-4B53-A5BE-D68499F53C06}">
      <dgm:prSet/>
      <dgm:spPr/>
      <dgm:t>
        <a:bodyPr/>
        <a:lstStyle/>
        <a:p>
          <a:endParaRPr lang="en-US"/>
        </a:p>
      </dgm:t>
    </dgm:pt>
    <dgm:pt modelId="{67660074-5B3D-4F61-8C57-6F009A5C8F1E}" type="sibTrans" cxnId="{3B2B5C2B-EFBE-4B53-A5BE-D68499F53C06}">
      <dgm:prSet/>
      <dgm:spPr/>
      <dgm:t>
        <a:bodyPr/>
        <a:lstStyle/>
        <a:p>
          <a:endParaRPr lang="en-US"/>
        </a:p>
      </dgm:t>
    </dgm:pt>
    <dgm:pt modelId="{150FCD2C-3771-4914-A185-BAE448F60649}">
      <dgm:prSet custT="1"/>
      <dgm:spPr/>
      <dgm:t>
        <a:bodyPr/>
        <a:lstStyle/>
        <a:p>
          <a:r>
            <a:rPr lang="en-US" sz="2000" dirty="0"/>
            <a:t>MOVING AVERAGE FILTER can be added at user’s discretion. The effect is a smoother image with sharp features removed, reducing errors in detection process.  </a:t>
          </a:r>
        </a:p>
        <a:p>
          <a:r>
            <a:rPr lang="en-US" sz="2000" b="1" dirty="0"/>
            <a:t>cv2.accumulateWeighted(</a:t>
          </a:r>
          <a:r>
            <a:rPr lang="en-US" sz="2000" b="1" dirty="0" err="1"/>
            <a:t>img</a:t>
          </a:r>
          <a:r>
            <a:rPr lang="en-US" sz="2000" b="1" dirty="0"/>
            <a:t>, avg, alpha) </a:t>
          </a:r>
        </a:p>
        <a:p>
          <a:r>
            <a:rPr lang="en-US" sz="2000" b="1" dirty="0"/>
            <a:t>res = cv2.convertScaleAbs(avg)</a:t>
          </a:r>
        </a:p>
        <a:p>
          <a:r>
            <a:rPr lang="en-US" sz="2000" b="1" dirty="0"/>
            <a:t>return res</a:t>
          </a:r>
        </a:p>
      </dgm:t>
    </dgm:pt>
    <dgm:pt modelId="{B6F4EC0C-B791-4A2D-B34F-AD7D2C93A5F2}" type="parTrans" cxnId="{B95093DE-8398-49BE-9C6E-AC359FC3BA01}">
      <dgm:prSet/>
      <dgm:spPr/>
      <dgm:t>
        <a:bodyPr/>
        <a:lstStyle/>
        <a:p>
          <a:endParaRPr lang="en-US"/>
        </a:p>
      </dgm:t>
    </dgm:pt>
    <dgm:pt modelId="{C8A5FA5D-70F0-4C43-9886-69097E55FE93}" type="sibTrans" cxnId="{B95093DE-8398-49BE-9C6E-AC359FC3BA01}">
      <dgm:prSet/>
      <dgm:spPr/>
      <dgm:t>
        <a:bodyPr/>
        <a:lstStyle/>
        <a:p>
          <a:endParaRPr lang="en-US"/>
        </a:p>
      </dgm:t>
    </dgm:pt>
    <dgm:pt modelId="{CF6094E4-747B-4622-A9BD-0F8090D65BD4}" type="pres">
      <dgm:prSet presAssocID="{576D8D42-AF9B-4ADE-BE85-CD8D0507E5CE}" presName="linear" presStyleCnt="0">
        <dgm:presLayoutVars>
          <dgm:animLvl val="lvl"/>
          <dgm:resizeHandles val="exact"/>
        </dgm:presLayoutVars>
      </dgm:prSet>
      <dgm:spPr/>
    </dgm:pt>
    <dgm:pt modelId="{21F60C79-B1ED-4430-8F5B-E9D2D02B8942}" type="pres">
      <dgm:prSet presAssocID="{73097E1A-DF8A-4E3E-A5ED-443573842010}" presName="parentText" presStyleLbl="node1" presStyleIdx="0" presStyleCnt="2" custLinFactY="-38881" custLinFactNeighborX="-87" custLinFactNeighborY="-100000">
        <dgm:presLayoutVars>
          <dgm:chMax val="0"/>
          <dgm:bulletEnabled val="1"/>
        </dgm:presLayoutVars>
      </dgm:prSet>
      <dgm:spPr/>
    </dgm:pt>
    <dgm:pt modelId="{A8B6F3D8-06C9-4AA8-B81F-392359439DBD}" type="pres">
      <dgm:prSet presAssocID="{67660074-5B3D-4F61-8C57-6F009A5C8F1E}" presName="spacer" presStyleCnt="0"/>
      <dgm:spPr/>
    </dgm:pt>
    <dgm:pt modelId="{020BBCC9-993D-4EB6-BA33-C5362056E2D1}" type="pres">
      <dgm:prSet presAssocID="{150FCD2C-3771-4914-A185-BAE448F60649}" presName="parentText" presStyleLbl="node1" presStyleIdx="1" presStyleCnt="2" custLinFactY="3508" custLinFactNeighborX="120" custLinFactNeighborY="100000">
        <dgm:presLayoutVars>
          <dgm:chMax val="0"/>
          <dgm:bulletEnabled val="1"/>
        </dgm:presLayoutVars>
      </dgm:prSet>
      <dgm:spPr/>
    </dgm:pt>
  </dgm:ptLst>
  <dgm:cxnLst>
    <dgm:cxn modelId="{3B2B5C2B-EFBE-4B53-A5BE-D68499F53C06}" srcId="{576D8D42-AF9B-4ADE-BE85-CD8D0507E5CE}" destId="{73097E1A-DF8A-4E3E-A5ED-443573842010}" srcOrd="0" destOrd="0" parTransId="{6496BD48-8DA1-412F-9B8C-B9C174F14E0A}" sibTransId="{67660074-5B3D-4F61-8C57-6F009A5C8F1E}"/>
    <dgm:cxn modelId="{7C8D696C-62A9-492B-9838-B05C6F76E0CE}" type="presOf" srcId="{576D8D42-AF9B-4ADE-BE85-CD8D0507E5CE}" destId="{CF6094E4-747B-4622-A9BD-0F8090D65BD4}" srcOrd="0" destOrd="0" presId="urn:microsoft.com/office/officeart/2005/8/layout/vList2"/>
    <dgm:cxn modelId="{B70062AD-21D7-43E3-A22E-E5F6655FD099}" type="presOf" srcId="{150FCD2C-3771-4914-A185-BAE448F60649}" destId="{020BBCC9-993D-4EB6-BA33-C5362056E2D1}" srcOrd="0" destOrd="0" presId="urn:microsoft.com/office/officeart/2005/8/layout/vList2"/>
    <dgm:cxn modelId="{B95093DE-8398-49BE-9C6E-AC359FC3BA01}" srcId="{576D8D42-AF9B-4ADE-BE85-CD8D0507E5CE}" destId="{150FCD2C-3771-4914-A185-BAE448F60649}" srcOrd="1" destOrd="0" parTransId="{B6F4EC0C-B791-4A2D-B34F-AD7D2C93A5F2}" sibTransId="{C8A5FA5D-70F0-4C43-9886-69097E55FE93}"/>
    <dgm:cxn modelId="{BB968FE1-C461-4834-97EC-374216B0A7B2}" type="presOf" srcId="{73097E1A-DF8A-4E3E-A5ED-443573842010}" destId="{21F60C79-B1ED-4430-8F5B-E9D2D02B8942}" srcOrd="0" destOrd="0" presId="urn:microsoft.com/office/officeart/2005/8/layout/vList2"/>
    <dgm:cxn modelId="{691574C4-B203-473A-B0FA-7F60C82E9396}" type="presParOf" srcId="{CF6094E4-747B-4622-A9BD-0F8090D65BD4}" destId="{21F60C79-B1ED-4430-8F5B-E9D2D02B8942}" srcOrd="0" destOrd="0" presId="urn:microsoft.com/office/officeart/2005/8/layout/vList2"/>
    <dgm:cxn modelId="{5965621C-EF4A-467D-ACFD-72DEB1FA7B3E}" type="presParOf" srcId="{CF6094E4-747B-4622-A9BD-0F8090D65BD4}" destId="{A8B6F3D8-06C9-4AA8-B81F-392359439DBD}" srcOrd="1" destOrd="0" presId="urn:microsoft.com/office/officeart/2005/8/layout/vList2"/>
    <dgm:cxn modelId="{6E9B24D3-D1BC-4A75-B1A7-F041CC5C3947}" type="presParOf" srcId="{CF6094E4-747B-4622-A9BD-0F8090D65BD4}" destId="{020BBCC9-993D-4EB6-BA33-C5362056E2D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22FA5E-9F28-4B03-A228-9D42A2DB5D4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7362723-CAA4-47C3-8215-98C1282F2626}">
      <dgm:prSet custT="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31000">
              <a:schemeClr val="accent2"/>
            </a:gs>
            <a:gs pos="100000">
              <a:srgbClr val="0070C0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sz="2000" b="0" dirty="0">
              <a:solidFill>
                <a:schemeClr val="bg1"/>
              </a:solidFill>
            </a:rPr>
            <a:t>It’s possible to use </a:t>
          </a:r>
          <a:r>
            <a:rPr lang="en-US" sz="2000" b="0" dirty="0" err="1">
              <a:solidFill>
                <a:schemeClr val="bg1"/>
              </a:solidFill>
            </a:rPr>
            <a:t>OPtoROBO</a:t>
          </a:r>
          <a:r>
            <a:rPr lang="en-US" sz="2000" b="0" dirty="0">
              <a:solidFill>
                <a:schemeClr val="bg1"/>
              </a:solidFill>
            </a:rPr>
            <a:t> directly from Command Shell</a:t>
          </a:r>
          <a:endParaRPr lang="it-IT" sz="2000" b="0" dirty="0">
            <a:solidFill>
              <a:schemeClr val="bg1"/>
            </a:solidFill>
          </a:endParaRPr>
        </a:p>
      </dgm:t>
    </dgm:pt>
    <dgm:pt modelId="{ABF54629-DBBE-4EAD-B4C9-BB5EC7AB98FF}" type="parTrans" cxnId="{3822F61D-D944-42A8-BB97-219FAD348B69}">
      <dgm:prSet/>
      <dgm:spPr/>
      <dgm:t>
        <a:bodyPr/>
        <a:lstStyle/>
        <a:p>
          <a:endParaRPr lang="it-IT"/>
        </a:p>
      </dgm:t>
    </dgm:pt>
    <dgm:pt modelId="{E2D7AB5C-7638-453F-ABD2-63F5247269D1}" type="sibTrans" cxnId="{3822F61D-D944-42A8-BB97-219FAD348B69}">
      <dgm:prSet/>
      <dgm:spPr/>
      <dgm:t>
        <a:bodyPr/>
        <a:lstStyle/>
        <a:p>
          <a:endParaRPr lang="it-IT"/>
        </a:p>
      </dgm:t>
    </dgm:pt>
    <dgm:pt modelId="{7D0EA7E7-FC54-4FA2-8806-F31F4B53E67A}" type="pres">
      <dgm:prSet presAssocID="{3D22FA5E-9F28-4B03-A228-9D42A2DB5D43}" presName="linear" presStyleCnt="0">
        <dgm:presLayoutVars>
          <dgm:animLvl val="lvl"/>
          <dgm:resizeHandles val="exact"/>
        </dgm:presLayoutVars>
      </dgm:prSet>
      <dgm:spPr/>
    </dgm:pt>
    <dgm:pt modelId="{77F6E8DD-A4EF-4B4C-B060-403D0B045C6E}" type="pres">
      <dgm:prSet presAssocID="{D7362723-CAA4-47C3-8215-98C1282F2626}" presName="parentText" presStyleLbl="node1" presStyleIdx="0" presStyleCnt="1" custScaleY="63217" custLinFactNeighborY="-80023">
        <dgm:presLayoutVars>
          <dgm:chMax val="0"/>
          <dgm:bulletEnabled val="1"/>
        </dgm:presLayoutVars>
      </dgm:prSet>
      <dgm:spPr/>
    </dgm:pt>
  </dgm:ptLst>
  <dgm:cxnLst>
    <dgm:cxn modelId="{B1507E0E-2A00-4C27-82E3-A4A10034B823}" type="presOf" srcId="{D7362723-CAA4-47C3-8215-98C1282F2626}" destId="{77F6E8DD-A4EF-4B4C-B060-403D0B045C6E}" srcOrd="0" destOrd="0" presId="urn:microsoft.com/office/officeart/2005/8/layout/vList2"/>
    <dgm:cxn modelId="{3822F61D-D944-42A8-BB97-219FAD348B69}" srcId="{3D22FA5E-9F28-4B03-A228-9D42A2DB5D43}" destId="{D7362723-CAA4-47C3-8215-98C1282F2626}" srcOrd="0" destOrd="0" parTransId="{ABF54629-DBBE-4EAD-B4C9-BB5EC7AB98FF}" sibTransId="{E2D7AB5C-7638-453F-ABD2-63F5247269D1}"/>
    <dgm:cxn modelId="{1CA11E95-8A3B-4F3B-ACDF-A5C3E2C7207B}" type="presOf" srcId="{3D22FA5E-9F28-4B03-A228-9D42A2DB5D43}" destId="{7D0EA7E7-FC54-4FA2-8806-F31F4B53E67A}" srcOrd="0" destOrd="0" presId="urn:microsoft.com/office/officeart/2005/8/layout/vList2"/>
    <dgm:cxn modelId="{AB0F5C25-582A-4D79-A455-0E7538C26841}" type="presParOf" srcId="{7D0EA7E7-FC54-4FA2-8806-F31F4B53E67A}" destId="{77F6E8DD-A4EF-4B4C-B060-403D0B045C6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2C9864-948B-4E17-A171-A81947778E5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611630-0F42-4447-9962-2C0201A4D722}">
      <dgm:prSet/>
      <dgm:spPr/>
      <dgm:t>
        <a:bodyPr/>
        <a:lstStyle/>
        <a:p>
          <a:r>
            <a:rPr lang="en-US" dirty="0"/>
            <a:t>Before doing anything, </a:t>
          </a:r>
          <a:r>
            <a:rPr lang="en-US" b="1" dirty="0"/>
            <a:t>clone</a:t>
          </a:r>
          <a:r>
            <a:rPr lang="en-US" dirty="0"/>
            <a:t> and </a:t>
          </a:r>
          <a:r>
            <a:rPr lang="en-US" b="1" dirty="0"/>
            <a:t>install</a:t>
          </a:r>
          <a:r>
            <a:rPr lang="en-US" dirty="0"/>
            <a:t> </a:t>
          </a:r>
          <a:r>
            <a:rPr lang="en-US" b="1" u="none" dirty="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OpenPose</a:t>
          </a:r>
          <a:r>
            <a:rPr lang="en-US" dirty="0"/>
            <a:t> and follow the instructions.</a:t>
          </a:r>
        </a:p>
      </dgm:t>
    </dgm:pt>
    <dgm:pt modelId="{4271BE0C-4EEA-42E8-9CBF-9543FDD03EC4}" type="parTrans" cxnId="{1EC08D44-6D5B-49E3-9302-7FCFE3563FB7}">
      <dgm:prSet/>
      <dgm:spPr/>
      <dgm:t>
        <a:bodyPr/>
        <a:lstStyle/>
        <a:p>
          <a:endParaRPr lang="en-US"/>
        </a:p>
      </dgm:t>
    </dgm:pt>
    <dgm:pt modelId="{316E5097-E60E-4E11-B041-96BD7CD35514}" type="sibTrans" cxnId="{1EC08D44-6D5B-49E3-9302-7FCFE3563FB7}">
      <dgm:prSet/>
      <dgm:spPr/>
      <dgm:t>
        <a:bodyPr/>
        <a:lstStyle/>
        <a:p>
          <a:endParaRPr lang="en-US"/>
        </a:p>
      </dgm:t>
    </dgm:pt>
    <dgm:pt modelId="{8AD5FBAD-582A-4754-B37C-4BE1D82DCAF3}">
      <dgm:prSet/>
      <dgm:spPr/>
      <dgm:t>
        <a:bodyPr/>
        <a:lstStyle/>
        <a:p>
          <a:r>
            <a:rPr lang="en-US" dirty="0"/>
            <a:t>Clone </a:t>
          </a:r>
          <a:r>
            <a:rPr lang="en-US" b="1" dirty="0" err="1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OPtoROBO</a:t>
          </a:r>
          <a:r>
            <a:rPr lang="en-US" dirty="0"/>
            <a:t> repo in {</a:t>
          </a:r>
          <a:r>
            <a:rPr lang="en-US" dirty="0" err="1"/>
            <a:t>OpenPoseClonedRepo</a:t>
          </a:r>
          <a:r>
            <a:rPr lang="en-US" dirty="0"/>
            <a:t>}/build/examples/</a:t>
          </a:r>
          <a:r>
            <a:rPr lang="en-US" dirty="0" err="1"/>
            <a:t>tutorial_api_python</a:t>
          </a:r>
          <a:endParaRPr lang="en-US" dirty="0"/>
        </a:p>
      </dgm:t>
    </dgm:pt>
    <dgm:pt modelId="{54B84F06-8129-4DBD-B0AE-17CFB926DF74}" type="parTrans" cxnId="{66F62EDE-02A4-4C94-AA24-374C50008ACC}">
      <dgm:prSet/>
      <dgm:spPr/>
      <dgm:t>
        <a:bodyPr/>
        <a:lstStyle/>
        <a:p>
          <a:endParaRPr lang="en-US"/>
        </a:p>
      </dgm:t>
    </dgm:pt>
    <dgm:pt modelId="{59C38992-C28E-4558-8C44-E1F515C482EE}" type="sibTrans" cxnId="{66F62EDE-02A4-4C94-AA24-374C50008ACC}">
      <dgm:prSet/>
      <dgm:spPr/>
      <dgm:t>
        <a:bodyPr/>
        <a:lstStyle/>
        <a:p>
          <a:endParaRPr lang="en-US"/>
        </a:p>
      </dgm:t>
    </dgm:pt>
    <dgm:pt modelId="{9F7A28B1-029A-4B20-A72D-08D9BAB60F50}">
      <dgm:prSet/>
      <dgm:spPr/>
      <dgm:t>
        <a:bodyPr/>
        <a:lstStyle/>
        <a:p>
          <a:r>
            <a:rPr lang="en-US" dirty="0"/>
            <a:t>Install all the necessary Python modules </a:t>
          </a:r>
        </a:p>
      </dgm:t>
    </dgm:pt>
    <dgm:pt modelId="{AEF0C014-63ED-4327-A838-B6508E842773}" type="parTrans" cxnId="{1363C48C-FF31-455E-A8C4-A941DE791020}">
      <dgm:prSet/>
      <dgm:spPr/>
      <dgm:t>
        <a:bodyPr/>
        <a:lstStyle/>
        <a:p>
          <a:endParaRPr lang="en-US"/>
        </a:p>
      </dgm:t>
    </dgm:pt>
    <dgm:pt modelId="{FED34185-CAE4-4F3E-A8E2-174A43EBDD4F}" type="sibTrans" cxnId="{1363C48C-FF31-455E-A8C4-A941DE791020}">
      <dgm:prSet/>
      <dgm:spPr/>
      <dgm:t>
        <a:bodyPr/>
        <a:lstStyle/>
        <a:p>
          <a:endParaRPr lang="en-US"/>
        </a:p>
      </dgm:t>
    </dgm:pt>
    <dgm:pt modelId="{7269C76E-A010-4478-874D-30445BCD64F4}">
      <dgm:prSet/>
      <dgm:spPr/>
      <dgm:t>
        <a:bodyPr/>
        <a:lstStyle/>
        <a:p>
          <a:r>
            <a:rPr lang="en-US" dirty="0"/>
            <a:t>It’s important that you have a good GPU. We have done test with GTX 1050 (7 FPS) and </a:t>
          </a:r>
          <a:r>
            <a:rPr lang="it-IT" dirty="0"/>
            <a:t>GTX 1660ti (20 FPS).</a:t>
          </a:r>
          <a:br>
            <a:rPr lang="en-US" dirty="0"/>
          </a:br>
          <a:endParaRPr lang="en-US" dirty="0"/>
        </a:p>
      </dgm:t>
    </dgm:pt>
    <dgm:pt modelId="{07C42751-5413-4665-A249-2059C603810D}" type="parTrans" cxnId="{0DDF0BD7-8A10-45CF-919A-E504074EBA1C}">
      <dgm:prSet/>
      <dgm:spPr/>
      <dgm:t>
        <a:bodyPr/>
        <a:lstStyle/>
        <a:p>
          <a:endParaRPr lang="en-US"/>
        </a:p>
      </dgm:t>
    </dgm:pt>
    <dgm:pt modelId="{7532AA78-C556-4A6B-916F-5FD19B305066}" type="sibTrans" cxnId="{0DDF0BD7-8A10-45CF-919A-E504074EBA1C}">
      <dgm:prSet/>
      <dgm:spPr/>
      <dgm:t>
        <a:bodyPr/>
        <a:lstStyle/>
        <a:p>
          <a:endParaRPr lang="en-US"/>
        </a:p>
      </dgm:t>
    </dgm:pt>
    <dgm:pt modelId="{24EDB38D-AA2F-4B7F-BEDA-0833BA6E29EA}">
      <dgm:prSet/>
      <dgm:spPr/>
      <dgm:t>
        <a:bodyPr/>
        <a:lstStyle/>
        <a:p>
          <a:r>
            <a:rPr lang="en-US" dirty="0"/>
            <a:t>Python 3.7</a:t>
          </a:r>
        </a:p>
      </dgm:t>
    </dgm:pt>
    <dgm:pt modelId="{9CCB469B-2553-458C-8136-9933A69AC14E}" type="parTrans" cxnId="{3FBB361A-ADED-45BF-B9B7-C652892B8553}">
      <dgm:prSet/>
      <dgm:spPr/>
      <dgm:t>
        <a:bodyPr/>
        <a:lstStyle/>
        <a:p>
          <a:endParaRPr lang="it-IT"/>
        </a:p>
      </dgm:t>
    </dgm:pt>
    <dgm:pt modelId="{72E3217F-801C-4600-954A-25D6E6F990D2}" type="sibTrans" cxnId="{3FBB361A-ADED-45BF-B9B7-C652892B8553}">
      <dgm:prSet/>
      <dgm:spPr/>
      <dgm:t>
        <a:bodyPr/>
        <a:lstStyle/>
        <a:p>
          <a:endParaRPr lang="it-IT"/>
        </a:p>
      </dgm:t>
    </dgm:pt>
    <dgm:pt modelId="{A24EA3C4-0341-48AD-A3F8-A025F4322ADD}" type="pres">
      <dgm:prSet presAssocID="{862C9864-948B-4E17-A171-A81947778E5D}" presName="linear" presStyleCnt="0">
        <dgm:presLayoutVars>
          <dgm:animLvl val="lvl"/>
          <dgm:resizeHandles val="exact"/>
        </dgm:presLayoutVars>
      </dgm:prSet>
      <dgm:spPr/>
    </dgm:pt>
    <dgm:pt modelId="{5982886B-ECEB-4C02-A1BC-F77CF4FD04BE}" type="pres">
      <dgm:prSet presAssocID="{24EDB38D-AA2F-4B7F-BEDA-0833BA6E29E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A6E218-E44D-43D4-A9B6-468646F1866F}" type="pres">
      <dgm:prSet presAssocID="{72E3217F-801C-4600-954A-25D6E6F990D2}" presName="spacer" presStyleCnt="0"/>
      <dgm:spPr/>
    </dgm:pt>
    <dgm:pt modelId="{FF6E5F98-F42B-431F-96D8-462C53A484EA}" type="pres">
      <dgm:prSet presAssocID="{CA611630-0F42-4447-9962-2C0201A4D72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605E63-A359-4740-AFF1-6DE8BE5C8A9B}" type="pres">
      <dgm:prSet presAssocID="{316E5097-E60E-4E11-B041-96BD7CD35514}" presName="spacer" presStyleCnt="0"/>
      <dgm:spPr/>
    </dgm:pt>
    <dgm:pt modelId="{BF9ED244-3566-4B02-A834-89B2BF33E163}" type="pres">
      <dgm:prSet presAssocID="{8AD5FBAD-582A-4754-B37C-4BE1D82DCA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7E5515-33F9-425A-AFF1-97DF129BA371}" type="pres">
      <dgm:prSet presAssocID="{59C38992-C28E-4558-8C44-E1F515C482EE}" presName="spacer" presStyleCnt="0"/>
      <dgm:spPr/>
    </dgm:pt>
    <dgm:pt modelId="{7154121A-0B7B-4688-95FB-B1B812D0306D}" type="pres">
      <dgm:prSet presAssocID="{9F7A28B1-029A-4B20-A72D-08D9BAB60F5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F31933-E0BF-4645-A132-77B5C8FEBE64}" type="pres">
      <dgm:prSet presAssocID="{FED34185-CAE4-4F3E-A8E2-174A43EBDD4F}" presName="spacer" presStyleCnt="0"/>
      <dgm:spPr/>
    </dgm:pt>
    <dgm:pt modelId="{ED74F601-F91F-4C73-AD68-5338BEC07A4A}" type="pres">
      <dgm:prSet presAssocID="{7269C76E-A010-4478-874D-30445BCD64F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8DFFA18-77F5-4D2A-A28C-2F01C7EEF118}" type="presOf" srcId="{24EDB38D-AA2F-4B7F-BEDA-0833BA6E29EA}" destId="{5982886B-ECEB-4C02-A1BC-F77CF4FD04BE}" srcOrd="0" destOrd="0" presId="urn:microsoft.com/office/officeart/2005/8/layout/vList2"/>
    <dgm:cxn modelId="{3FBB361A-ADED-45BF-B9B7-C652892B8553}" srcId="{862C9864-948B-4E17-A171-A81947778E5D}" destId="{24EDB38D-AA2F-4B7F-BEDA-0833BA6E29EA}" srcOrd="0" destOrd="0" parTransId="{9CCB469B-2553-458C-8136-9933A69AC14E}" sibTransId="{72E3217F-801C-4600-954A-25D6E6F990D2}"/>
    <dgm:cxn modelId="{27052028-541E-473E-8E4A-5DD09322D228}" type="presOf" srcId="{8AD5FBAD-582A-4754-B37C-4BE1D82DCAF3}" destId="{BF9ED244-3566-4B02-A834-89B2BF33E163}" srcOrd="0" destOrd="0" presId="urn:microsoft.com/office/officeart/2005/8/layout/vList2"/>
    <dgm:cxn modelId="{1EC08D44-6D5B-49E3-9302-7FCFE3563FB7}" srcId="{862C9864-948B-4E17-A171-A81947778E5D}" destId="{CA611630-0F42-4447-9962-2C0201A4D722}" srcOrd="1" destOrd="0" parTransId="{4271BE0C-4EEA-42E8-9CBF-9543FDD03EC4}" sibTransId="{316E5097-E60E-4E11-B041-96BD7CD35514}"/>
    <dgm:cxn modelId="{82DCA759-D74F-4A4D-9609-7B95DCF72162}" type="presOf" srcId="{7269C76E-A010-4478-874D-30445BCD64F4}" destId="{ED74F601-F91F-4C73-AD68-5338BEC07A4A}" srcOrd="0" destOrd="0" presId="urn:microsoft.com/office/officeart/2005/8/layout/vList2"/>
    <dgm:cxn modelId="{1363C48C-FF31-455E-A8C4-A941DE791020}" srcId="{862C9864-948B-4E17-A171-A81947778E5D}" destId="{9F7A28B1-029A-4B20-A72D-08D9BAB60F50}" srcOrd="3" destOrd="0" parTransId="{AEF0C014-63ED-4327-A838-B6508E842773}" sibTransId="{FED34185-CAE4-4F3E-A8E2-174A43EBDD4F}"/>
    <dgm:cxn modelId="{9C40FC90-EB07-401F-9008-395E7D8E22D7}" type="presOf" srcId="{CA611630-0F42-4447-9962-2C0201A4D722}" destId="{FF6E5F98-F42B-431F-96D8-462C53A484EA}" srcOrd="0" destOrd="0" presId="urn:microsoft.com/office/officeart/2005/8/layout/vList2"/>
    <dgm:cxn modelId="{3EF33CBD-31C1-41C8-8C30-E2AAD49C9006}" type="presOf" srcId="{862C9864-948B-4E17-A171-A81947778E5D}" destId="{A24EA3C4-0341-48AD-A3F8-A025F4322ADD}" srcOrd="0" destOrd="0" presId="urn:microsoft.com/office/officeart/2005/8/layout/vList2"/>
    <dgm:cxn modelId="{5A68ACCA-6F74-4D42-B6E1-9A3D2CD021CF}" type="presOf" srcId="{9F7A28B1-029A-4B20-A72D-08D9BAB60F50}" destId="{7154121A-0B7B-4688-95FB-B1B812D0306D}" srcOrd="0" destOrd="0" presId="urn:microsoft.com/office/officeart/2005/8/layout/vList2"/>
    <dgm:cxn modelId="{0DDF0BD7-8A10-45CF-919A-E504074EBA1C}" srcId="{862C9864-948B-4E17-A171-A81947778E5D}" destId="{7269C76E-A010-4478-874D-30445BCD64F4}" srcOrd="4" destOrd="0" parTransId="{07C42751-5413-4665-A249-2059C603810D}" sibTransId="{7532AA78-C556-4A6B-916F-5FD19B305066}"/>
    <dgm:cxn modelId="{66F62EDE-02A4-4C94-AA24-374C50008ACC}" srcId="{862C9864-948B-4E17-A171-A81947778E5D}" destId="{8AD5FBAD-582A-4754-B37C-4BE1D82DCAF3}" srcOrd="2" destOrd="0" parTransId="{54B84F06-8129-4DBD-B0AE-17CFB926DF74}" sibTransId="{59C38992-C28E-4558-8C44-E1F515C482EE}"/>
    <dgm:cxn modelId="{C18DDCD0-918F-4114-9C33-F71803F646B2}" type="presParOf" srcId="{A24EA3C4-0341-48AD-A3F8-A025F4322ADD}" destId="{5982886B-ECEB-4C02-A1BC-F77CF4FD04BE}" srcOrd="0" destOrd="0" presId="urn:microsoft.com/office/officeart/2005/8/layout/vList2"/>
    <dgm:cxn modelId="{5C22E746-5379-4045-811D-A28B45E7BE31}" type="presParOf" srcId="{A24EA3C4-0341-48AD-A3F8-A025F4322ADD}" destId="{68A6E218-E44D-43D4-A9B6-468646F1866F}" srcOrd="1" destOrd="0" presId="urn:microsoft.com/office/officeart/2005/8/layout/vList2"/>
    <dgm:cxn modelId="{98C0E2CC-0C7F-461B-9D22-E0D24090495C}" type="presParOf" srcId="{A24EA3C4-0341-48AD-A3F8-A025F4322ADD}" destId="{FF6E5F98-F42B-431F-96D8-462C53A484EA}" srcOrd="2" destOrd="0" presId="urn:microsoft.com/office/officeart/2005/8/layout/vList2"/>
    <dgm:cxn modelId="{0A9092E2-FDCF-4255-975E-F8ED3E2440EA}" type="presParOf" srcId="{A24EA3C4-0341-48AD-A3F8-A025F4322ADD}" destId="{83605E63-A359-4740-AFF1-6DE8BE5C8A9B}" srcOrd="3" destOrd="0" presId="urn:microsoft.com/office/officeart/2005/8/layout/vList2"/>
    <dgm:cxn modelId="{A812F936-805D-430D-A703-A346EEFC4ECC}" type="presParOf" srcId="{A24EA3C4-0341-48AD-A3F8-A025F4322ADD}" destId="{BF9ED244-3566-4B02-A834-89B2BF33E163}" srcOrd="4" destOrd="0" presId="urn:microsoft.com/office/officeart/2005/8/layout/vList2"/>
    <dgm:cxn modelId="{2192F359-3FF1-45C5-8FF3-DE7A0D27AFBA}" type="presParOf" srcId="{A24EA3C4-0341-48AD-A3F8-A025F4322ADD}" destId="{EC7E5515-33F9-425A-AFF1-97DF129BA371}" srcOrd="5" destOrd="0" presId="urn:microsoft.com/office/officeart/2005/8/layout/vList2"/>
    <dgm:cxn modelId="{309F9DBE-173B-407B-B6B1-0851552DBAA4}" type="presParOf" srcId="{A24EA3C4-0341-48AD-A3F8-A025F4322ADD}" destId="{7154121A-0B7B-4688-95FB-B1B812D0306D}" srcOrd="6" destOrd="0" presId="urn:microsoft.com/office/officeart/2005/8/layout/vList2"/>
    <dgm:cxn modelId="{06F58312-15CF-444B-B81B-C48E3217D54E}" type="presParOf" srcId="{A24EA3C4-0341-48AD-A3F8-A025F4322ADD}" destId="{E0F31933-E0BF-4645-A132-77B5C8FEBE64}" srcOrd="7" destOrd="0" presId="urn:microsoft.com/office/officeart/2005/8/layout/vList2"/>
    <dgm:cxn modelId="{87C9CE69-4072-4B3A-BAE2-FCE4A2FF3D98}" type="presParOf" srcId="{A24EA3C4-0341-48AD-A3F8-A025F4322ADD}" destId="{ED74F601-F91F-4C73-AD68-5338BEC07A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85DDA3-C016-4ECA-96F6-4283092E14D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20B777-365E-4A92-8E47-083560854397}">
      <dgm:prSet/>
      <dgm:spPr/>
      <dgm:t>
        <a:bodyPr/>
        <a:lstStyle/>
        <a:p>
          <a:r>
            <a:rPr lang="it-IT" dirty="0"/>
            <a:t>Use radio </a:t>
          </a:r>
          <a:r>
            <a:rPr lang="it-IT" dirty="0" err="1"/>
            <a:t>signal</a:t>
          </a:r>
          <a:r>
            <a:rPr lang="it-IT" dirty="0"/>
            <a:t> </a:t>
          </a:r>
          <a:r>
            <a:rPr lang="it-IT" dirty="0" err="1"/>
            <a:t>instead</a:t>
          </a:r>
          <a:r>
            <a:rPr lang="it-IT" dirty="0"/>
            <a:t> Bluetooth for </a:t>
          </a:r>
          <a:r>
            <a:rPr lang="it-IT" dirty="0" err="1"/>
            <a:t>further</a:t>
          </a:r>
          <a:r>
            <a:rPr lang="it-IT" dirty="0"/>
            <a:t> remote control</a:t>
          </a:r>
          <a:endParaRPr lang="en-US" dirty="0"/>
        </a:p>
      </dgm:t>
    </dgm:pt>
    <dgm:pt modelId="{B62470DD-2B08-44F6-9AA8-29620B917B8D}" type="parTrans" cxnId="{7F66C8E4-AFD2-4DF7-89E3-D465BDB82E33}">
      <dgm:prSet/>
      <dgm:spPr/>
      <dgm:t>
        <a:bodyPr/>
        <a:lstStyle/>
        <a:p>
          <a:endParaRPr lang="en-US"/>
        </a:p>
      </dgm:t>
    </dgm:pt>
    <dgm:pt modelId="{9A53EA94-CCA5-492C-AF5B-54F18331591F}" type="sibTrans" cxnId="{7F66C8E4-AFD2-4DF7-89E3-D465BDB82E33}">
      <dgm:prSet/>
      <dgm:spPr/>
      <dgm:t>
        <a:bodyPr/>
        <a:lstStyle/>
        <a:p>
          <a:endParaRPr lang="en-US"/>
        </a:p>
      </dgm:t>
    </dgm:pt>
    <dgm:pt modelId="{B74049E1-69E4-44D4-92FD-23A801E96236}">
      <dgm:prSet/>
      <dgm:spPr/>
      <dgm:t>
        <a:bodyPr/>
        <a:lstStyle/>
        <a:p>
          <a:r>
            <a:rPr lang="it-IT"/>
            <a:t>Read clerear data and pass them with a better errors detection and correction</a:t>
          </a:r>
          <a:endParaRPr lang="en-US"/>
        </a:p>
      </dgm:t>
    </dgm:pt>
    <dgm:pt modelId="{46A28DED-C466-4414-99F4-D80D7D51E633}" type="parTrans" cxnId="{92DC313F-C634-4112-95B8-BCF2FA6051F1}">
      <dgm:prSet/>
      <dgm:spPr/>
      <dgm:t>
        <a:bodyPr/>
        <a:lstStyle/>
        <a:p>
          <a:endParaRPr lang="en-US"/>
        </a:p>
      </dgm:t>
    </dgm:pt>
    <dgm:pt modelId="{48FCDF2B-E6A0-4C60-9BC5-1BABA7DE7680}" type="sibTrans" cxnId="{92DC313F-C634-4112-95B8-BCF2FA6051F1}">
      <dgm:prSet/>
      <dgm:spPr/>
      <dgm:t>
        <a:bodyPr/>
        <a:lstStyle/>
        <a:p>
          <a:endParaRPr lang="en-US"/>
        </a:p>
      </dgm:t>
    </dgm:pt>
    <dgm:pt modelId="{A6BC9038-1006-4022-9A7F-DA5DE8C3ADFA}">
      <dgm:prSet/>
      <dgm:spPr/>
      <dgm:t>
        <a:bodyPr/>
        <a:lstStyle/>
        <a:p>
          <a:r>
            <a:rPr lang="it-IT"/>
            <a:t>Improve optimization</a:t>
          </a:r>
          <a:endParaRPr lang="en-US"/>
        </a:p>
      </dgm:t>
    </dgm:pt>
    <dgm:pt modelId="{35FF84E4-0964-4FE6-A944-206F991D3A8C}" type="parTrans" cxnId="{2AD43700-B024-4661-AB9A-44F4462D2E6C}">
      <dgm:prSet/>
      <dgm:spPr/>
      <dgm:t>
        <a:bodyPr/>
        <a:lstStyle/>
        <a:p>
          <a:endParaRPr lang="en-US"/>
        </a:p>
      </dgm:t>
    </dgm:pt>
    <dgm:pt modelId="{445A9383-5E2D-4438-95C6-CD7BC8FEF12B}" type="sibTrans" cxnId="{2AD43700-B024-4661-AB9A-44F4462D2E6C}">
      <dgm:prSet/>
      <dgm:spPr/>
      <dgm:t>
        <a:bodyPr/>
        <a:lstStyle/>
        <a:p>
          <a:endParaRPr lang="en-US"/>
        </a:p>
      </dgm:t>
    </dgm:pt>
    <dgm:pt modelId="{FF41DDB9-44AB-4F94-A507-A93364F9C4E0}">
      <dgm:prSet/>
      <dgm:spPr/>
      <dgm:t>
        <a:bodyPr/>
        <a:lstStyle/>
        <a:p>
          <a:r>
            <a:rPr lang="it-IT"/>
            <a:t>Use strongest filteering for a better frame information extraction</a:t>
          </a:r>
          <a:endParaRPr lang="en-US"/>
        </a:p>
      </dgm:t>
    </dgm:pt>
    <dgm:pt modelId="{354AB962-2AF8-43F8-A9E1-ACAF9E69D2C9}" type="parTrans" cxnId="{EBE67746-C7F2-423C-B26B-0EEDBEE1AA50}">
      <dgm:prSet/>
      <dgm:spPr/>
      <dgm:t>
        <a:bodyPr/>
        <a:lstStyle/>
        <a:p>
          <a:endParaRPr lang="en-US"/>
        </a:p>
      </dgm:t>
    </dgm:pt>
    <dgm:pt modelId="{A1CA8BC8-A3B4-48FD-994C-CC1350F25908}" type="sibTrans" cxnId="{EBE67746-C7F2-423C-B26B-0EEDBEE1AA50}">
      <dgm:prSet/>
      <dgm:spPr/>
      <dgm:t>
        <a:bodyPr/>
        <a:lstStyle/>
        <a:p>
          <a:endParaRPr lang="en-US"/>
        </a:p>
      </dgm:t>
    </dgm:pt>
    <dgm:pt modelId="{EBE7CCD5-38B0-4329-90B3-9991DAB40654}">
      <dgm:prSet/>
      <dgm:spPr/>
      <dgm:t>
        <a:bodyPr/>
        <a:lstStyle/>
        <a:p>
          <a:r>
            <a:rPr lang="it-IT"/>
            <a:t>Create a multi-platform system for different veichles drive experience</a:t>
          </a:r>
          <a:endParaRPr lang="en-US"/>
        </a:p>
      </dgm:t>
    </dgm:pt>
    <dgm:pt modelId="{74C1E727-CB90-4B7D-9425-48F7001B396F}" type="parTrans" cxnId="{8AEE1B5D-8FED-49D8-9ED1-C68EB4CBFC54}">
      <dgm:prSet/>
      <dgm:spPr/>
      <dgm:t>
        <a:bodyPr/>
        <a:lstStyle/>
        <a:p>
          <a:endParaRPr lang="en-US"/>
        </a:p>
      </dgm:t>
    </dgm:pt>
    <dgm:pt modelId="{F5B06088-B7DC-4553-92EA-035A7F013171}" type="sibTrans" cxnId="{8AEE1B5D-8FED-49D8-9ED1-C68EB4CBFC54}">
      <dgm:prSet/>
      <dgm:spPr/>
      <dgm:t>
        <a:bodyPr/>
        <a:lstStyle/>
        <a:p>
          <a:endParaRPr lang="en-US"/>
        </a:p>
      </dgm:t>
    </dgm:pt>
    <dgm:pt modelId="{44C94375-A524-4576-B018-0F26B78E9B57}" type="pres">
      <dgm:prSet presAssocID="{0285DDA3-C016-4ECA-96F6-4283092E14DE}" presName="linear" presStyleCnt="0">
        <dgm:presLayoutVars>
          <dgm:animLvl val="lvl"/>
          <dgm:resizeHandles val="exact"/>
        </dgm:presLayoutVars>
      </dgm:prSet>
      <dgm:spPr/>
    </dgm:pt>
    <dgm:pt modelId="{7A2F61C6-83D2-4E69-9F3E-520F3E375414}" type="pres">
      <dgm:prSet presAssocID="{B820B777-365E-4A92-8E47-0835608543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34849BB-2012-4953-ACC8-5A0285CFFB26}" type="pres">
      <dgm:prSet presAssocID="{9A53EA94-CCA5-492C-AF5B-54F18331591F}" presName="spacer" presStyleCnt="0"/>
      <dgm:spPr/>
    </dgm:pt>
    <dgm:pt modelId="{A6A61C4B-1CDD-42A5-B32B-3953A93569F1}" type="pres">
      <dgm:prSet presAssocID="{B74049E1-69E4-44D4-92FD-23A801E962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78D3CCE-09D5-4013-822B-5F092373E11A}" type="pres">
      <dgm:prSet presAssocID="{48FCDF2B-E6A0-4C60-9BC5-1BABA7DE7680}" presName="spacer" presStyleCnt="0"/>
      <dgm:spPr/>
    </dgm:pt>
    <dgm:pt modelId="{92063673-576F-4B62-ABA5-25D92A721013}" type="pres">
      <dgm:prSet presAssocID="{A6BC9038-1006-4022-9A7F-DA5DE8C3AD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5643D9-7755-47DB-BFFB-F32F470F722C}" type="pres">
      <dgm:prSet presAssocID="{445A9383-5E2D-4438-95C6-CD7BC8FEF12B}" presName="spacer" presStyleCnt="0"/>
      <dgm:spPr/>
    </dgm:pt>
    <dgm:pt modelId="{E91B0F50-B807-4090-9A84-F76863B360FA}" type="pres">
      <dgm:prSet presAssocID="{FF41DDB9-44AB-4F94-A507-A93364F9C4E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7E2A44E-FE58-4F5D-826A-DBBB7B2102B8}" type="pres">
      <dgm:prSet presAssocID="{A1CA8BC8-A3B4-48FD-994C-CC1350F25908}" presName="spacer" presStyleCnt="0"/>
      <dgm:spPr/>
    </dgm:pt>
    <dgm:pt modelId="{3DC152D2-E4DA-48DB-9841-6F2AFE4B17D4}" type="pres">
      <dgm:prSet presAssocID="{EBE7CCD5-38B0-4329-90B3-9991DAB4065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AD43700-B024-4661-AB9A-44F4462D2E6C}" srcId="{0285DDA3-C016-4ECA-96F6-4283092E14DE}" destId="{A6BC9038-1006-4022-9A7F-DA5DE8C3ADFA}" srcOrd="2" destOrd="0" parTransId="{35FF84E4-0964-4FE6-A944-206F991D3A8C}" sibTransId="{445A9383-5E2D-4438-95C6-CD7BC8FEF12B}"/>
    <dgm:cxn modelId="{522D3204-F757-425E-AC55-D57E33FC0875}" type="presOf" srcId="{0285DDA3-C016-4ECA-96F6-4283092E14DE}" destId="{44C94375-A524-4576-B018-0F26B78E9B57}" srcOrd="0" destOrd="0" presId="urn:microsoft.com/office/officeart/2005/8/layout/vList2"/>
    <dgm:cxn modelId="{AC04A00F-D211-4363-9551-17C87709D5FD}" type="presOf" srcId="{FF41DDB9-44AB-4F94-A507-A93364F9C4E0}" destId="{E91B0F50-B807-4090-9A84-F76863B360FA}" srcOrd="0" destOrd="0" presId="urn:microsoft.com/office/officeart/2005/8/layout/vList2"/>
    <dgm:cxn modelId="{44774A38-F04F-4BBF-B22E-0E7ADCFF200F}" type="presOf" srcId="{EBE7CCD5-38B0-4329-90B3-9991DAB40654}" destId="{3DC152D2-E4DA-48DB-9841-6F2AFE4B17D4}" srcOrd="0" destOrd="0" presId="urn:microsoft.com/office/officeart/2005/8/layout/vList2"/>
    <dgm:cxn modelId="{92DC313F-C634-4112-95B8-BCF2FA6051F1}" srcId="{0285DDA3-C016-4ECA-96F6-4283092E14DE}" destId="{B74049E1-69E4-44D4-92FD-23A801E96236}" srcOrd="1" destOrd="0" parTransId="{46A28DED-C466-4414-99F4-D80D7D51E633}" sibTransId="{48FCDF2B-E6A0-4C60-9BC5-1BABA7DE7680}"/>
    <dgm:cxn modelId="{8AEE1B5D-8FED-49D8-9ED1-C68EB4CBFC54}" srcId="{0285DDA3-C016-4ECA-96F6-4283092E14DE}" destId="{EBE7CCD5-38B0-4329-90B3-9991DAB40654}" srcOrd="4" destOrd="0" parTransId="{74C1E727-CB90-4B7D-9425-48F7001B396F}" sibTransId="{F5B06088-B7DC-4553-92EA-035A7F013171}"/>
    <dgm:cxn modelId="{EBE67746-C7F2-423C-B26B-0EEDBEE1AA50}" srcId="{0285DDA3-C016-4ECA-96F6-4283092E14DE}" destId="{FF41DDB9-44AB-4F94-A507-A93364F9C4E0}" srcOrd="3" destOrd="0" parTransId="{354AB962-2AF8-43F8-A9E1-ACAF9E69D2C9}" sibTransId="{A1CA8BC8-A3B4-48FD-994C-CC1350F25908}"/>
    <dgm:cxn modelId="{A09EF6AA-21D2-4612-B420-D227046E42D6}" type="presOf" srcId="{A6BC9038-1006-4022-9A7F-DA5DE8C3ADFA}" destId="{92063673-576F-4B62-ABA5-25D92A721013}" srcOrd="0" destOrd="0" presId="urn:microsoft.com/office/officeart/2005/8/layout/vList2"/>
    <dgm:cxn modelId="{340B41B3-463C-48CB-B241-7588CD6942FB}" type="presOf" srcId="{B74049E1-69E4-44D4-92FD-23A801E96236}" destId="{A6A61C4B-1CDD-42A5-B32B-3953A93569F1}" srcOrd="0" destOrd="0" presId="urn:microsoft.com/office/officeart/2005/8/layout/vList2"/>
    <dgm:cxn modelId="{6CB948CD-6B02-4E4B-8821-03D39C5CBBC7}" type="presOf" srcId="{B820B777-365E-4A92-8E47-083560854397}" destId="{7A2F61C6-83D2-4E69-9F3E-520F3E375414}" srcOrd="0" destOrd="0" presId="urn:microsoft.com/office/officeart/2005/8/layout/vList2"/>
    <dgm:cxn modelId="{7F66C8E4-AFD2-4DF7-89E3-D465BDB82E33}" srcId="{0285DDA3-C016-4ECA-96F6-4283092E14DE}" destId="{B820B777-365E-4A92-8E47-083560854397}" srcOrd="0" destOrd="0" parTransId="{B62470DD-2B08-44F6-9AA8-29620B917B8D}" sibTransId="{9A53EA94-CCA5-492C-AF5B-54F18331591F}"/>
    <dgm:cxn modelId="{BAFDFE48-5A36-4DC0-8246-040B105D51D6}" type="presParOf" srcId="{44C94375-A524-4576-B018-0F26B78E9B57}" destId="{7A2F61C6-83D2-4E69-9F3E-520F3E375414}" srcOrd="0" destOrd="0" presId="urn:microsoft.com/office/officeart/2005/8/layout/vList2"/>
    <dgm:cxn modelId="{498031DC-5471-4BF4-87C5-3C0ED67BA955}" type="presParOf" srcId="{44C94375-A524-4576-B018-0F26B78E9B57}" destId="{834849BB-2012-4953-ACC8-5A0285CFFB26}" srcOrd="1" destOrd="0" presId="urn:microsoft.com/office/officeart/2005/8/layout/vList2"/>
    <dgm:cxn modelId="{9AAACAC3-8F50-46E2-98D1-19443219A0FE}" type="presParOf" srcId="{44C94375-A524-4576-B018-0F26B78E9B57}" destId="{A6A61C4B-1CDD-42A5-B32B-3953A93569F1}" srcOrd="2" destOrd="0" presId="urn:microsoft.com/office/officeart/2005/8/layout/vList2"/>
    <dgm:cxn modelId="{F8C2410C-4159-4A52-A25E-F0FA13A26837}" type="presParOf" srcId="{44C94375-A524-4576-B018-0F26B78E9B57}" destId="{B78D3CCE-09D5-4013-822B-5F092373E11A}" srcOrd="3" destOrd="0" presId="urn:microsoft.com/office/officeart/2005/8/layout/vList2"/>
    <dgm:cxn modelId="{60074DF7-0F4F-4908-8D39-49C6857AD52E}" type="presParOf" srcId="{44C94375-A524-4576-B018-0F26B78E9B57}" destId="{92063673-576F-4B62-ABA5-25D92A721013}" srcOrd="4" destOrd="0" presId="urn:microsoft.com/office/officeart/2005/8/layout/vList2"/>
    <dgm:cxn modelId="{1FC7EFE7-BC19-4E30-9431-0E4FA2C7874B}" type="presParOf" srcId="{44C94375-A524-4576-B018-0F26B78E9B57}" destId="{BE5643D9-7755-47DB-BFFB-F32F470F722C}" srcOrd="5" destOrd="0" presId="urn:microsoft.com/office/officeart/2005/8/layout/vList2"/>
    <dgm:cxn modelId="{E3D3D94A-4A57-4673-AA3F-B2DDD2B18453}" type="presParOf" srcId="{44C94375-A524-4576-B018-0F26B78E9B57}" destId="{E91B0F50-B807-4090-9A84-F76863B360FA}" srcOrd="6" destOrd="0" presId="urn:microsoft.com/office/officeart/2005/8/layout/vList2"/>
    <dgm:cxn modelId="{012C0531-8B15-4DBD-9172-5998E721CE80}" type="presParOf" srcId="{44C94375-A524-4576-B018-0F26B78E9B57}" destId="{27E2A44E-FE58-4F5D-826A-DBBB7B2102B8}" srcOrd="7" destOrd="0" presId="urn:microsoft.com/office/officeart/2005/8/layout/vList2"/>
    <dgm:cxn modelId="{44DAD512-1EDD-4D6F-B551-3BFE07543E2C}" type="presParOf" srcId="{44C94375-A524-4576-B018-0F26B78E9B57}" destId="{3DC152D2-E4DA-48DB-9841-6F2AFE4B17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2327A-953F-4D9C-9746-7037AE37E212}">
      <dsp:nvSpPr>
        <dsp:cNvPr id="0" name=""/>
        <dsp:cNvSpPr/>
      </dsp:nvSpPr>
      <dsp:spPr>
        <a:xfrm>
          <a:off x="0" y="308"/>
          <a:ext cx="2934714" cy="478877"/>
        </a:xfrm>
        <a:prstGeom prst="roundRect">
          <a:avLst/>
        </a:prstGeom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Mode selected</a:t>
          </a:r>
          <a:endParaRPr lang="it-IT" sz="1600" kern="1200" dirty="0"/>
        </a:p>
      </dsp:txBody>
      <dsp:txXfrm>
        <a:off x="23377" y="23685"/>
        <a:ext cx="2887960" cy="432123"/>
      </dsp:txXfrm>
    </dsp:sp>
    <dsp:sp modelId="{CF27AA57-E0F1-4475-B355-D2E2CD0D1931}">
      <dsp:nvSpPr>
        <dsp:cNvPr id="0" name=""/>
        <dsp:cNvSpPr/>
      </dsp:nvSpPr>
      <dsp:spPr>
        <a:xfrm>
          <a:off x="0" y="490520"/>
          <a:ext cx="2934714" cy="478877"/>
        </a:xfrm>
        <a:prstGeom prst="roundRect">
          <a:avLst/>
        </a:prstGeom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Direction selected</a:t>
          </a:r>
          <a:endParaRPr lang="it-IT" sz="1600" kern="1200" dirty="0"/>
        </a:p>
      </dsp:txBody>
      <dsp:txXfrm>
        <a:off x="23377" y="513897"/>
        <a:ext cx="2887960" cy="432123"/>
      </dsp:txXfrm>
    </dsp:sp>
    <dsp:sp modelId="{655DA1A0-E77D-4CB8-AAD1-280B56B0C20C}">
      <dsp:nvSpPr>
        <dsp:cNvPr id="0" name=""/>
        <dsp:cNvSpPr/>
      </dsp:nvSpPr>
      <dsp:spPr>
        <a:xfrm>
          <a:off x="0" y="980732"/>
          <a:ext cx="2934714" cy="478877"/>
        </a:xfrm>
        <a:prstGeom prst="roundRect">
          <a:avLst/>
        </a:prstGeom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Speed, steering angle and FPS processed info</a:t>
          </a:r>
          <a:endParaRPr lang="it-IT" sz="1600" kern="1200" dirty="0"/>
        </a:p>
      </dsp:txBody>
      <dsp:txXfrm>
        <a:off x="23377" y="1004109"/>
        <a:ext cx="2887960" cy="432123"/>
      </dsp:txXfrm>
    </dsp:sp>
    <dsp:sp modelId="{ADB27203-BC4D-4817-AD71-038C22F88DCB}">
      <dsp:nvSpPr>
        <dsp:cNvPr id="0" name=""/>
        <dsp:cNvSpPr/>
      </dsp:nvSpPr>
      <dsp:spPr>
        <a:xfrm>
          <a:off x="0" y="1470944"/>
          <a:ext cx="2934714" cy="478877"/>
        </a:xfrm>
        <a:prstGeom prst="roundRect">
          <a:avLst/>
        </a:prstGeom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Backward zone</a:t>
          </a:r>
          <a:endParaRPr lang="it-IT" sz="1600" kern="1200" dirty="0"/>
        </a:p>
      </dsp:txBody>
      <dsp:txXfrm>
        <a:off x="23377" y="1494321"/>
        <a:ext cx="2887960" cy="432123"/>
      </dsp:txXfrm>
    </dsp:sp>
    <dsp:sp modelId="{B5AB23C5-2289-4B4E-AC4E-DC139A6DBCCA}">
      <dsp:nvSpPr>
        <dsp:cNvPr id="0" name=""/>
        <dsp:cNvSpPr/>
      </dsp:nvSpPr>
      <dsp:spPr>
        <a:xfrm>
          <a:off x="0" y="1961155"/>
          <a:ext cx="2934714" cy="478877"/>
        </a:xfrm>
        <a:prstGeom prst="roundRect">
          <a:avLst/>
        </a:prstGeom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Stop zone</a:t>
          </a:r>
          <a:endParaRPr lang="it-IT" sz="1600" kern="1200" dirty="0"/>
        </a:p>
      </dsp:txBody>
      <dsp:txXfrm>
        <a:off x="23377" y="1984532"/>
        <a:ext cx="2887960" cy="432123"/>
      </dsp:txXfrm>
    </dsp:sp>
    <dsp:sp modelId="{CADA8386-725D-47EF-90D2-8EBD4590277C}">
      <dsp:nvSpPr>
        <dsp:cNvPr id="0" name=""/>
        <dsp:cNvSpPr/>
      </dsp:nvSpPr>
      <dsp:spPr>
        <a:xfrm>
          <a:off x="0" y="2451367"/>
          <a:ext cx="2934714" cy="478877"/>
        </a:xfrm>
        <a:prstGeom prst="roundRect">
          <a:avLst/>
        </a:prstGeom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6. Steering wheel</a:t>
          </a:r>
          <a:endParaRPr lang="it-IT" sz="1600" kern="1200" dirty="0"/>
        </a:p>
      </dsp:txBody>
      <dsp:txXfrm>
        <a:off x="23377" y="2474744"/>
        <a:ext cx="2887960" cy="432123"/>
      </dsp:txXfrm>
    </dsp:sp>
    <dsp:sp modelId="{E788FA9D-B788-4B90-AB97-4DB67B1CFF43}">
      <dsp:nvSpPr>
        <dsp:cNvPr id="0" name=""/>
        <dsp:cNvSpPr/>
      </dsp:nvSpPr>
      <dsp:spPr>
        <a:xfrm>
          <a:off x="0" y="2941579"/>
          <a:ext cx="2934714" cy="478877"/>
        </a:xfrm>
        <a:prstGeom prst="roundRect">
          <a:avLst/>
        </a:prstGeom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7. Forward zone</a:t>
          </a:r>
          <a:endParaRPr lang="it-IT" sz="1600" kern="1200" dirty="0"/>
        </a:p>
      </dsp:txBody>
      <dsp:txXfrm>
        <a:off x="23377" y="2964956"/>
        <a:ext cx="2887960" cy="432123"/>
      </dsp:txXfrm>
    </dsp:sp>
    <dsp:sp modelId="{C1B2CF47-191B-4B4C-AC9F-50AE935B0DB9}">
      <dsp:nvSpPr>
        <dsp:cNvPr id="0" name=""/>
        <dsp:cNvSpPr/>
      </dsp:nvSpPr>
      <dsp:spPr>
        <a:xfrm>
          <a:off x="0" y="3431790"/>
          <a:ext cx="2934714" cy="478877"/>
        </a:xfrm>
        <a:prstGeom prst="roundRect">
          <a:avLst/>
        </a:prstGeom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8. Speedometer</a:t>
          </a:r>
          <a:endParaRPr lang="it-IT" sz="1600" kern="1200" dirty="0"/>
        </a:p>
      </dsp:txBody>
      <dsp:txXfrm>
        <a:off x="23377" y="3455167"/>
        <a:ext cx="2887960" cy="432123"/>
      </dsp:txXfrm>
    </dsp:sp>
    <dsp:sp modelId="{35D10B38-1388-4DD7-B5AF-466BC294A021}">
      <dsp:nvSpPr>
        <dsp:cNvPr id="0" name=""/>
        <dsp:cNvSpPr/>
      </dsp:nvSpPr>
      <dsp:spPr>
        <a:xfrm>
          <a:off x="0" y="3922002"/>
          <a:ext cx="2934714" cy="478877"/>
        </a:xfrm>
        <a:prstGeom prst="roundRect">
          <a:avLst/>
        </a:prstGeom>
        <a:gradFill rotWithShape="0">
          <a:gsLst>
            <a:gs pos="0">
              <a:srgbClr val="0070C0"/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9. Drive zone</a:t>
          </a:r>
          <a:endParaRPr lang="it-IT" sz="1600" kern="1200" dirty="0"/>
        </a:p>
      </dsp:txBody>
      <dsp:txXfrm>
        <a:off x="23377" y="3945379"/>
        <a:ext cx="2887960" cy="4321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4FF10-890B-4866-9883-3BE6DE856C56}">
      <dsp:nvSpPr>
        <dsp:cNvPr id="0" name=""/>
        <dsp:cNvSpPr/>
      </dsp:nvSpPr>
      <dsp:spPr>
        <a:xfrm>
          <a:off x="0" y="74024"/>
          <a:ext cx="6692813" cy="7335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dirty="0" err="1">
              <a:solidFill>
                <a:schemeClr val="bg1"/>
              </a:solidFill>
            </a:rPr>
            <a:t>OPtoROBO</a:t>
          </a:r>
          <a:r>
            <a:rPr lang="it-IT" sz="1900" b="1" kern="1200" dirty="0">
              <a:solidFill>
                <a:schemeClr val="bg1"/>
              </a:solidFill>
            </a:rPr>
            <a:t> </a:t>
          </a:r>
          <a:r>
            <a:rPr lang="it-IT" sz="1900" b="1" kern="1200" dirty="0" err="1">
              <a:solidFill>
                <a:schemeClr val="bg1"/>
              </a:solidFill>
            </a:rPr>
            <a:t>repo</a:t>
          </a:r>
          <a:r>
            <a:rPr lang="it-IT" sz="1900" kern="1200" dirty="0">
              <a:solidFill>
                <a:schemeClr val="bg1"/>
              </a:solidFill>
            </a:rPr>
            <a:t>: </a:t>
          </a:r>
          <a:r>
            <a:rPr lang="it-IT" sz="19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https://github.com/fabian57fabian/OpenPose-to-robotics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5811" y="109835"/>
        <a:ext cx="6621191" cy="661968"/>
      </dsp:txXfrm>
    </dsp:sp>
    <dsp:sp modelId="{16B37D1A-D029-440C-8F24-35E95CCC19C5}">
      <dsp:nvSpPr>
        <dsp:cNvPr id="0" name=""/>
        <dsp:cNvSpPr/>
      </dsp:nvSpPr>
      <dsp:spPr>
        <a:xfrm>
          <a:off x="0" y="862334"/>
          <a:ext cx="6692813" cy="733590"/>
        </a:xfrm>
        <a:prstGeom prst="roundRect">
          <a:avLst/>
        </a:prstGeom>
        <a:gradFill rotWithShape="0">
          <a:gsLst>
            <a:gs pos="0">
              <a:schemeClr val="accent2">
                <a:hueOff val="-542490"/>
                <a:satOff val="-331"/>
                <a:lumOff val="1294"/>
                <a:alphaOff val="0"/>
                <a:tint val="96000"/>
                <a:lumMod val="100000"/>
              </a:schemeClr>
            </a:gs>
            <a:gs pos="78000">
              <a:schemeClr val="accent2">
                <a:hueOff val="-542490"/>
                <a:satOff val="-331"/>
                <a:lumOff val="129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dirty="0" err="1">
              <a:solidFill>
                <a:schemeClr val="bg1"/>
              </a:solidFill>
            </a:rPr>
            <a:t>Openpose</a:t>
          </a:r>
          <a:r>
            <a:rPr lang="it-IT" sz="1900" kern="1200" dirty="0">
              <a:solidFill>
                <a:schemeClr val="bg1"/>
              </a:solidFill>
            </a:rPr>
            <a:t>: </a:t>
          </a:r>
          <a:r>
            <a:rPr lang="it-IT" sz="19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https://github.com/CMU-Perceptual-Computing-Lab/openpose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5811" y="898145"/>
        <a:ext cx="6621191" cy="661968"/>
      </dsp:txXfrm>
    </dsp:sp>
    <dsp:sp modelId="{435964C5-A828-4C90-9061-E9FD13AB2D88}">
      <dsp:nvSpPr>
        <dsp:cNvPr id="0" name=""/>
        <dsp:cNvSpPr/>
      </dsp:nvSpPr>
      <dsp:spPr>
        <a:xfrm>
          <a:off x="0" y="1650645"/>
          <a:ext cx="6692813" cy="733590"/>
        </a:xfrm>
        <a:prstGeom prst="roundRect">
          <a:avLst/>
        </a:prstGeom>
        <a:gradFill rotWithShape="0">
          <a:gsLst>
            <a:gs pos="0">
              <a:schemeClr val="accent2">
                <a:hueOff val="-1084980"/>
                <a:satOff val="-662"/>
                <a:lumOff val="2588"/>
                <a:alphaOff val="0"/>
                <a:tint val="96000"/>
                <a:lumMod val="100000"/>
              </a:schemeClr>
            </a:gs>
            <a:gs pos="78000">
              <a:schemeClr val="accent2">
                <a:hueOff val="-1084980"/>
                <a:satOff val="-662"/>
                <a:lumOff val="258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dirty="0" err="1">
              <a:solidFill>
                <a:schemeClr val="bg1"/>
              </a:solidFill>
            </a:rPr>
            <a:t>Openpose</a:t>
          </a:r>
          <a:r>
            <a:rPr lang="it-IT" sz="1900" b="1" kern="1200" dirty="0">
              <a:solidFill>
                <a:schemeClr val="bg1"/>
              </a:solidFill>
            </a:rPr>
            <a:t> paper</a:t>
          </a:r>
          <a:r>
            <a:rPr lang="it-IT" sz="1900" kern="1200" dirty="0">
              <a:solidFill>
                <a:schemeClr val="bg1"/>
              </a:solidFill>
            </a:rPr>
            <a:t>: </a:t>
          </a:r>
          <a:r>
            <a:rPr lang="it-IT" sz="19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https://arxiv.org/pdf/1611.08050.pdf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5811" y="1686456"/>
        <a:ext cx="6621191" cy="661968"/>
      </dsp:txXfrm>
    </dsp:sp>
    <dsp:sp modelId="{54EA6A04-BAE4-4A50-837D-9DB0A94AF59B}">
      <dsp:nvSpPr>
        <dsp:cNvPr id="0" name=""/>
        <dsp:cNvSpPr/>
      </dsp:nvSpPr>
      <dsp:spPr>
        <a:xfrm>
          <a:off x="0" y="2438955"/>
          <a:ext cx="6692813" cy="733590"/>
        </a:xfrm>
        <a:prstGeom prst="roundRect">
          <a:avLst/>
        </a:prstGeom>
        <a:gradFill rotWithShape="0">
          <a:gsLst>
            <a:gs pos="0">
              <a:schemeClr val="accent2">
                <a:hueOff val="-1627470"/>
                <a:satOff val="-994"/>
                <a:lumOff val="3883"/>
                <a:alphaOff val="0"/>
                <a:tint val="96000"/>
                <a:lumMod val="100000"/>
              </a:schemeClr>
            </a:gs>
            <a:gs pos="78000">
              <a:schemeClr val="accent2">
                <a:hueOff val="-1627470"/>
                <a:satOff val="-994"/>
                <a:lumOff val="38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dirty="0" err="1">
              <a:solidFill>
                <a:schemeClr val="bg1"/>
              </a:solidFill>
            </a:rPr>
            <a:t>OpenCV</a:t>
          </a:r>
          <a:r>
            <a:rPr lang="it-IT" sz="1900" kern="1200" dirty="0">
              <a:solidFill>
                <a:schemeClr val="bg1"/>
              </a:solidFill>
            </a:rPr>
            <a:t>: </a:t>
          </a:r>
          <a:r>
            <a:rPr lang="it-IT" sz="190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https://opencv.org/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5811" y="2474766"/>
        <a:ext cx="6621191" cy="661968"/>
      </dsp:txXfrm>
    </dsp:sp>
    <dsp:sp modelId="{9341E53A-C90B-46FB-9D2D-891408B00BED}">
      <dsp:nvSpPr>
        <dsp:cNvPr id="0" name=""/>
        <dsp:cNvSpPr/>
      </dsp:nvSpPr>
      <dsp:spPr>
        <a:xfrm>
          <a:off x="0" y="3227265"/>
          <a:ext cx="6692813" cy="733590"/>
        </a:xfrm>
        <a:prstGeom prst="roundRect">
          <a:avLst/>
        </a:prstGeom>
        <a:gradFill rotWithShape="0">
          <a:gsLst>
            <a:gs pos="0">
              <a:schemeClr val="accent2">
                <a:hueOff val="-2169960"/>
                <a:satOff val="-1325"/>
                <a:lumOff val="5177"/>
                <a:alphaOff val="0"/>
                <a:tint val="96000"/>
                <a:lumMod val="100000"/>
              </a:schemeClr>
            </a:gs>
            <a:gs pos="78000">
              <a:schemeClr val="accent2">
                <a:hueOff val="-2169960"/>
                <a:satOff val="-1325"/>
                <a:lumOff val="51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dirty="0">
              <a:solidFill>
                <a:schemeClr val="bg1"/>
              </a:solidFill>
            </a:rPr>
            <a:t>Python</a:t>
          </a:r>
          <a:r>
            <a:rPr lang="it-IT" sz="1900" kern="1200" dirty="0">
              <a:solidFill>
                <a:schemeClr val="bg1"/>
              </a:solidFill>
            </a:rPr>
            <a:t>: </a:t>
          </a:r>
          <a:r>
            <a:rPr lang="it-IT" sz="1900" kern="120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https://www.python.org/downloads/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5811" y="3263076"/>
        <a:ext cx="6621191" cy="661968"/>
      </dsp:txXfrm>
    </dsp:sp>
    <dsp:sp modelId="{D55EA760-DF9B-4E78-B558-20E7159E8A55}">
      <dsp:nvSpPr>
        <dsp:cNvPr id="0" name=""/>
        <dsp:cNvSpPr/>
      </dsp:nvSpPr>
      <dsp:spPr>
        <a:xfrm>
          <a:off x="0" y="4015574"/>
          <a:ext cx="6692813" cy="73359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dirty="0">
              <a:solidFill>
                <a:schemeClr val="bg1"/>
              </a:solidFill>
            </a:rPr>
            <a:t>Arduino</a:t>
          </a:r>
          <a:r>
            <a:rPr lang="it-IT" sz="1900" kern="1200" dirty="0">
              <a:solidFill>
                <a:schemeClr val="bg1"/>
              </a:solidFill>
            </a:rPr>
            <a:t>: </a:t>
          </a:r>
          <a:r>
            <a:rPr lang="it-IT" sz="1900" kern="1200" dirty="0">
              <a:solidFill>
                <a:schemeClr val="bg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https://www.arduino.cc/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5811" y="4051385"/>
        <a:ext cx="6621191" cy="661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DB7E7-49D2-49CE-8395-579C3F7C6DF3}">
      <dsp:nvSpPr>
        <dsp:cNvPr id="0" name=""/>
        <dsp:cNvSpPr/>
      </dsp:nvSpPr>
      <dsp:spPr>
        <a:xfrm>
          <a:off x="0" y="11967"/>
          <a:ext cx="6692813" cy="12713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OPtoROBO</a:t>
          </a:r>
          <a:r>
            <a:rPr lang="it-IT" sz="2400" kern="1200" dirty="0"/>
            <a:t> car </a:t>
          </a:r>
          <a:r>
            <a:rPr lang="it-IT" sz="2400" kern="1200" dirty="0" err="1"/>
            <a:t>driving</a:t>
          </a:r>
          <a:r>
            <a:rPr lang="it-IT" sz="2400" kern="1200" dirty="0"/>
            <a:t> </a:t>
          </a:r>
          <a:r>
            <a:rPr lang="it-IT" sz="2400" kern="1200" dirty="0" err="1"/>
            <a:t>version</a:t>
          </a:r>
          <a:r>
            <a:rPr lang="it-IT" sz="2400" kern="1200" dirty="0"/>
            <a:t> works with the </a:t>
          </a:r>
          <a:r>
            <a:rPr lang="it-IT" sz="2400" kern="1200" dirty="0" err="1"/>
            <a:t>left</a:t>
          </a:r>
          <a:r>
            <a:rPr lang="it-IT" sz="2400" kern="1200" dirty="0"/>
            <a:t> and </a:t>
          </a:r>
          <a:r>
            <a:rPr lang="it-IT" sz="2400" kern="1200" dirty="0" err="1"/>
            <a:t>right</a:t>
          </a:r>
          <a:r>
            <a:rPr lang="it-IT" sz="2400" kern="1200" dirty="0"/>
            <a:t> </a:t>
          </a:r>
          <a:r>
            <a:rPr lang="it-IT" sz="2400" kern="1200" dirty="0" err="1"/>
            <a:t>wrist</a:t>
          </a:r>
          <a:r>
            <a:rPr lang="it-IT" sz="2400" kern="1200" dirty="0"/>
            <a:t> </a:t>
          </a:r>
          <a:r>
            <a:rPr lang="it-IT" sz="2400" kern="1200" dirty="0" err="1"/>
            <a:t>detection</a:t>
          </a:r>
          <a:r>
            <a:rPr lang="it-IT" sz="2400" kern="1200" dirty="0"/>
            <a:t>. </a:t>
          </a:r>
          <a:r>
            <a:rPr lang="it-IT" sz="2400" kern="1200" dirty="0" err="1"/>
            <a:t>All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made with </a:t>
          </a:r>
          <a:r>
            <a:rPr lang="it-IT" sz="2400" kern="1200" dirty="0" err="1"/>
            <a:t>these</a:t>
          </a:r>
          <a:r>
            <a:rPr lang="it-IT" sz="2400" kern="1200" dirty="0"/>
            <a:t> </a:t>
          </a:r>
          <a:r>
            <a:rPr lang="it-IT" sz="2400" kern="1200" dirty="0" err="1"/>
            <a:t>coordinates</a:t>
          </a:r>
          <a:r>
            <a:rPr lang="it-IT" sz="2400" kern="1200" dirty="0"/>
            <a:t> points.</a:t>
          </a:r>
        </a:p>
      </dsp:txBody>
      <dsp:txXfrm>
        <a:off x="62060" y="74027"/>
        <a:ext cx="6568693" cy="1147195"/>
      </dsp:txXfrm>
    </dsp:sp>
    <dsp:sp modelId="{9180353B-3A95-4C59-8D57-12B1C8CF5B04}">
      <dsp:nvSpPr>
        <dsp:cNvPr id="0" name=""/>
        <dsp:cNvSpPr/>
      </dsp:nvSpPr>
      <dsp:spPr>
        <a:xfrm>
          <a:off x="0" y="1284597"/>
          <a:ext cx="6692813" cy="848981"/>
        </a:xfrm>
        <a:prstGeom prst="roundRect">
          <a:avLst/>
        </a:prstGeom>
        <a:gradFill rotWithShape="0">
          <a:gsLst>
            <a:gs pos="0">
              <a:schemeClr val="accent2">
                <a:hueOff val="-542490"/>
                <a:satOff val="-331"/>
                <a:lumOff val="1294"/>
                <a:alphaOff val="0"/>
                <a:tint val="96000"/>
                <a:lumMod val="100000"/>
              </a:schemeClr>
            </a:gs>
            <a:gs pos="78000">
              <a:schemeClr val="accent2">
                <a:hueOff val="-542490"/>
                <a:satOff val="-331"/>
                <a:lumOff val="129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STOP</a:t>
          </a:r>
          <a:r>
            <a:rPr lang="it-IT" sz="2400" kern="1200" dirty="0"/>
            <a:t>: </a:t>
          </a:r>
          <a:r>
            <a:rPr lang="it-IT" sz="2400" kern="1200" dirty="0" err="1"/>
            <a:t>both</a:t>
          </a:r>
          <a:r>
            <a:rPr lang="it-IT" sz="2400" kern="1200" dirty="0"/>
            <a:t> </a:t>
          </a:r>
          <a:r>
            <a:rPr lang="it-IT" sz="2400" kern="1200" dirty="0" err="1"/>
            <a:t>left</a:t>
          </a:r>
          <a:r>
            <a:rPr lang="it-IT" sz="2400" kern="1200" dirty="0"/>
            <a:t> and </a:t>
          </a:r>
          <a:r>
            <a:rPr lang="it-IT" sz="2400" kern="1200" dirty="0" err="1"/>
            <a:t>right</a:t>
          </a:r>
          <a:r>
            <a:rPr lang="it-IT" sz="2400" kern="1200" dirty="0"/>
            <a:t> </a:t>
          </a:r>
          <a:r>
            <a:rPr lang="it-IT" sz="2400" kern="1200" dirty="0" err="1"/>
            <a:t>wrist</a:t>
          </a:r>
          <a:r>
            <a:rPr lang="it-IT" sz="2400" kern="1200" dirty="0"/>
            <a:t> in «Stop Zone»</a:t>
          </a:r>
          <a:endParaRPr lang="en-US" sz="2400" kern="1200" dirty="0"/>
        </a:p>
      </dsp:txBody>
      <dsp:txXfrm>
        <a:off x="41444" y="1326041"/>
        <a:ext cx="6609925" cy="766093"/>
      </dsp:txXfrm>
    </dsp:sp>
    <dsp:sp modelId="{630984CC-32EF-4F6C-ACFE-499E4EE8B4E7}">
      <dsp:nvSpPr>
        <dsp:cNvPr id="0" name=""/>
        <dsp:cNvSpPr/>
      </dsp:nvSpPr>
      <dsp:spPr>
        <a:xfrm>
          <a:off x="0" y="2162089"/>
          <a:ext cx="6692813" cy="848981"/>
        </a:xfrm>
        <a:prstGeom prst="roundRect">
          <a:avLst/>
        </a:prstGeom>
        <a:gradFill rotWithShape="0">
          <a:gsLst>
            <a:gs pos="0">
              <a:schemeClr val="accent2">
                <a:hueOff val="-1084980"/>
                <a:satOff val="-662"/>
                <a:lumOff val="2588"/>
                <a:alphaOff val="0"/>
                <a:tint val="96000"/>
                <a:lumMod val="100000"/>
              </a:schemeClr>
            </a:gs>
            <a:gs pos="78000">
              <a:schemeClr val="accent2">
                <a:hueOff val="-1084980"/>
                <a:satOff val="-662"/>
                <a:lumOff val="258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SELECT DIRECTION </a:t>
          </a:r>
          <a:r>
            <a:rPr lang="it-IT" sz="2400" kern="1200" dirty="0"/>
            <a:t>: Left </a:t>
          </a:r>
          <a:r>
            <a:rPr lang="it-IT" sz="2400" kern="1200" dirty="0" err="1"/>
            <a:t>wrist</a:t>
          </a:r>
          <a:r>
            <a:rPr lang="it-IT" sz="2400" kern="1200" dirty="0"/>
            <a:t> in B (</a:t>
          </a:r>
          <a:r>
            <a:rPr lang="it-IT" sz="2400" kern="1200" dirty="0" err="1"/>
            <a:t>Backward</a:t>
          </a:r>
          <a:r>
            <a:rPr lang="it-IT" sz="2400" kern="1200" dirty="0"/>
            <a:t>) or </a:t>
          </a:r>
          <a:r>
            <a:rPr lang="it-IT" sz="2400" kern="1200" dirty="0" err="1"/>
            <a:t>right</a:t>
          </a:r>
          <a:r>
            <a:rPr lang="it-IT" sz="2400" kern="1200" dirty="0"/>
            <a:t> </a:t>
          </a:r>
          <a:r>
            <a:rPr lang="it-IT" sz="2400" kern="1200" dirty="0" err="1"/>
            <a:t>wrist</a:t>
          </a:r>
          <a:r>
            <a:rPr lang="it-IT" sz="2400" kern="1200" dirty="0"/>
            <a:t> in F (</a:t>
          </a:r>
          <a:r>
            <a:rPr lang="it-IT" sz="2400" kern="1200" dirty="0" err="1"/>
            <a:t>Forward</a:t>
          </a:r>
          <a:r>
            <a:rPr lang="it-IT" sz="2400" kern="1200" dirty="0"/>
            <a:t>)</a:t>
          </a:r>
          <a:endParaRPr lang="en-US" sz="2400" kern="1200" dirty="0"/>
        </a:p>
      </dsp:txBody>
      <dsp:txXfrm>
        <a:off x="41444" y="2203533"/>
        <a:ext cx="6609925" cy="766093"/>
      </dsp:txXfrm>
    </dsp:sp>
    <dsp:sp modelId="{9E37C094-D8A4-4439-9916-1FA9D8A50FA0}">
      <dsp:nvSpPr>
        <dsp:cNvPr id="0" name=""/>
        <dsp:cNvSpPr/>
      </dsp:nvSpPr>
      <dsp:spPr>
        <a:xfrm>
          <a:off x="0" y="3001910"/>
          <a:ext cx="6692813" cy="848981"/>
        </a:xfrm>
        <a:prstGeom prst="roundRect">
          <a:avLst/>
        </a:prstGeom>
        <a:gradFill rotWithShape="0">
          <a:gsLst>
            <a:gs pos="0">
              <a:schemeClr val="accent2">
                <a:hueOff val="-1627470"/>
                <a:satOff val="-994"/>
                <a:lumOff val="3883"/>
                <a:alphaOff val="0"/>
                <a:tint val="96000"/>
                <a:lumMod val="100000"/>
              </a:schemeClr>
            </a:gs>
            <a:gs pos="78000">
              <a:schemeClr val="accent2">
                <a:hueOff val="-1627470"/>
                <a:satOff val="-994"/>
                <a:lumOff val="38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ACCELERATION</a:t>
          </a:r>
          <a:r>
            <a:rPr lang="it-IT" sz="2400" kern="1200" dirty="0"/>
            <a:t>: </a:t>
          </a:r>
          <a:r>
            <a:rPr lang="it-IT" sz="2400" kern="1200" dirty="0" err="1"/>
            <a:t>Aligned</a:t>
          </a:r>
          <a:r>
            <a:rPr lang="it-IT" sz="2400" kern="1200" dirty="0"/>
            <a:t> </a:t>
          </a:r>
          <a:r>
            <a:rPr lang="it-IT" sz="2400" kern="1200" dirty="0" err="1"/>
            <a:t>left</a:t>
          </a:r>
          <a:r>
            <a:rPr lang="it-IT" sz="2400" kern="1200" dirty="0"/>
            <a:t> and </a:t>
          </a:r>
          <a:r>
            <a:rPr lang="it-IT" sz="2400" kern="1200" dirty="0" err="1"/>
            <a:t>right</a:t>
          </a:r>
          <a:r>
            <a:rPr lang="it-IT" sz="2400" kern="1200" dirty="0"/>
            <a:t> </a:t>
          </a:r>
          <a:r>
            <a:rPr lang="it-IT" sz="2400" kern="1200" dirty="0" err="1"/>
            <a:t>wrist</a:t>
          </a:r>
          <a:r>
            <a:rPr lang="it-IT" sz="2400" kern="1200" dirty="0"/>
            <a:t> in drive zone</a:t>
          </a:r>
          <a:endParaRPr lang="en-US" sz="2400" kern="1200" dirty="0"/>
        </a:p>
      </dsp:txBody>
      <dsp:txXfrm>
        <a:off x="41444" y="3043354"/>
        <a:ext cx="6609925" cy="766093"/>
      </dsp:txXfrm>
    </dsp:sp>
    <dsp:sp modelId="{735441BD-2CCD-428E-A893-FCA15C19A92E}">
      <dsp:nvSpPr>
        <dsp:cNvPr id="0" name=""/>
        <dsp:cNvSpPr/>
      </dsp:nvSpPr>
      <dsp:spPr>
        <a:xfrm>
          <a:off x="0" y="3860566"/>
          <a:ext cx="6692813" cy="848981"/>
        </a:xfrm>
        <a:prstGeom prst="roundRect">
          <a:avLst/>
        </a:prstGeom>
        <a:gradFill rotWithShape="0">
          <a:gsLst>
            <a:gs pos="0">
              <a:schemeClr val="accent2">
                <a:hueOff val="-2169960"/>
                <a:satOff val="-1325"/>
                <a:lumOff val="5177"/>
                <a:alphaOff val="0"/>
                <a:tint val="96000"/>
                <a:lumMod val="100000"/>
              </a:schemeClr>
            </a:gs>
            <a:gs pos="78000">
              <a:schemeClr val="accent2">
                <a:hueOff val="-2169960"/>
                <a:satOff val="-1325"/>
                <a:lumOff val="51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STEERING</a:t>
          </a:r>
          <a:r>
            <a:rPr lang="it-IT" sz="2400" kern="1200" dirty="0"/>
            <a:t>: «Steering </a:t>
          </a:r>
          <a:r>
            <a:rPr lang="it-IT" sz="2400" kern="1200" dirty="0" err="1"/>
            <a:t>wheel</a:t>
          </a:r>
          <a:r>
            <a:rPr lang="it-IT" sz="2400" kern="1200" dirty="0"/>
            <a:t> </a:t>
          </a:r>
          <a:r>
            <a:rPr lang="it-IT" sz="2400" kern="1200" dirty="0" err="1"/>
            <a:t>gestures</a:t>
          </a:r>
          <a:r>
            <a:rPr lang="it-IT" sz="2400" kern="1200" dirty="0"/>
            <a:t>» in drive zone for steering </a:t>
          </a:r>
          <a:r>
            <a:rPr lang="it-IT" sz="2400" kern="1200" dirty="0" err="1"/>
            <a:t>left</a:t>
          </a:r>
          <a:r>
            <a:rPr lang="it-IT" sz="2400" kern="1200" dirty="0"/>
            <a:t>/</a:t>
          </a:r>
          <a:r>
            <a:rPr lang="it-IT" sz="2400" kern="1200" dirty="0" err="1"/>
            <a:t>right</a:t>
          </a:r>
          <a:endParaRPr lang="en-US" sz="2400" kern="1200" dirty="0"/>
        </a:p>
      </dsp:txBody>
      <dsp:txXfrm>
        <a:off x="41444" y="3902010"/>
        <a:ext cx="6609925" cy="766093"/>
      </dsp:txXfrm>
    </dsp:sp>
    <dsp:sp modelId="{59A240C4-B8B5-4B04-95A6-9C6942AF9AE0}">
      <dsp:nvSpPr>
        <dsp:cNvPr id="0" name=""/>
        <dsp:cNvSpPr/>
      </dsp:nvSpPr>
      <dsp:spPr>
        <a:xfrm>
          <a:off x="0" y="4719222"/>
          <a:ext cx="6692813" cy="848981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QUIT APPLICATION</a:t>
          </a:r>
          <a:r>
            <a:rPr lang="it-IT" sz="2400" kern="1200" dirty="0"/>
            <a:t>: Left </a:t>
          </a:r>
          <a:r>
            <a:rPr lang="it-IT" sz="2400" kern="1200" dirty="0" err="1"/>
            <a:t>wrist</a:t>
          </a:r>
          <a:r>
            <a:rPr lang="it-IT" sz="2400" kern="1200" dirty="0"/>
            <a:t> in B and </a:t>
          </a:r>
          <a:r>
            <a:rPr lang="it-IT" sz="2400" kern="1200" dirty="0" err="1"/>
            <a:t>right</a:t>
          </a:r>
          <a:r>
            <a:rPr lang="it-IT" sz="2400" kern="1200" dirty="0"/>
            <a:t> </a:t>
          </a:r>
          <a:r>
            <a:rPr lang="it-IT" sz="2400" kern="1200" dirty="0" err="1"/>
            <a:t>wrist</a:t>
          </a:r>
          <a:r>
            <a:rPr lang="it-IT" sz="2400" kern="1200" dirty="0"/>
            <a:t> in F for 4 sec</a:t>
          </a:r>
          <a:endParaRPr lang="en-US" sz="2400" kern="1200" dirty="0"/>
        </a:p>
      </dsp:txBody>
      <dsp:txXfrm>
        <a:off x="41444" y="4760666"/>
        <a:ext cx="6609925" cy="766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26765-818E-464C-A1C4-701DE1A17E98}">
      <dsp:nvSpPr>
        <dsp:cNvPr id="0" name=""/>
        <dsp:cNvSpPr/>
      </dsp:nvSpPr>
      <dsp:spPr>
        <a:xfrm>
          <a:off x="0" y="253297"/>
          <a:ext cx="4599365" cy="1292850"/>
        </a:xfrm>
        <a:prstGeom prst="roundRect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31000">
              <a:schemeClr val="accent2"/>
            </a:gs>
            <a:gs pos="100000">
              <a:srgbClr val="0070C0">
                <a:shade val="100000"/>
                <a:satMod val="115000"/>
              </a:srgbClr>
            </a:gs>
          </a:gsLst>
          <a:lin ang="5400000" scaled="1"/>
          <a:tileRect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Arduino </a:t>
          </a:r>
          <a:r>
            <a:rPr lang="it-IT" sz="2400" b="1" kern="1200" dirty="0" err="1"/>
            <a:t>components</a:t>
          </a:r>
          <a:r>
            <a:rPr lang="it-IT" sz="2400" b="1" kern="1200" dirty="0"/>
            <a:t> </a:t>
          </a:r>
          <a:r>
            <a:rPr lang="it-IT" sz="2400" b="0" kern="1200" dirty="0" err="1"/>
            <a:t>which</a:t>
          </a:r>
          <a:r>
            <a:rPr lang="it-IT" sz="2400" b="0" kern="1200" dirty="0"/>
            <a:t> are car controllers</a:t>
          </a:r>
        </a:p>
      </dsp:txBody>
      <dsp:txXfrm>
        <a:off x="63112" y="316409"/>
        <a:ext cx="4473141" cy="1166626"/>
      </dsp:txXfrm>
    </dsp:sp>
    <dsp:sp modelId="{4FFCD5F0-D6AA-45B3-9225-CDCB01ADB912}">
      <dsp:nvSpPr>
        <dsp:cNvPr id="0" name=""/>
        <dsp:cNvSpPr/>
      </dsp:nvSpPr>
      <dsp:spPr>
        <a:xfrm>
          <a:off x="0" y="1733347"/>
          <a:ext cx="4599365" cy="1292850"/>
        </a:xfrm>
        <a:prstGeom prst="roundRect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31000">
              <a:schemeClr val="accent2"/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Bluethoot</a:t>
          </a:r>
          <a:r>
            <a:rPr lang="it-IT" sz="2400" kern="1200" dirty="0"/>
            <a:t> </a:t>
          </a:r>
          <a:r>
            <a:rPr lang="it-IT" sz="2400" b="1" kern="1200" dirty="0" err="1"/>
            <a:t>module</a:t>
          </a:r>
          <a:r>
            <a:rPr lang="it-IT" sz="2400" kern="1200" dirty="0"/>
            <a:t> </a:t>
          </a:r>
          <a:r>
            <a:rPr lang="it-IT" sz="2400" kern="1200" dirty="0" err="1"/>
            <a:t>that</a:t>
          </a:r>
          <a:r>
            <a:rPr lang="it-IT" sz="2400" kern="1200" dirty="0"/>
            <a:t> </a:t>
          </a:r>
          <a:r>
            <a:rPr lang="it-IT" sz="2400" kern="1200" dirty="0" err="1"/>
            <a:t>allows</a:t>
          </a:r>
          <a:r>
            <a:rPr lang="it-IT" sz="2400" kern="1200" dirty="0"/>
            <a:t> </a:t>
          </a:r>
          <a:r>
            <a:rPr lang="it-IT" sz="2400" kern="1200" dirty="0" err="1"/>
            <a:t>sending</a:t>
          </a:r>
          <a:r>
            <a:rPr lang="it-IT" sz="2400" kern="1200" dirty="0"/>
            <a:t> </a:t>
          </a:r>
          <a:r>
            <a:rPr lang="it-IT" sz="2400" kern="1200" dirty="0" err="1"/>
            <a:t>signals</a:t>
          </a:r>
          <a:r>
            <a:rPr lang="it-IT" sz="2400" kern="1200" dirty="0"/>
            <a:t> from PC to </a:t>
          </a:r>
          <a:r>
            <a:rPr lang="it-IT" sz="2400" kern="1200" dirty="0" err="1"/>
            <a:t>Arduino’s</a:t>
          </a:r>
          <a:r>
            <a:rPr lang="it-IT" sz="2400" kern="1200" dirty="0"/>
            <a:t> car </a:t>
          </a:r>
          <a:r>
            <a:rPr lang="it-IT" sz="2400" kern="1200" dirty="0" err="1"/>
            <a:t>components</a:t>
          </a:r>
          <a:endParaRPr lang="it-IT" sz="2400" kern="1200" dirty="0"/>
        </a:p>
      </dsp:txBody>
      <dsp:txXfrm>
        <a:off x="63112" y="1796459"/>
        <a:ext cx="4473141" cy="1166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8CB68-002A-4C2F-B7DD-AA290D77E9D7}">
      <dsp:nvSpPr>
        <dsp:cNvPr id="0" name=""/>
        <dsp:cNvSpPr/>
      </dsp:nvSpPr>
      <dsp:spPr>
        <a:xfrm>
          <a:off x="0" y="312142"/>
          <a:ext cx="6692813" cy="10086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All</a:t>
          </a:r>
          <a:r>
            <a:rPr lang="it-IT" sz="1900" kern="1200" dirty="0"/>
            <a:t> the </a:t>
          </a:r>
          <a:r>
            <a:rPr lang="it-IT" sz="1900" kern="1200" dirty="0" err="1"/>
            <a:t>gestures</a:t>
          </a:r>
          <a:r>
            <a:rPr lang="it-IT" sz="1900" kern="1200" dirty="0"/>
            <a:t> are </a:t>
          </a:r>
          <a:r>
            <a:rPr lang="it-IT" sz="1900" kern="1200" dirty="0" err="1"/>
            <a:t>mapped</a:t>
          </a:r>
          <a:r>
            <a:rPr lang="it-IT" sz="1900" kern="1200" dirty="0"/>
            <a:t> from frames </a:t>
          </a:r>
          <a:r>
            <a:rPr lang="it-IT" sz="1900" kern="1200" dirty="0" err="1"/>
            <a:t>captured</a:t>
          </a:r>
          <a:r>
            <a:rPr lang="it-IT" sz="1900" kern="1200" dirty="0"/>
            <a:t> by webcam</a:t>
          </a:r>
          <a:endParaRPr lang="en-US" sz="1900" b="1" kern="1200" dirty="0"/>
        </a:p>
      </dsp:txBody>
      <dsp:txXfrm>
        <a:off x="49240" y="361382"/>
        <a:ext cx="6594333" cy="910206"/>
      </dsp:txXfrm>
    </dsp:sp>
    <dsp:sp modelId="{844BEAB6-CCE4-480B-971C-9871284B2F96}">
      <dsp:nvSpPr>
        <dsp:cNvPr id="0" name=""/>
        <dsp:cNvSpPr/>
      </dsp:nvSpPr>
      <dsp:spPr>
        <a:xfrm>
          <a:off x="0" y="1375548"/>
          <a:ext cx="6692813" cy="1008686"/>
        </a:xfrm>
        <a:prstGeom prst="roundRect">
          <a:avLst/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96000"/>
                <a:lumMod val="100000"/>
              </a:schemeClr>
            </a:gs>
            <a:gs pos="78000">
              <a:schemeClr val="accent2">
                <a:hueOff val="-904150"/>
                <a:satOff val="-552"/>
                <a:lumOff val="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The </a:t>
          </a:r>
          <a:r>
            <a:rPr lang="it-IT" sz="1900" b="1" kern="1200" dirty="0" err="1"/>
            <a:t>wrist</a:t>
          </a:r>
          <a:r>
            <a:rPr lang="it-IT" sz="1900" b="1" kern="1200" dirty="0"/>
            <a:t> </a:t>
          </a:r>
          <a:r>
            <a:rPr lang="it-IT" sz="1900" b="1" kern="1200" dirty="0" err="1"/>
            <a:t>coordinates</a:t>
          </a:r>
          <a:r>
            <a:rPr lang="it-IT" sz="1900" b="1" kern="1200" dirty="0"/>
            <a:t> </a:t>
          </a:r>
          <a:r>
            <a:rPr lang="it-IT" sz="1900" kern="1200" dirty="0" err="1"/>
            <a:t>detected</a:t>
          </a:r>
          <a:r>
            <a:rPr lang="it-IT" sz="1900" kern="1200" dirty="0"/>
            <a:t> by OP are </a:t>
          </a:r>
          <a:r>
            <a:rPr lang="it-IT" sz="1900" kern="1200" dirty="0" err="1"/>
            <a:t>saved</a:t>
          </a:r>
          <a:r>
            <a:rPr lang="it-IT" sz="1900" kern="1200" dirty="0"/>
            <a:t> in arrays and </a:t>
          </a:r>
          <a:r>
            <a:rPr lang="it-IT" sz="1900" kern="1200" dirty="0" err="1"/>
            <a:t>used</a:t>
          </a:r>
          <a:r>
            <a:rPr lang="it-IT" sz="1900" kern="1200" dirty="0"/>
            <a:t> to compute </a:t>
          </a:r>
          <a:r>
            <a:rPr lang="it-IT" sz="1900" b="1" kern="1200" dirty="0"/>
            <a:t>speed</a:t>
          </a:r>
          <a:r>
            <a:rPr lang="it-IT" sz="1900" kern="1200" dirty="0"/>
            <a:t>, </a:t>
          </a:r>
          <a:r>
            <a:rPr lang="it-IT" sz="1900" b="1" kern="1200" dirty="0"/>
            <a:t>steering angle, </a:t>
          </a:r>
          <a:r>
            <a:rPr lang="it-IT" sz="1900" kern="1200" dirty="0" err="1"/>
            <a:t>select</a:t>
          </a:r>
          <a:r>
            <a:rPr lang="it-IT" sz="1900" kern="1200" dirty="0"/>
            <a:t> drive </a:t>
          </a:r>
          <a:r>
            <a:rPr lang="it-IT" sz="1900" b="1" kern="1200" dirty="0" err="1"/>
            <a:t>directions</a:t>
          </a:r>
          <a:r>
            <a:rPr lang="it-IT" sz="1900" kern="1200" dirty="0"/>
            <a:t> or </a:t>
          </a:r>
          <a:r>
            <a:rPr lang="it-IT" sz="1900" b="1" kern="1200" dirty="0" err="1"/>
            <a:t>quitting</a:t>
          </a:r>
          <a:r>
            <a:rPr lang="it-IT" sz="1900" b="1" kern="1200" dirty="0"/>
            <a:t> </a:t>
          </a:r>
          <a:r>
            <a:rPr lang="it-IT" sz="1900" b="0" kern="1200" dirty="0" err="1"/>
            <a:t>OPtoROBO</a:t>
          </a:r>
          <a:r>
            <a:rPr lang="it-IT" sz="1900" b="1" kern="1200" dirty="0"/>
            <a:t> </a:t>
          </a:r>
          <a:r>
            <a:rPr lang="it-IT" sz="1900" b="1" kern="1200" dirty="0" err="1"/>
            <a:t>application</a:t>
          </a:r>
          <a:r>
            <a:rPr lang="it-IT" sz="1900" kern="1200" dirty="0"/>
            <a:t>.</a:t>
          </a:r>
          <a:endParaRPr lang="en-US" sz="1900" kern="1200" dirty="0"/>
        </a:p>
      </dsp:txBody>
      <dsp:txXfrm>
        <a:off x="49240" y="1424788"/>
        <a:ext cx="6594333" cy="910206"/>
      </dsp:txXfrm>
    </dsp:sp>
    <dsp:sp modelId="{C7E1A955-753F-4203-95F8-8F9EAFFAE861}">
      <dsp:nvSpPr>
        <dsp:cNvPr id="0" name=""/>
        <dsp:cNvSpPr/>
      </dsp:nvSpPr>
      <dsp:spPr>
        <a:xfrm>
          <a:off x="0" y="2438955"/>
          <a:ext cx="6692813" cy="1008686"/>
        </a:xfrm>
        <a:prstGeom prst="roundRect">
          <a:avLst/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96000"/>
                <a:lumMod val="100000"/>
              </a:schemeClr>
            </a:gs>
            <a:gs pos="78000">
              <a:schemeClr val="accent2">
                <a:hueOff val="-1808300"/>
                <a:satOff val="-1104"/>
                <a:lumOff val="4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</a:t>
          </a:r>
          <a:r>
            <a:rPr lang="en-US" sz="1900" b="1" kern="1200" dirty="0"/>
            <a:t>steering wheel</a:t>
          </a:r>
          <a:r>
            <a:rPr lang="en-US" sz="1900" kern="1200" dirty="0"/>
            <a:t> line shows the user gestures </a:t>
          </a:r>
        </a:p>
      </dsp:txBody>
      <dsp:txXfrm>
        <a:off x="49240" y="2488195"/>
        <a:ext cx="6594333" cy="910206"/>
      </dsp:txXfrm>
    </dsp:sp>
    <dsp:sp modelId="{6DBC30DE-CD01-468E-8760-82185B2D2283}">
      <dsp:nvSpPr>
        <dsp:cNvPr id="0" name=""/>
        <dsp:cNvSpPr/>
      </dsp:nvSpPr>
      <dsp:spPr>
        <a:xfrm>
          <a:off x="0" y="3502361"/>
          <a:ext cx="6692813" cy="1008686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gestures are computed processing frames; then they are mapped in signals for Arduino controller</a:t>
          </a:r>
        </a:p>
      </dsp:txBody>
      <dsp:txXfrm>
        <a:off x="49240" y="3551601"/>
        <a:ext cx="6594333" cy="910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DA197-B425-40EE-8C80-A235ECF5C35B}">
      <dsp:nvSpPr>
        <dsp:cNvPr id="0" name=""/>
        <dsp:cNvSpPr/>
      </dsp:nvSpPr>
      <dsp:spPr>
        <a:xfrm>
          <a:off x="0" y="83114"/>
          <a:ext cx="6692813" cy="1512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OPtoROBO</a:t>
          </a:r>
          <a:r>
            <a:rPr lang="it-IT" sz="2100" kern="1200" dirty="0"/>
            <a:t> </a:t>
          </a:r>
          <a:r>
            <a:rPr lang="it-IT" sz="2100" kern="1200" dirty="0" err="1"/>
            <a:t>provides</a:t>
          </a:r>
          <a:r>
            <a:rPr lang="it-IT" sz="2100" kern="1200" dirty="0"/>
            <a:t> </a:t>
          </a:r>
          <a:r>
            <a:rPr lang="it-IT" sz="2100" b="1" kern="1200" dirty="0" err="1"/>
            <a:t>error</a:t>
          </a:r>
          <a:r>
            <a:rPr lang="it-IT" sz="2100" b="1" kern="1200" dirty="0"/>
            <a:t> </a:t>
          </a:r>
          <a:r>
            <a:rPr lang="it-IT" sz="2100" b="1" kern="1200" dirty="0" err="1"/>
            <a:t>detection</a:t>
          </a:r>
          <a:r>
            <a:rPr lang="it-IT" sz="2100" b="1" kern="1200" dirty="0"/>
            <a:t> </a:t>
          </a:r>
          <a:r>
            <a:rPr lang="it-IT" sz="2100" kern="1200" dirty="0"/>
            <a:t>on </a:t>
          </a:r>
          <a:r>
            <a:rPr lang="it-IT" sz="2100" kern="1200" dirty="0" err="1"/>
            <a:t>wrist</a:t>
          </a:r>
          <a:r>
            <a:rPr lang="it-IT" sz="2100" kern="1200" dirty="0"/>
            <a:t> points positions </a:t>
          </a:r>
          <a:r>
            <a:rPr lang="it-IT" sz="2100" kern="1200" dirty="0" err="1"/>
            <a:t>individuated</a:t>
          </a:r>
          <a:r>
            <a:rPr lang="it-IT" sz="2100" kern="1200" dirty="0"/>
            <a:t> by OP</a:t>
          </a:r>
          <a:endParaRPr lang="en-US" sz="2100" kern="1200" dirty="0"/>
        </a:p>
      </dsp:txBody>
      <dsp:txXfrm>
        <a:off x="73810" y="156924"/>
        <a:ext cx="6545193" cy="1364380"/>
      </dsp:txXfrm>
    </dsp:sp>
    <dsp:sp modelId="{20B48D42-8728-4C60-8460-908D182821A6}">
      <dsp:nvSpPr>
        <dsp:cNvPr id="0" name=""/>
        <dsp:cNvSpPr/>
      </dsp:nvSpPr>
      <dsp:spPr>
        <a:xfrm>
          <a:off x="0" y="1655594"/>
          <a:ext cx="6692813" cy="1512000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This</a:t>
          </a:r>
          <a:r>
            <a:rPr lang="it-IT" sz="2100" kern="1200" dirty="0"/>
            <a:t> </a:t>
          </a:r>
          <a:r>
            <a:rPr lang="it-IT" sz="2100" kern="1200" dirty="0" err="1"/>
            <a:t>error</a:t>
          </a:r>
          <a:r>
            <a:rPr lang="it-IT" sz="2100" kern="1200" dirty="0"/>
            <a:t> </a:t>
          </a:r>
          <a:r>
            <a:rPr lang="it-IT" sz="2100" kern="1200" dirty="0" err="1"/>
            <a:t>detection</a:t>
          </a:r>
          <a:r>
            <a:rPr lang="it-IT" sz="2100" kern="1200" dirty="0"/>
            <a:t> </a:t>
          </a:r>
          <a:r>
            <a:rPr lang="it-IT" sz="2100" kern="1200" dirty="0" err="1"/>
            <a:t>allows</a:t>
          </a:r>
          <a:r>
            <a:rPr lang="it-IT" sz="2100" kern="1200" dirty="0"/>
            <a:t> the </a:t>
          </a:r>
          <a:r>
            <a:rPr lang="it-IT" sz="2100" b="1" kern="1200" dirty="0" err="1"/>
            <a:t>correction</a:t>
          </a:r>
          <a:r>
            <a:rPr lang="it-IT" sz="2100" kern="1200" dirty="0"/>
            <a:t> on speed and steering angle </a:t>
          </a:r>
          <a:r>
            <a:rPr lang="it-IT" sz="2100" kern="1200" dirty="0" err="1"/>
            <a:t>computation</a:t>
          </a:r>
          <a:endParaRPr lang="en-US" sz="2100" kern="1200" dirty="0"/>
        </a:p>
      </dsp:txBody>
      <dsp:txXfrm>
        <a:off x="73810" y="1729404"/>
        <a:ext cx="6545193" cy="1364380"/>
      </dsp:txXfrm>
    </dsp:sp>
    <dsp:sp modelId="{5154E409-9FE3-4500-A82B-6B4849AAA2E1}">
      <dsp:nvSpPr>
        <dsp:cNvPr id="0" name=""/>
        <dsp:cNvSpPr/>
      </dsp:nvSpPr>
      <dsp:spPr>
        <a:xfrm>
          <a:off x="0" y="3228075"/>
          <a:ext cx="6692813" cy="151200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If</a:t>
          </a:r>
          <a:r>
            <a:rPr lang="it-IT" sz="2100" kern="1200" dirty="0"/>
            <a:t> the speed </a:t>
          </a:r>
          <a:r>
            <a:rPr lang="it-IT" sz="2100" kern="1200" dirty="0" err="1"/>
            <a:t>variation</a:t>
          </a:r>
          <a:r>
            <a:rPr lang="it-IT" sz="2100" kern="1200" dirty="0"/>
            <a:t> </a:t>
          </a:r>
          <a:r>
            <a:rPr lang="it-IT" sz="2100" kern="1200" dirty="0" err="1"/>
            <a:t>is</a:t>
          </a:r>
          <a:r>
            <a:rPr lang="it-IT" sz="2100" kern="1200" dirty="0"/>
            <a:t> </a:t>
          </a:r>
          <a:r>
            <a:rPr lang="it-IT" sz="2100" kern="1200" dirty="0" err="1"/>
            <a:t>too</a:t>
          </a:r>
          <a:r>
            <a:rPr lang="it-IT" sz="2100" kern="1200" dirty="0"/>
            <a:t> big, </a:t>
          </a:r>
          <a:r>
            <a:rPr lang="it-IT" sz="2100" kern="1200" dirty="0" err="1"/>
            <a:t>it’s</a:t>
          </a:r>
          <a:r>
            <a:rPr lang="it-IT" sz="2100" kern="1200" dirty="0"/>
            <a:t> </a:t>
          </a:r>
          <a:r>
            <a:rPr lang="it-IT" sz="2100" kern="1200" dirty="0" err="1"/>
            <a:t>maintained</a:t>
          </a:r>
          <a:r>
            <a:rPr lang="it-IT" sz="2100" kern="1200" dirty="0"/>
            <a:t> the last one. The </a:t>
          </a:r>
          <a:r>
            <a:rPr lang="it-IT" sz="2100" kern="1200" dirty="0" err="1"/>
            <a:t>same</a:t>
          </a:r>
          <a:r>
            <a:rPr lang="it-IT" sz="2100" kern="1200" dirty="0"/>
            <a:t> procedure </a:t>
          </a:r>
          <a:r>
            <a:rPr lang="it-IT" sz="2100" kern="1200" dirty="0" err="1"/>
            <a:t>is</a:t>
          </a:r>
          <a:r>
            <a:rPr lang="it-IT" sz="2100" kern="1200" dirty="0"/>
            <a:t> </a:t>
          </a:r>
          <a:r>
            <a:rPr lang="it-IT" sz="2100" kern="1200" dirty="0" err="1"/>
            <a:t>done</a:t>
          </a:r>
          <a:r>
            <a:rPr lang="it-IT" sz="2100" kern="1200" dirty="0"/>
            <a:t> with steering angle </a:t>
          </a:r>
          <a:r>
            <a:rPr lang="it-IT" sz="2100" kern="1200" dirty="0" err="1"/>
            <a:t>variation</a:t>
          </a:r>
          <a:r>
            <a:rPr lang="it-IT" sz="2100" kern="1200" dirty="0"/>
            <a:t>.</a:t>
          </a:r>
          <a:endParaRPr lang="en-US" sz="2100" kern="1200" dirty="0"/>
        </a:p>
      </dsp:txBody>
      <dsp:txXfrm>
        <a:off x="73810" y="3301885"/>
        <a:ext cx="6545193" cy="1364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60C79-B1ED-4430-8F5B-E9D2D02B8942}">
      <dsp:nvSpPr>
        <dsp:cNvPr id="0" name=""/>
        <dsp:cNvSpPr/>
      </dsp:nvSpPr>
      <dsp:spPr>
        <a:xfrm>
          <a:off x="0" y="0"/>
          <a:ext cx="6692813" cy="24036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BILATERAL FILTER is used to reduce noise in computed frames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img</a:t>
          </a:r>
          <a:r>
            <a:rPr lang="en-US" sz="2000" b="1" kern="1200" dirty="0"/>
            <a:t> = cv2.bilateralFilter(</a:t>
          </a:r>
          <a:r>
            <a:rPr lang="en-US" sz="2000" b="1" kern="1200" dirty="0" err="1"/>
            <a:t>img</a:t>
          </a:r>
          <a:r>
            <a:rPr lang="en-US" sz="2000" b="1" kern="1200" dirty="0"/>
            <a:t>, 9, 40, 75)</a:t>
          </a:r>
        </a:p>
      </dsp:txBody>
      <dsp:txXfrm>
        <a:off x="117339" y="117339"/>
        <a:ext cx="6458135" cy="2169020"/>
      </dsp:txXfrm>
    </dsp:sp>
    <dsp:sp modelId="{020BBCC9-993D-4EB6-BA33-C5362056E2D1}">
      <dsp:nvSpPr>
        <dsp:cNvPr id="0" name=""/>
        <dsp:cNvSpPr/>
      </dsp:nvSpPr>
      <dsp:spPr>
        <a:xfrm>
          <a:off x="0" y="2419491"/>
          <a:ext cx="6692813" cy="2403698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MOVING AVERAGE FILTER can be added at user’s discretion. The effect is a smoother image with sharp features removed, reducing errors in detection process.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cv2.accumulateWeighted(</a:t>
          </a:r>
          <a:r>
            <a:rPr lang="en-US" sz="2000" b="1" kern="1200" dirty="0" err="1"/>
            <a:t>img</a:t>
          </a:r>
          <a:r>
            <a:rPr lang="en-US" sz="2000" b="1" kern="1200" dirty="0"/>
            <a:t>, avg, alpha)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 = cv2.convertScaleAbs(avg)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return res</a:t>
          </a:r>
        </a:p>
      </dsp:txBody>
      <dsp:txXfrm>
        <a:off x="117339" y="2536830"/>
        <a:ext cx="6458135" cy="21690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6E8DD-A4EF-4B4C-B060-403D0B045C6E}">
      <dsp:nvSpPr>
        <dsp:cNvPr id="0" name=""/>
        <dsp:cNvSpPr/>
      </dsp:nvSpPr>
      <dsp:spPr>
        <a:xfrm>
          <a:off x="0" y="743112"/>
          <a:ext cx="8596668" cy="769224"/>
        </a:xfrm>
        <a:prstGeom prst="roundRect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31000">
              <a:schemeClr val="accent2"/>
            </a:gs>
            <a:gs pos="100000">
              <a:srgbClr val="0070C0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It’s possible to use </a:t>
          </a:r>
          <a:r>
            <a:rPr lang="en-US" sz="2000" b="0" kern="1200" dirty="0" err="1">
              <a:solidFill>
                <a:schemeClr val="bg1"/>
              </a:solidFill>
            </a:rPr>
            <a:t>OPtoROBO</a:t>
          </a:r>
          <a:r>
            <a:rPr lang="en-US" sz="2000" b="0" kern="1200" dirty="0">
              <a:solidFill>
                <a:schemeClr val="bg1"/>
              </a:solidFill>
            </a:rPr>
            <a:t> directly from Command Shell</a:t>
          </a:r>
          <a:endParaRPr lang="it-IT" sz="2000" b="0" kern="1200" dirty="0">
            <a:solidFill>
              <a:schemeClr val="bg1"/>
            </a:solidFill>
          </a:endParaRPr>
        </a:p>
      </dsp:txBody>
      <dsp:txXfrm>
        <a:off x="37550" y="780662"/>
        <a:ext cx="8521568" cy="6941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2886B-ECEB-4C02-A1BC-F77CF4FD04BE}">
      <dsp:nvSpPr>
        <dsp:cNvPr id="0" name=""/>
        <dsp:cNvSpPr/>
      </dsp:nvSpPr>
      <dsp:spPr>
        <a:xfrm>
          <a:off x="0" y="41087"/>
          <a:ext cx="6692813" cy="9090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Python 3.7</a:t>
          </a:r>
        </a:p>
      </dsp:txBody>
      <dsp:txXfrm>
        <a:off x="44375" y="85462"/>
        <a:ext cx="6604063" cy="820285"/>
      </dsp:txXfrm>
    </dsp:sp>
    <dsp:sp modelId="{FF6E5F98-F42B-431F-96D8-462C53A484EA}">
      <dsp:nvSpPr>
        <dsp:cNvPr id="0" name=""/>
        <dsp:cNvSpPr/>
      </dsp:nvSpPr>
      <dsp:spPr>
        <a:xfrm>
          <a:off x="0" y="999082"/>
          <a:ext cx="6692813" cy="909035"/>
        </a:xfrm>
        <a:prstGeom prst="roundRect">
          <a:avLst/>
        </a:prstGeom>
        <a:gradFill rotWithShape="0">
          <a:gsLst>
            <a:gs pos="0">
              <a:schemeClr val="accent2">
                <a:hueOff val="-678113"/>
                <a:satOff val="-414"/>
                <a:lumOff val="1618"/>
                <a:alphaOff val="0"/>
                <a:tint val="96000"/>
                <a:lumMod val="100000"/>
              </a:schemeClr>
            </a:gs>
            <a:gs pos="78000">
              <a:schemeClr val="accent2">
                <a:hueOff val="-678113"/>
                <a:satOff val="-414"/>
                <a:lumOff val="16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Before doing anything, </a:t>
          </a:r>
          <a:r>
            <a:rPr lang="en-US" sz="1700" b="1" kern="1200" dirty="0"/>
            <a:t>clone</a:t>
          </a:r>
          <a:r>
            <a:rPr lang="en-US" sz="1700" kern="1200" dirty="0"/>
            <a:t> and </a:t>
          </a:r>
          <a:r>
            <a:rPr lang="en-US" sz="1700" b="1" kern="1200" dirty="0"/>
            <a:t>install</a:t>
          </a:r>
          <a:r>
            <a:rPr lang="en-US" sz="1700" kern="1200" dirty="0"/>
            <a:t> </a:t>
          </a:r>
          <a:r>
            <a:rPr lang="en-US" sz="1700" b="1" u="none" kern="1200" dirty="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OpenPose</a:t>
          </a:r>
          <a:r>
            <a:rPr lang="en-US" sz="1700" kern="1200" dirty="0"/>
            <a:t> and follow the instructions.</a:t>
          </a:r>
        </a:p>
      </dsp:txBody>
      <dsp:txXfrm>
        <a:off x="44375" y="1043457"/>
        <a:ext cx="6604063" cy="820285"/>
      </dsp:txXfrm>
    </dsp:sp>
    <dsp:sp modelId="{BF9ED244-3566-4B02-A834-89B2BF33E163}">
      <dsp:nvSpPr>
        <dsp:cNvPr id="0" name=""/>
        <dsp:cNvSpPr/>
      </dsp:nvSpPr>
      <dsp:spPr>
        <a:xfrm>
          <a:off x="0" y="1957077"/>
          <a:ext cx="6692813" cy="909035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Clone </a:t>
          </a:r>
          <a:r>
            <a:rPr lang="en-US" sz="1700" b="1" kern="1200" dirty="0" err="1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OPtoROBO</a:t>
          </a:r>
          <a:r>
            <a:rPr lang="en-US" sz="1700" kern="1200" dirty="0"/>
            <a:t> repo in {</a:t>
          </a:r>
          <a:r>
            <a:rPr lang="en-US" sz="1700" kern="1200" dirty="0" err="1"/>
            <a:t>OpenPoseClonedRepo</a:t>
          </a:r>
          <a:r>
            <a:rPr lang="en-US" sz="1700" kern="1200" dirty="0"/>
            <a:t>}/build/examples/</a:t>
          </a:r>
          <a:r>
            <a:rPr lang="en-US" sz="1700" kern="1200" dirty="0" err="1"/>
            <a:t>tutorial_api_python</a:t>
          </a:r>
          <a:endParaRPr lang="en-US" sz="1700" kern="1200" dirty="0"/>
        </a:p>
      </dsp:txBody>
      <dsp:txXfrm>
        <a:off x="44375" y="2001452"/>
        <a:ext cx="6604063" cy="820285"/>
      </dsp:txXfrm>
    </dsp:sp>
    <dsp:sp modelId="{7154121A-0B7B-4688-95FB-B1B812D0306D}">
      <dsp:nvSpPr>
        <dsp:cNvPr id="0" name=""/>
        <dsp:cNvSpPr/>
      </dsp:nvSpPr>
      <dsp:spPr>
        <a:xfrm>
          <a:off x="0" y="2915072"/>
          <a:ext cx="6692813" cy="909035"/>
        </a:xfrm>
        <a:prstGeom prst="roundRect">
          <a:avLst/>
        </a:prstGeom>
        <a:gradFill rotWithShape="0">
          <a:gsLst>
            <a:gs pos="0">
              <a:schemeClr val="accent2">
                <a:hueOff val="-2034338"/>
                <a:satOff val="-1242"/>
                <a:lumOff val="4853"/>
                <a:alphaOff val="0"/>
                <a:tint val="96000"/>
                <a:lumMod val="100000"/>
              </a:schemeClr>
            </a:gs>
            <a:gs pos="78000">
              <a:schemeClr val="accent2">
                <a:hueOff val="-2034338"/>
                <a:satOff val="-1242"/>
                <a:lumOff val="4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Install all the necessary Python modules </a:t>
          </a:r>
        </a:p>
      </dsp:txBody>
      <dsp:txXfrm>
        <a:off x="44375" y="2959447"/>
        <a:ext cx="6604063" cy="820285"/>
      </dsp:txXfrm>
    </dsp:sp>
    <dsp:sp modelId="{ED74F601-F91F-4C73-AD68-5338BEC07A4A}">
      <dsp:nvSpPr>
        <dsp:cNvPr id="0" name=""/>
        <dsp:cNvSpPr/>
      </dsp:nvSpPr>
      <dsp:spPr>
        <a:xfrm>
          <a:off x="0" y="3873067"/>
          <a:ext cx="6692813" cy="909035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It’s important that you have a good GPU. We have done test with GTX 1050 (7 FPS) and </a:t>
          </a:r>
          <a:r>
            <a:rPr lang="it-IT" sz="1700" kern="1200" dirty="0"/>
            <a:t>GTX 1660ti (20 FPS).</a:t>
          </a:r>
          <a:br>
            <a:rPr lang="en-US" sz="1700" kern="1200" dirty="0"/>
          </a:br>
          <a:endParaRPr lang="en-US" sz="1700" kern="1200" dirty="0"/>
        </a:p>
      </dsp:txBody>
      <dsp:txXfrm>
        <a:off x="44375" y="3917442"/>
        <a:ext cx="6604063" cy="8202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F61C6-83D2-4E69-9F3E-520F3E375414}">
      <dsp:nvSpPr>
        <dsp:cNvPr id="0" name=""/>
        <dsp:cNvSpPr/>
      </dsp:nvSpPr>
      <dsp:spPr>
        <a:xfrm>
          <a:off x="0" y="5903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Use radio </a:t>
          </a:r>
          <a:r>
            <a:rPr lang="it-IT" sz="2300" kern="1200" dirty="0" err="1"/>
            <a:t>signal</a:t>
          </a:r>
          <a:r>
            <a:rPr lang="it-IT" sz="2300" kern="1200" dirty="0"/>
            <a:t> </a:t>
          </a:r>
          <a:r>
            <a:rPr lang="it-IT" sz="2300" kern="1200" dirty="0" err="1"/>
            <a:t>instead</a:t>
          </a:r>
          <a:r>
            <a:rPr lang="it-IT" sz="2300" kern="1200" dirty="0"/>
            <a:t> Bluetooth for </a:t>
          </a:r>
          <a:r>
            <a:rPr lang="it-IT" sz="2300" kern="1200" dirty="0" err="1"/>
            <a:t>further</a:t>
          </a:r>
          <a:r>
            <a:rPr lang="it-IT" sz="2300" kern="1200" dirty="0"/>
            <a:t> remote control</a:t>
          </a:r>
          <a:endParaRPr lang="en-US" sz="2300" kern="1200" dirty="0"/>
        </a:p>
      </dsp:txBody>
      <dsp:txXfrm>
        <a:off x="43350" y="102389"/>
        <a:ext cx="6606113" cy="801330"/>
      </dsp:txXfrm>
    </dsp:sp>
    <dsp:sp modelId="{A6A61C4B-1CDD-42A5-B32B-3953A93569F1}">
      <dsp:nvSpPr>
        <dsp:cNvPr id="0" name=""/>
        <dsp:cNvSpPr/>
      </dsp:nvSpPr>
      <dsp:spPr>
        <a:xfrm>
          <a:off x="0" y="101330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678113"/>
                <a:satOff val="-414"/>
                <a:lumOff val="1618"/>
                <a:alphaOff val="0"/>
                <a:tint val="96000"/>
                <a:lumMod val="100000"/>
              </a:schemeClr>
            </a:gs>
            <a:gs pos="78000">
              <a:schemeClr val="accent2">
                <a:hueOff val="-678113"/>
                <a:satOff val="-414"/>
                <a:lumOff val="16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Read clerear data and pass them with a better errors detection and correction</a:t>
          </a:r>
          <a:endParaRPr lang="en-US" sz="2300" kern="1200"/>
        </a:p>
      </dsp:txBody>
      <dsp:txXfrm>
        <a:off x="43350" y="1056659"/>
        <a:ext cx="6606113" cy="801330"/>
      </dsp:txXfrm>
    </dsp:sp>
    <dsp:sp modelId="{92063673-576F-4B62-ABA5-25D92A721013}">
      <dsp:nvSpPr>
        <dsp:cNvPr id="0" name=""/>
        <dsp:cNvSpPr/>
      </dsp:nvSpPr>
      <dsp:spPr>
        <a:xfrm>
          <a:off x="0" y="196757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Improve optimization</a:t>
          </a:r>
          <a:endParaRPr lang="en-US" sz="2300" kern="1200"/>
        </a:p>
      </dsp:txBody>
      <dsp:txXfrm>
        <a:off x="43350" y="2010929"/>
        <a:ext cx="6606113" cy="801330"/>
      </dsp:txXfrm>
    </dsp:sp>
    <dsp:sp modelId="{E91B0F50-B807-4090-9A84-F76863B360FA}">
      <dsp:nvSpPr>
        <dsp:cNvPr id="0" name=""/>
        <dsp:cNvSpPr/>
      </dsp:nvSpPr>
      <dsp:spPr>
        <a:xfrm>
          <a:off x="0" y="292184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2034338"/>
                <a:satOff val="-1242"/>
                <a:lumOff val="4853"/>
                <a:alphaOff val="0"/>
                <a:tint val="96000"/>
                <a:lumMod val="100000"/>
              </a:schemeClr>
            </a:gs>
            <a:gs pos="78000">
              <a:schemeClr val="accent2">
                <a:hueOff val="-2034338"/>
                <a:satOff val="-1242"/>
                <a:lumOff val="4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Use strongest filteering for a better frame information extraction</a:t>
          </a:r>
          <a:endParaRPr lang="en-US" sz="2300" kern="1200"/>
        </a:p>
      </dsp:txBody>
      <dsp:txXfrm>
        <a:off x="43350" y="2965199"/>
        <a:ext cx="6606113" cy="801330"/>
      </dsp:txXfrm>
    </dsp:sp>
    <dsp:sp modelId="{3DC152D2-E4DA-48DB-9841-6F2AFE4B17D4}">
      <dsp:nvSpPr>
        <dsp:cNvPr id="0" name=""/>
        <dsp:cNvSpPr/>
      </dsp:nvSpPr>
      <dsp:spPr>
        <a:xfrm>
          <a:off x="0" y="3876120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Create a multi-platform system for different veichles drive experience</a:t>
          </a:r>
          <a:endParaRPr lang="en-US" sz="2300" kern="1200"/>
        </a:p>
      </dsp:txBody>
      <dsp:txXfrm>
        <a:off x="43350" y="3919470"/>
        <a:ext cx="6606113" cy="80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84F0F-5521-46BC-9765-038ED74E7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676" y="877738"/>
            <a:ext cx="7766936" cy="1646302"/>
          </a:xfrm>
        </p:spPr>
        <p:txBody>
          <a:bodyPr/>
          <a:lstStyle/>
          <a:p>
            <a:pPr algn="l"/>
            <a:r>
              <a:rPr lang="it-IT"/>
              <a:t>Image and Video Analysis Exam</a:t>
            </a:r>
            <a:br>
              <a:rPr lang="it-IT"/>
            </a:br>
            <a:r>
              <a:rPr lang="it-IT" sz="3600">
                <a:solidFill>
                  <a:srgbClr val="0070C0"/>
                </a:solidFill>
              </a:rPr>
              <a:t>OpenPose to Robotics</a:t>
            </a:r>
            <a:endParaRPr lang="it-IT" sz="3600" dirty="0">
              <a:solidFill>
                <a:srgbClr val="0070C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2B1B26-7884-4848-B580-CD2F8C1C5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676" y="3002209"/>
            <a:ext cx="7766936" cy="2635193"/>
          </a:xfrm>
        </p:spPr>
        <p:txBody>
          <a:bodyPr>
            <a:normAutofit lnSpcReduction="10000"/>
          </a:bodyPr>
          <a:lstStyle/>
          <a:p>
            <a:pPr algn="l"/>
            <a:r>
              <a:rPr lang="it-IT" dirty="0">
                <a:solidFill>
                  <a:srgbClr val="002060"/>
                </a:solidFill>
              </a:rPr>
              <a:t>University of Florence, </a:t>
            </a:r>
            <a:r>
              <a:rPr lang="it-IT" dirty="0" err="1">
                <a:solidFill>
                  <a:srgbClr val="002060"/>
                </a:solidFill>
              </a:rPr>
              <a:t>Italy</a:t>
            </a:r>
            <a:endParaRPr lang="it-IT" dirty="0">
              <a:solidFill>
                <a:srgbClr val="002060"/>
              </a:solidFill>
            </a:endParaRPr>
          </a:p>
          <a:p>
            <a:pPr algn="l"/>
            <a:r>
              <a:rPr lang="it-IT" dirty="0">
                <a:solidFill>
                  <a:srgbClr val="002060"/>
                </a:solidFill>
              </a:rPr>
              <a:t>15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2019</a:t>
            </a:r>
          </a:p>
          <a:p>
            <a:pPr algn="l"/>
            <a:endParaRPr lang="it-IT" dirty="0">
              <a:solidFill>
                <a:srgbClr val="002060"/>
              </a:solidFill>
            </a:endParaRPr>
          </a:p>
          <a:p>
            <a:endParaRPr lang="it-IT" dirty="0">
              <a:solidFill>
                <a:srgbClr val="002060"/>
              </a:solidFill>
            </a:endParaRPr>
          </a:p>
          <a:p>
            <a:endParaRPr lang="it-IT" dirty="0">
              <a:solidFill>
                <a:srgbClr val="002060"/>
              </a:solidFill>
            </a:endParaRPr>
          </a:p>
          <a:p>
            <a:r>
              <a:rPr lang="it-IT" dirty="0">
                <a:solidFill>
                  <a:srgbClr val="002060"/>
                </a:solidFill>
              </a:rPr>
              <a:t>Fabian </a:t>
            </a:r>
            <a:r>
              <a:rPr lang="it-IT" dirty="0" err="1">
                <a:solidFill>
                  <a:srgbClr val="002060"/>
                </a:solidFill>
              </a:rPr>
              <a:t>Greavu</a:t>
            </a:r>
            <a:endParaRPr lang="it-IT" dirty="0">
              <a:solidFill>
                <a:srgbClr val="002060"/>
              </a:solidFill>
            </a:endParaRPr>
          </a:p>
          <a:p>
            <a:r>
              <a:rPr lang="it-IT" dirty="0">
                <a:solidFill>
                  <a:srgbClr val="002060"/>
                </a:solidFill>
              </a:rPr>
              <a:t>Lorenzo </a:t>
            </a:r>
            <a:r>
              <a:rPr lang="it-IT" dirty="0" err="1">
                <a:solidFill>
                  <a:srgbClr val="002060"/>
                </a:solidFill>
              </a:rPr>
              <a:t>Pisaneschi</a:t>
            </a:r>
            <a:endParaRPr lang="it-IT" dirty="0">
              <a:solidFill>
                <a:srgbClr val="002060"/>
              </a:solidFill>
            </a:endParaRPr>
          </a:p>
          <a:p>
            <a:pPr algn="l"/>
            <a:endParaRPr lang="it-IT" dirty="0">
              <a:solidFill>
                <a:srgbClr val="002060"/>
              </a:solidFill>
            </a:endParaRPr>
          </a:p>
          <a:p>
            <a:pPr algn="l"/>
            <a:endParaRPr lang="it-IT" dirty="0">
              <a:solidFill>
                <a:srgbClr val="002060"/>
              </a:solidFill>
            </a:endParaRPr>
          </a:p>
          <a:p>
            <a:pPr algn="l"/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6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AEF8612-190E-490B-98F0-C5B08B17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39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3400" dirty="0" err="1">
                <a:solidFill>
                  <a:schemeClr val="accent1">
                    <a:lumMod val="75000"/>
                  </a:schemeClr>
                </a:solidFill>
              </a:rPr>
              <a:t>Optimization</a:t>
            </a:r>
            <a:r>
              <a:rPr lang="it-IT" sz="3400" dirty="0">
                <a:solidFill>
                  <a:schemeClr val="accent1">
                    <a:lumMod val="75000"/>
                  </a:schemeClr>
                </a:solidFill>
              </a:rPr>
              <a:t> on Real-Time </a:t>
            </a:r>
            <a:r>
              <a:rPr lang="it-IT" sz="3400" dirty="0" err="1">
                <a:solidFill>
                  <a:schemeClr val="accent1">
                    <a:lumMod val="75000"/>
                  </a:schemeClr>
                </a:solidFill>
              </a:rPr>
              <a:t>wirst</a:t>
            </a:r>
            <a:r>
              <a:rPr lang="it-IT" sz="3400" dirty="0">
                <a:solidFill>
                  <a:schemeClr val="accent1">
                    <a:lumMod val="75000"/>
                  </a:schemeClr>
                </a:solidFill>
              </a:rPr>
              <a:t> positions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80303AD-325A-4577-A1D9-5A5072557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92308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94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1C0FE-0E5A-45FD-A3C5-A6D9E962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9" y="608986"/>
            <a:ext cx="8596668" cy="1320800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Speed and Steering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Angles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correction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84A1208-8E78-4A1A-86EB-38637AA54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19" y="1270000"/>
            <a:ext cx="5578764" cy="4184073"/>
          </a:xfrm>
        </p:spPr>
      </p:pic>
      <p:pic>
        <p:nvPicPr>
          <p:cNvPr id="7" name="Immagine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4A2C693A-A82D-4E9E-ABBE-83DDF120A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764" y="2589571"/>
            <a:ext cx="5305674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2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DA35481-801E-4235-A351-5C92152A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chemeClr val="accent1">
                    <a:lumMod val="75000"/>
                  </a:schemeClr>
                </a:solidFill>
              </a:rPr>
              <a:t>Operations on frames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Segnaposto contenuto 21">
            <a:extLst>
              <a:ext uri="{FF2B5EF4-FFF2-40B4-BE49-F238E27FC236}">
                <a16:creationId xmlns:a16="http://schemas.microsoft.com/office/drawing/2014/main" id="{ECEE91EA-336E-4897-BCE0-55A854CFC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567981"/>
              </p:ext>
            </p:extLst>
          </p:nvPr>
        </p:nvGraphicFramePr>
        <p:xfrm>
          <a:off x="4852543" y="907339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31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CB2A7-F5D9-42E2-B691-957E6FE5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OPtoROBO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from CMD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5649C5B-D0A4-437D-80C3-80FFA7A5F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752976"/>
              </p:ext>
            </p:extLst>
          </p:nvPr>
        </p:nvGraphicFramePr>
        <p:xfrm>
          <a:off x="677334" y="835642"/>
          <a:ext cx="8596668" cy="4202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4FCAEE-1973-4FB3-9AD3-04F519B00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2765551"/>
            <a:ext cx="8596668" cy="3747215"/>
          </a:xfrm>
          <a:prstGeom prst="roundRect">
            <a:avLst>
              <a:gd name="adj" fmla="val 407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5182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AC7E5AF-E5B2-4861-95B6-4181B194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6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4400" dirty="0" err="1">
                <a:solidFill>
                  <a:schemeClr val="accent1">
                    <a:lumMod val="75000"/>
                  </a:schemeClr>
                </a:solidFill>
              </a:rPr>
              <a:t>Prerequisites</a:t>
            </a:r>
            <a:r>
              <a:rPr lang="it-IT" sz="4400" dirty="0">
                <a:solidFill>
                  <a:schemeClr val="accent1">
                    <a:lumMod val="75000"/>
                  </a:schemeClr>
                </a:solidFill>
              </a:rPr>
              <a:t> &amp; Installation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388D21-184F-49D7-93CB-B9FEACDB3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10486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14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EE9FB71-C8E4-4BED-91FE-937594B6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48" y="1309645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4100" dirty="0">
                <a:solidFill>
                  <a:schemeClr val="accent1">
                    <a:lumMod val="75000"/>
                  </a:schemeClr>
                </a:solidFill>
              </a:rPr>
              <a:t>Future </a:t>
            </a:r>
            <a:r>
              <a:rPr lang="it-IT" sz="4100" dirty="0" err="1">
                <a:solidFill>
                  <a:schemeClr val="accent1">
                    <a:lumMod val="75000"/>
                  </a:schemeClr>
                </a:solidFill>
              </a:rPr>
              <a:t>developments</a:t>
            </a:r>
            <a:endParaRPr lang="it-IT" sz="4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Segnaposto contenuto 2">
            <a:extLst>
              <a:ext uri="{FF2B5EF4-FFF2-40B4-BE49-F238E27FC236}">
                <a16:creationId xmlns:a16="http://schemas.microsoft.com/office/drawing/2014/main" id="{365C88C9-A0DC-4161-9D73-E95326958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408234"/>
              </p:ext>
            </p:extLst>
          </p:nvPr>
        </p:nvGraphicFramePr>
        <p:xfrm>
          <a:off x="5097578" y="1502612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0" name="Gruppo 29">
            <a:extLst>
              <a:ext uri="{FF2B5EF4-FFF2-40B4-BE49-F238E27FC236}">
                <a16:creationId xmlns:a16="http://schemas.microsoft.com/office/drawing/2014/main" id="{19FA5370-A8A0-46D1-BAB5-A0FFFA4FC4CA}"/>
              </a:ext>
            </a:extLst>
          </p:cNvPr>
          <p:cNvGrpSpPr/>
          <p:nvPr/>
        </p:nvGrpSpPr>
        <p:grpSpPr>
          <a:xfrm>
            <a:off x="3444404" y="392835"/>
            <a:ext cx="6003594" cy="769224"/>
            <a:chOff x="0" y="743112"/>
            <a:chExt cx="8596668" cy="769224"/>
          </a:xfrm>
          <a:scene3d>
            <a:camera prst="orthographicFront"/>
            <a:lightRig rig="flat" dir="t"/>
          </a:scene3d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69819625-0EAD-464F-9075-FA1B065AA7B6}"/>
                </a:ext>
              </a:extLst>
            </p:cNvPr>
            <p:cNvSpPr/>
            <p:nvPr/>
          </p:nvSpPr>
          <p:spPr>
            <a:xfrm>
              <a:off x="0" y="743112"/>
              <a:ext cx="8596668" cy="769224"/>
            </a:xfrm>
            <a:prstGeom prst="round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31000">
                  <a:schemeClr val="accent2"/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56DAED93-4A5C-4F34-BC71-BC22A9E625C4}"/>
                </a:ext>
              </a:extLst>
            </p:cNvPr>
            <p:cNvSpPr txBox="1"/>
            <p:nvPr/>
          </p:nvSpPr>
          <p:spPr>
            <a:xfrm>
              <a:off x="37550" y="780662"/>
              <a:ext cx="8521568" cy="6941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lang="en-US" sz="2000" dirty="0" err="1">
                  <a:solidFill>
                    <a:schemeClr val="bg1"/>
                  </a:solidFill>
                </a:rPr>
                <a:t>OPtoROBO</a:t>
              </a:r>
              <a:r>
                <a:rPr lang="en-US" sz="2000" dirty="0">
                  <a:solidFill>
                    <a:schemeClr val="bg1"/>
                  </a:solidFill>
                </a:rPr>
                <a:t> is an open project. We want to:</a:t>
              </a:r>
              <a:endParaRPr lang="it-IT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AC7E5AF-E5B2-4861-95B6-4181B194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78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4400" dirty="0" err="1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it-IT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5134A93-2B0B-4290-A83E-BCAD3A031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283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98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3A6A76-AE5D-49AE-9D49-90C0F1548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DBF464-02EB-49E8-BED5-CCD9C0E0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F9D5DC0-F10A-4613-AEEB-F3886E4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A43566CA-E28A-4758-B656-13F767EC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517B8F0-793D-4F61-80A8-8CB87BC08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D139FBAF-C134-4E1A-9404-4C7FB029E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E9C77E-3EF1-4718-818D-55EA1600B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DB10DB84-C347-472C-96BD-AD4340F03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0CA661F-8359-442A-A42C-A0993AF8B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5C8E99-F0B8-466B-A892-9E0643EAF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5DD307C-66C1-4F16-86F5-287334F7B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4416C0-DB16-4364-B13C-2EC6F1A8A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DBB112-5285-4EB8-9B26-49F30E2F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it-IT" sz="6600" b="1" dirty="0">
                <a:solidFill>
                  <a:srgbClr val="FFFFFF"/>
                </a:solidFill>
              </a:rPr>
              <a:t>THANKS FOR YOUR ATTENTION!!!</a:t>
            </a:r>
          </a:p>
        </p:txBody>
      </p:sp>
    </p:spTree>
    <p:extLst>
      <p:ext uri="{BB962C8B-B14F-4D97-AF65-F5344CB8AC3E}">
        <p14:creationId xmlns:p14="http://schemas.microsoft.com/office/powerpoint/2010/main" val="341816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3CD88D8-D2C6-493F-84AD-19842A04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30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4400" dirty="0" err="1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it-IT" sz="4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4400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sz="4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4400" dirty="0" err="1">
                <a:solidFill>
                  <a:schemeClr val="accent1">
                    <a:lumMod val="75000"/>
                  </a:schemeClr>
                </a:solidFill>
              </a:rPr>
              <a:t>OPtoROBO</a:t>
            </a:r>
            <a:r>
              <a:rPr lang="it-IT" sz="44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17FCD33-9F47-4CA8-AC50-8DF09AFDBDEC}"/>
              </a:ext>
            </a:extLst>
          </p:cNvPr>
          <p:cNvGrpSpPr/>
          <p:nvPr/>
        </p:nvGrpSpPr>
        <p:grpSpPr>
          <a:xfrm>
            <a:off x="4852543" y="971240"/>
            <a:ext cx="6692813" cy="4769835"/>
            <a:chOff x="4852543" y="971240"/>
            <a:chExt cx="6692813" cy="4769835"/>
          </a:xfrm>
        </p:grpSpPr>
        <p:sp>
          <p:nvSpPr>
            <p:cNvPr id="4" name="Figura a mano libera: forma 3">
              <a:extLst>
                <a:ext uri="{FF2B5EF4-FFF2-40B4-BE49-F238E27FC236}">
                  <a16:creationId xmlns:a16="http://schemas.microsoft.com/office/drawing/2014/main" id="{ACB770B3-5D9E-4F08-B071-B38C89F2AAC7}"/>
                </a:ext>
              </a:extLst>
            </p:cNvPr>
            <p:cNvSpPr/>
            <p:nvPr/>
          </p:nvSpPr>
          <p:spPr>
            <a:xfrm>
              <a:off x="4852543" y="971240"/>
              <a:ext cx="6692813" cy="1228459"/>
            </a:xfrm>
            <a:custGeom>
              <a:avLst/>
              <a:gdLst>
                <a:gd name="connsiteX0" fmla="*/ 0 w 6692813"/>
                <a:gd name="connsiteY0" fmla="*/ 180747 h 1084458"/>
                <a:gd name="connsiteX1" fmla="*/ 180747 w 6692813"/>
                <a:gd name="connsiteY1" fmla="*/ 0 h 1084458"/>
                <a:gd name="connsiteX2" fmla="*/ 6512066 w 6692813"/>
                <a:gd name="connsiteY2" fmla="*/ 0 h 1084458"/>
                <a:gd name="connsiteX3" fmla="*/ 6692813 w 6692813"/>
                <a:gd name="connsiteY3" fmla="*/ 180747 h 1084458"/>
                <a:gd name="connsiteX4" fmla="*/ 6692813 w 6692813"/>
                <a:gd name="connsiteY4" fmla="*/ 903711 h 1084458"/>
                <a:gd name="connsiteX5" fmla="*/ 6512066 w 6692813"/>
                <a:gd name="connsiteY5" fmla="*/ 1084458 h 1084458"/>
                <a:gd name="connsiteX6" fmla="*/ 180747 w 6692813"/>
                <a:gd name="connsiteY6" fmla="*/ 1084458 h 1084458"/>
                <a:gd name="connsiteX7" fmla="*/ 0 w 6692813"/>
                <a:gd name="connsiteY7" fmla="*/ 903711 h 1084458"/>
                <a:gd name="connsiteX8" fmla="*/ 0 w 6692813"/>
                <a:gd name="connsiteY8" fmla="*/ 180747 h 108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2813" h="1084458">
                  <a:moveTo>
                    <a:pt x="0" y="180747"/>
                  </a:moveTo>
                  <a:cubicBezTo>
                    <a:pt x="0" y="80923"/>
                    <a:pt x="80923" y="0"/>
                    <a:pt x="180747" y="0"/>
                  </a:cubicBezTo>
                  <a:lnTo>
                    <a:pt x="6512066" y="0"/>
                  </a:lnTo>
                  <a:cubicBezTo>
                    <a:pt x="6611890" y="0"/>
                    <a:pt x="6692813" y="80923"/>
                    <a:pt x="6692813" y="180747"/>
                  </a:cubicBezTo>
                  <a:lnTo>
                    <a:pt x="6692813" y="903711"/>
                  </a:lnTo>
                  <a:cubicBezTo>
                    <a:pt x="6692813" y="1003535"/>
                    <a:pt x="6611890" y="1084458"/>
                    <a:pt x="6512066" y="1084458"/>
                  </a:cubicBezTo>
                  <a:lnTo>
                    <a:pt x="180747" y="1084458"/>
                  </a:lnTo>
                  <a:cubicBezTo>
                    <a:pt x="80923" y="1084458"/>
                    <a:pt x="0" y="1003535"/>
                    <a:pt x="0" y="903711"/>
                  </a:cubicBezTo>
                  <a:lnTo>
                    <a:pt x="0" y="18074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379" tIns="144379" rIns="144379" bIns="144379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 dirty="0" err="1"/>
                <a:t>OPtoROBO</a:t>
              </a:r>
              <a:r>
                <a:rPr lang="it-IT" sz="2400" kern="1200" dirty="0"/>
                <a:t> </a:t>
              </a:r>
              <a:r>
                <a:rPr lang="it-IT" sz="2400" kern="1200" dirty="0" err="1"/>
                <a:t>is</a:t>
              </a:r>
              <a:r>
                <a:rPr lang="it-IT" sz="2400" kern="1200" dirty="0"/>
                <a:t> an entertainment system </a:t>
              </a:r>
              <a:r>
                <a:rPr lang="it-IT" sz="2400" kern="1200" dirty="0" err="1"/>
                <a:t>that</a:t>
              </a:r>
              <a:r>
                <a:rPr lang="it-IT" sz="2400" kern="1200" dirty="0"/>
                <a:t> makes </a:t>
              </a:r>
              <a:r>
                <a:rPr lang="it-IT" sz="2400" kern="1200" dirty="0" err="1"/>
                <a:t>you</a:t>
              </a:r>
              <a:r>
                <a:rPr lang="it-IT" sz="2400" kern="1200" dirty="0"/>
                <a:t> </a:t>
              </a:r>
              <a:r>
                <a:rPr lang="it-IT" sz="2400" kern="1200" dirty="0" err="1"/>
                <a:t>able</a:t>
              </a:r>
              <a:r>
                <a:rPr lang="it-IT" sz="2400" kern="1200" dirty="0"/>
                <a:t> to drive an RC </a:t>
              </a:r>
              <a:r>
                <a:rPr lang="it-IT" sz="2400" kern="1200"/>
                <a:t>car.</a:t>
              </a:r>
            </a:p>
          </p:txBody>
        </p:sp>
        <p:sp>
          <p:nvSpPr>
            <p:cNvPr id="5" name="Figura a mano libera: forma 4">
              <a:extLst>
                <a:ext uri="{FF2B5EF4-FFF2-40B4-BE49-F238E27FC236}">
                  <a16:creationId xmlns:a16="http://schemas.microsoft.com/office/drawing/2014/main" id="{50CB33FC-EEF1-4F9B-BED9-CB4716A8E1CA}"/>
                </a:ext>
              </a:extLst>
            </p:cNvPr>
            <p:cNvSpPr/>
            <p:nvPr/>
          </p:nvSpPr>
          <p:spPr>
            <a:xfrm>
              <a:off x="4852543" y="2199699"/>
              <a:ext cx="6692813" cy="1228459"/>
            </a:xfrm>
            <a:custGeom>
              <a:avLst/>
              <a:gdLst>
                <a:gd name="connsiteX0" fmla="*/ 0 w 6692813"/>
                <a:gd name="connsiteY0" fmla="*/ 180747 h 1084458"/>
                <a:gd name="connsiteX1" fmla="*/ 180747 w 6692813"/>
                <a:gd name="connsiteY1" fmla="*/ 0 h 1084458"/>
                <a:gd name="connsiteX2" fmla="*/ 6512066 w 6692813"/>
                <a:gd name="connsiteY2" fmla="*/ 0 h 1084458"/>
                <a:gd name="connsiteX3" fmla="*/ 6692813 w 6692813"/>
                <a:gd name="connsiteY3" fmla="*/ 180747 h 1084458"/>
                <a:gd name="connsiteX4" fmla="*/ 6692813 w 6692813"/>
                <a:gd name="connsiteY4" fmla="*/ 903711 h 1084458"/>
                <a:gd name="connsiteX5" fmla="*/ 6512066 w 6692813"/>
                <a:gd name="connsiteY5" fmla="*/ 1084458 h 1084458"/>
                <a:gd name="connsiteX6" fmla="*/ 180747 w 6692813"/>
                <a:gd name="connsiteY6" fmla="*/ 1084458 h 1084458"/>
                <a:gd name="connsiteX7" fmla="*/ 0 w 6692813"/>
                <a:gd name="connsiteY7" fmla="*/ 903711 h 1084458"/>
                <a:gd name="connsiteX8" fmla="*/ 0 w 6692813"/>
                <a:gd name="connsiteY8" fmla="*/ 180747 h 108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2813" h="1084458">
                  <a:moveTo>
                    <a:pt x="0" y="180747"/>
                  </a:moveTo>
                  <a:cubicBezTo>
                    <a:pt x="0" y="80923"/>
                    <a:pt x="80923" y="0"/>
                    <a:pt x="180747" y="0"/>
                  </a:cubicBezTo>
                  <a:lnTo>
                    <a:pt x="6512066" y="0"/>
                  </a:lnTo>
                  <a:cubicBezTo>
                    <a:pt x="6611890" y="0"/>
                    <a:pt x="6692813" y="80923"/>
                    <a:pt x="6692813" y="180747"/>
                  </a:cubicBezTo>
                  <a:lnTo>
                    <a:pt x="6692813" y="903711"/>
                  </a:lnTo>
                  <a:cubicBezTo>
                    <a:pt x="6692813" y="1003535"/>
                    <a:pt x="6611890" y="1084458"/>
                    <a:pt x="6512066" y="1084458"/>
                  </a:cubicBezTo>
                  <a:lnTo>
                    <a:pt x="180747" y="1084458"/>
                  </a:lnTo>
                  <a:cubicBezTo>
                    <a:pt x="80923" y="1084458"/>
                    <a:pt x="0" y="1003535"/>
                    <a:pt x="0" y="903711"/>
                  </a:cubicBezTo>
                  <a:lnTo>
                    <a:pt x="0" y="18074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904150"/>
                <a:satOff val="-552"/>
                <a:lumOff val="2157"/>
                <a:alphaOff val="0"/>
              </a:schemeClr>
            </a:fillRef>
            <a:effectRef idx="2">
              <a:schemeClr val="accent2">
                <a:hueOff val="-904150"/>
                <a:satOff val="-552"/>
                <a:lumOff val="2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379" tIns="144379" rIns="144379" bIns="144379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 dirty="0" err="1"/>
                <a:t>It</a:t>
              </a:r>
              <a:r>
                <a:rPr lang="it-IT" sz="2400" kern="1200" dirty="0"/>
                <a:t> works </a:t>
              </a:r>
              <a:r>
                <a:rPr lang="it-IT" sz="2400" kern="1200" dirty="0" err="1"/>
                <a:t>simply</a:t>
              </a:r>
              <a:r>
                <a:rPr lang="it-IT" sz="2400" kern="1200" dirty="0"/>
                <a:t> with a </a:t>
              </a:r>
              <a:r>
                <a:rPr lang="it-IT" sz="2400" b="1" kern="1200" dirty="0"/>
                <a:t>webcam</a:t>
              </a:r>
              <a:r>
                <a:rPr lang="it-IT" sz="2400" kern="1200" dirty="0"/>
                <a:t> </a:t>
              </a:r>
              <a:r>
                <a:rPr lang="it-IT" sz="2400" kern="1200" dirty="0" err="1"/>
                <a:t>that</a:t>
              </a:r>
              <a:r>
                <a:rPr lang="it-IT" sz="2400" kern="1200" dirty="0"/>
                <a:t> </a:t>
              </a:r>
              <a:r>
                <a:rPr lang="it-IT" sz="2400" kern="1200" dirty="0" err="1"/>
                <a:t>detects</a:t>
              </a:r>
              <a:r>
                <a:rPr lang="it-IT" sz="2400" kern="1200" dirty="0"/>
                <a:t> </a:t>
              </a:r>
              <a:r>
                <a:rPr lang="it-IT" sz="2400" b="1" kern="1200" dirty="0" err="1"/>
                <a:t>gestures</a:t>
              </a:r>
              <a:r>
                <a:rPr lang="it-IT" sz="2400" kern="1200" dirty="0"/>
                <a:t> </a:t>
              </a:r>
              <a:r>
                <a:rPr lang="it-IT" sz="2400" kern="1200" dirty="0" err="1"/>
                <a:t>used</a:t>
              </a:r>
              <a:r>
                <a:rPr lang="it-IT" sz="2400" kern="1200" dirty="0"/>
                <a:t> to control the car.</a:t>
              </a:r>
              <a:endParaRPr lang="en-US" sz="2400" kern="1200" dirty="0"/>
            </a:p>
          </p:txBody>
        </p:sp>
        <p:sp>
          <p:nvSpPr>
            <p:cNvPr id="6" name="Figura a mano libera: forma 5">
              <a:extLst>
                <a:ext uri="{FF2B5EF4-FFF2-40B4-BE49-F238E27FC236}">
                  <a16:creationId xmlns:a16="http://schemas.microsoft.com/office/drawing/2014/main" id="{0E7DF1F9-D003-4B70-8194-FC1A0374C052}"/>
                </a:ext>
              </a:extLst>
            </p:cNvPr>
            <p:cNvSpPr/>
            <p:nvPr/>
          </p:nvSpPr>
          <p:spPr>
            <a:xfrm>
              <a:off x="4852543" y="3428159"/>
              <a:ext cx="6692813" cy="1228458"/>
            </a:xfrm>
            <a:custGeom>
              <a:avLst/>
              <a:gdLst>
                <a:gd name="connsiteX0" fmla="*/ 0 w 6692813"/>
                <a:gd name="connsiteY0" fmla="*/ 180747 h 1084458"/>
                <a:gd name="connsiteX1" fmla="*/ 180747 w 6692813"/>
                <a:gd name="connsiteY1" fmla="*/ 0 h 1084458"/>
                <a:gd name="connsiteX2" fmla="*/ 6512066 w 6692813"/>
                <a:gd name="connsiteY2" fmla="*/ 0 h 1084458"/>
                <a:gd name="connsiteX3" fmla="*/ 6692813 w 6692813"/>
                <a:gd name="connsiteY3" fmla="*/ 180747 h 1084458"/>
                <a:gd name="connsiteX4" fmla="*/ 6692813 w 6692813"/>
                <a:gd name="connsiteY4" fmla="*/ 903711 h 1084458"/>
                <a:gd name="connsiteX5" fmla="*/ 6512066 w 6692813"/>
                <a:gd name="connsiteY5" fmla="*/ 1084458 h 1084458"/>
                <a:gd name="connsiteX6" fmla="*/ 180747 w 6692813"/>
                <a:gd name="connsiteY6" fmla="*/ 1084458 h 1084458"/>
                <a:gd name="connsiteX7" fmla="*/ 0 w 6692813"/>
                <a:gd name="connsiteY7" fmla="*/ 903711 h 1084458"/>
                <a:gd name="connsiteX8" fmla="*/ 0 w 6692813"/>
                <a:gd name="connsiteY8" fmla="*/ 180747 h 108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2813" h="1084458">
                  <a:moveTo>
                    <a:pt x="0" y="180747"/>
                  </a:moveTo>
                  <a:cubicBezTo>
                    <a:pt x="0" y="80923"/>
                    <a:pt x="80923" y="0"/>
                    <a:pt x="180747" y="0"/>
                  </a:cubicBezTo>
                  <a:lnTo>
                    <a:pt x="6512066" y="0"/>
                  </a:lnTo>
                  <a:cubicBezTo>
                    <a:pt x="6611890" y="0"/>
                    <a:pt x="6692813" y="80923"/>
                    <a:pt x="6692813" y="180747"/>
                  </a:cubicBezTo>
                  <a:lnTo>
                    <a:pt x="6692813" y="903711"/>
                  </a:lnTo>
                  <a:cubicBezTo>
                    <a:pt x="6692813" y="1003535"/>
                    <a:pt x="6611890" y="1084458"/>
                    <a:pt x="6512066" y="1084458"/>
                  </a:cubicBezTo>
                  <a:lnTo>
                    <a:pt x="180747" y="1084458"/>
                  </a:lnTo>
                  <a:cubicBezTo>
                    <a:pt x="80923" y="1084458"/>
                    <a:pt x="0" y="1003535"/>
                    <a:pt x="0" y="903711"/>
                  </a:cubicBezTo>
                  <a:lnTo>
                    <a:pt x="0" y="18074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808300"/>
                <a:satOff val="-1104"/>
                <a:lumOff val="4314"/>
                <a:alphaOff val="0"/>
              </a:schemeClr>
            </a:fillRef>
            <a:effectRef idx="2">
              <a:schemeClr val="accent2">
                <a:hueOff val="-1808300"/>
                <a:satOff val="-1104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379" tIns="144379" rIns="144379" bIns="144379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 dirty="0" err="1"/>
                <a:t>When</a:t>
              </a:r>
              <a:r>
                <a:rPr lang="it-IT" sz="2400" kern="1200" dirty="0"/>
                <a:t> </a:t>
              </a:r>
              <a:r>
                <a:rPr lang="it-IT" sz="2400" kern="1200" dirty="0" err="1"/>
                <a:t>you</a:t>
              </a:r>
              <a:r>
                <a:rPr lang="it-IT" sz="2400" kern="1200" dirty="0"/>
                <a:t> start </a:t>
              </a:r>
              <a:r>
                <a:rPr lang="it-IT" sz="2400" b="1" kern="1200" dirty="0" err="1"/>
                <a:t>OPtoROBO</a:t>
              </a:r>
              <a:r>
                <a:rPr lang="it-IT" sz="2400" kern="1200" dirty="0"/>
                <a:t> a </a:t>
              </a:r>
              <a:r>
                <a:rPr lang="it-IT" sz="2400" kern="1200" dirty="0" err="1"/>
                <a:t>simple</a:t>
              </a:r>
              <a:r>
                <a:rPr lang="it-IT" sz="2400" kern="1200" dirty="0"/>
                <a:t> </a:t>
              </a:r>
              <a:r>
                <a:rPr lang="it-IT" sz="2400" b="1" kern="1200" dirty="0"/>
                <a:t>User Interface </a:t>
              </a:r>
              <a:r>
                <a:rPr lang="it-IT" sz="2400" kern="1200" dirty="0"/>
                <a:t>helps </a:t>
              </a:r>
              <a:r>
                <a:rPr lang="it-IT" sz="2400" kern="1200" dirty="0" err="1"/>
                <a:t>you</a:t>
              </a:r>
              <a:r>
                <a:rPr lang="it-IT" sz="2400" kern="1200" dirty="0"/>
                <a:t> in </a:t>
              </a:r>
              <a:r>
                <a:rPr lang="it-IT" sz="2400" kern="1200" dirty="0" err="1"/>
                <a:t>driving</a:t>
              </a:r>
              <a:r>
                <a:rPr lang="it-IT" sz="2400" kern="1200" dirty="0"/>
                <a:t> </a:t>
              </a:r>
              <a:r>
                <a:rPr lang="it-IT" sz="2400" kern="1200" dirty="0" err="1"/>
                <a:t>experience</a:t>
              </a:r>
              <a:r>
                <a:rPr lang="it-IT" sz="2400" kern="1200" dirty="0"/>
                <a:t>.</a:t>
              </a:r>
            </a:p>
          </p:txBody>
        </p:sp>
        <p:sp>
          <p:nvSpPr>
            <p:cNvPr id="7" name="Figura a mano libera: forma 6">
              <a:extLst>
                <a:ext uri="{FF2B5EF4-FFF2-40B4-BE49-F238E27FC236}">
                  <a16:creationId xmlns:a16="http://schemas.microsoft.com/office/drawing/2014/main" id="{7C68E539-0FAE-4918-8237-E3ECE1EE76AC}"/>
                </a:ext>
              </a:extLst>
            </p:cNvPr>
            <p:cNvSpPr/>
            <p:nvPr/>
          </p:nvSpPr>
          <p:spPr>
            <a:xfrm>
              <a:off x="4852543" y="4656617"/>
              <a:ext cx="6692813" cy="1084458"/>
            </a:xfrm>
            <a:custGeom>
              <a:avLst/>
              <a:gdLst>
                <a:gd name="connsiteX0" fmla="*/ 0 w 6692813"/>
                <a:gd name="connsiteY0" fmla="*/ 180747 h 1084458"/>
                <a:gd name="connsiteX1" fmla="*/ 180747 w 6692813"/>
                <a:gd name="connsiteY1" fmla="*/ 0 h 1084458"/>
                <a:gd name="connsiteX2" fmla="*/ 6512066 w 6692813"/>
                <a:gd name="connsiteY2" fmla="*/ 0 h 1084458"/>
                <a:gd name="connsiteX3" fmla="*/ 6692813 w 6692813"/>
                <a:gd name="connsiteY3" fmla="*/ 180747 h 1084458"/>
                <a:gd name="connsiteX4" fmla="*/ 6692813 w 6692813"/>
                <a:gd name="connsiteY4" fmla="*/ 903711 h 1084458"/>
                <a:gd name="connsiteX5" fmla="*/ 6512066 w 6692813"/>
                <a:gd name="connsiteY5" fmla="*/ 1084458 h 1084458"/>
                <a:gd name="connsiteX6" fmla="*/ 180747 w 6692813"/>
                <a:gd name="connsiteY6" fmla="*/ 1084458 h 1084458"/>
                <a:gd name="connsiteX7" fmla="*/ 0 w 6692813"/>
                <a:gd name="connsiteY7" fmla="*/ 903711 h 1084458"/>
                <a:gd name="connsiteX8" fmla="*/ 0 w 6692813"/>
                <a:gd name="connsiteY8" fmla="*/ 180747 h 108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2813" h="1084458">
                  <a:moveTo>
                    <a:pt x="0" y="180747"/>
                  </a:moveTo>
                  <a:cubicBezTo>
                    <a:pt x="0" y="80923"/>
                    <a:pt x="80923" y="0"/>
                    <a:pt x="180747" y="0"/>
                  </a:cubicBezTo>
                  <a:lnTo>
                    <a:pt x="6512066" y="0"/>
                  </a:lnTo>
                  <a:cubicBezTo>
                    <a:pt x="6611890" y="0"/>
                    <a:pt x="6692813" y="80923"/>
                    <a:pt x="6692813" y="180747"/>
                  </a:cubicBezTo>
                  <a:lnTo>
                    <a:pt x="6692813" y="903711"/>
                  </a:lnTo>
                  <a:cubicBezTo>
                    <a:pt x="6692813" y="1003535"/>
                    <a:pt x="6611890" y="1084458"/>
                    <a:pt x="6512066" y="1084458"/>
                  </a:cubicBezTo>
                  <a:lnTo>
                    <a:pt x="180747" y="1084458"/>
                  </a:lnTo>
                  <a:cubicBezTo>
                    <a:pt x="80923" y="1084458"/>
                    <a:pt x="0" y="1003535"/>
                    <a:pt x="0" y="903711"/>
                  </a:cubicBezTo>
                  <a:lnTo>
                    <a:pt x="0" y="18074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712450"/>
                <a:satOff val="-1656"/>
                <a:lumOff val="6471"/>
                <a:alphaOff val="0"/>
              </a:schemeClr>
            </a:fillRef>
            <a:effectRef idx="2">
              <a:schemeClr val="accent2">
                <a:hueOff val="-2712450"/>
                <a:satOff val="-1656"/>
                <a:lumOff val="647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379" tIns="144379" rIns="144379" bIns="144379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 dirty="0" err="1"/>
                <a:t>There</a:t>
              </a:r>
              <a:r>
                <a:rPr lang="it-IT" sz="2400" kern="1200" dirty="0"/>
                <a:t> </a:t>
              </a:r>
              <a:r>
                <a:rPr lang="it-IT" sz="2400" kern="1200" dirty="0" err="1"/>
                <a:t>is</a:t>
              </a:r>
              <a:r>
                <a:rPr lang="it-IT" sz="2400" kern="1200" dirty="0"/>
                <a:t> </a:t>
              </a:r>
              <a:r>
                <a:rPr lang="it-IT" sz="2400" kern="1200" dirty="0" err="1"/>
                <a:t>also</a:t>
              </a:r>
              <a:r>
                <a:rPr lang="it-IT" sz="2400" kern="1200" dirty="0"/>
                <a:t> an </a:t>
              </a:r>
              <a:r>
                <a:rPr lang="it-IT" sz="2400" b="1" kern="1200" dirty="0"/>
                <a:t>«On Board </a:t>
              </a:r>
              <a:r>
                <a:rPr lang="it-IT" sz="2400" b="1" kern="1200" dirty="0" err="1"/>
                <a:t>Cam</a:t>
              </a:r>
              <a:r>
                <a:rPr lang="it-IT" sz="2400" b="1" kern="1200" dirty="0"/>
                <a:t>»</a:t>
              </a:r>
              <a:r>
                <a:rPr lang="it-IT" sz="2400" kern="1200" dirty="0"/>
                <a:t> </a:t>
              </a:r>
              <a:r>
                <a:rPr lang="it-IT" sz="2400" kern="1200" dirty="0" err="1"/>
                <a:t>that</a:t>
              </a:r>
              <a:r>
                <a:rPr lang="it-IT" sz="2400" kern="1200" dirty="0"/>
                <a:t> shows </a:t>
              </a:r>
              <a:r>
                <a:rPr lang="it-IT" sz="2400" kern="1200" dirty="0" err="1"/>
                <a:t>you</a:t>
              </a:r>
              <a:r>
                <a:rPr lang="it-IT" sz="2400" kern="1200" dirty="0"/>
                <a:t> </a:t>
              </a:r>
              <a:r>
                <a:rPr lang="it-IT" sz="2400" kern="1200" dirty="0" err="1"/>
                <a:t>where</a:t>
              </a:r>
              <a:r>
                <a:rPr lang="it-IT" sz="2400" kern="1200" dirty="0"/>
                <a:t> the car </a:t>
              </a:r>
              <a:r>
                <a:rPr lang="it-IT" sz="2400" kern="1200" dirty="0" err="1"/>
                <a:t>is</a:t>
              </a:r>
              <a:r>
                <a:rPr lang="it-IT" sz="2400" kern="1200" dirty="0"/>
                <a:t> </a:t>
              </a:r>
              <a:r>
                <a:rPr lang="it-IT" sz="2400" kern="1200" dirty="0" err="1"/>
                <a:t>going</a:t>
              </a:r>
              <a:r>
                <a:rPr lang="it-IT" sz="2400" kern="1200" dirty="0"/>
                <a:t>.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A60689-245F-449A-ADBA-B8AC542E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29" y="619554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User Interface</a:t>
            </a:r>
          </a:p>
        </p:txBody>
      </p:sp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1BB5BBBD-0D58-4765-A8D2-B7C2ACB89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44193"/>
              </p:ext>
            </p:extLst>
          </p:nvPr>
        </p:nvGraphicFramePr>
        <p:xfrm>
          <a:off x="6623992" y="1634665"/>
          <a:ext cx="2934714" cy="44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F70679F9-DD02-4A35-B3A9-DBC10E9717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56" r="3" b="3864"/>
          <a:stretch/>
        </p:blipFill>
        <p:spPr>
          <a:xfrm>
            <a:off x="383929" y="1649504"/>
            <a:ext cx="6148199" cy="4395681"/>
          </a:xfrm>
          <a:prstGeom prst="roundRect">
            <a:avLst>
              <a:gd name="adj" fmla="val 61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E3A72C-EB9B-4EBD-A509-1EDE93D4C5AB}"/>
              </a:ext>
            </a:extLst>
          </p:cNvPr>
          <p:cNvSpPr txBox="1"/>
          <p:nvPr/>
        </p:nvSpPr>
        <p:spPr>
          <a:xfrm>
            <a:off x="989045" y="20752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92DC3C4-CE8A-42CA-BC7D-289F077E647C}"/>
              </a:ext>
            </a:extLst>
          </p:cNvPr>
          <p:cNvSpPr/>
          <p:nvPr/>
        </p:nvSpPr>
        <p:spPr>
          <a:xfrm flipH="1">
            <a:off x="3055987" y="1975923"/>
            <a:ext cx="306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8200B6B-3B8D-4981-B4FC-FBFB93120A2F}"/>
              </a:ext>
            </a:extLst>
          </p:cNvPr>
          <p:cNvSpPr/>
          <p:nvPr/>
        </p:nvSpPr>
        <p:spPr>
          <a:xfrm>
            <a:off x="5824748" y="203407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6E6797B-270B-4E5B-AC6D-D717F1EA8CA1}"/>
              </a:ext>
            </a:extLst>
          </p:cNvPr>
          <p:cNvSpPr/>
          <p:nvPr/>
        </p:nvSpPr>
        <p:spPr>
          <a:xfrm flipH="1">
            <a:off x="1329896" y="5580838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376D568-A7EF-4EB8-85CA-F2F6371222A3}"/>
              </a:ext>
            </a:extLst>
          </p:cNvPr>
          <p:cNvSpPr txBox="1"/>
          <p:nvPr/>
        </p:nvSpPr>
        <p:spPr>
          <a:xfrm>
            <a:off x="2614505" y="540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DC5D870-E3EC-4219-BD4C-2FB3B8B8D675}"/>
              </a:ext>
            </a:extLst>
          </p:cNvPr>
          <p:cNvSpPr txBox="1"/>
          <p:nvPr/>
        </p:nvSpPr>
        <p:spPr>
          <a:xfrm>
            <a:off x="4133469" y="54873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BBCA83-9B93-4833-87C9-4C728F963BF5}"/>
              </a:ext>
            </a:extLst>
          </p:cNvPr>
          <p:cNvSpPr txBox="1"/>
          <p:nvPr/>
        </p:nvSpPr>
        <p:spPr>
          <a:xfrm>
            <a:off x="5724572" y="54873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1E18DD8-1AA8-44FE-BFE2-1560AB65629E}"/>
              </a:ext>
            </a:extLst>
          </p:cNvPr>
          <p:cNvSpPr txBox="1"/>
          <p:nvPr/>
        </p:nvSpPr>
        <p:spPr>
          <a:xfrm>
            <a:off x="5898498" y="48481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3AF8243-87C8-4CCC-9F69-CCD4AB138F5F}"/>
              </a:ext>
            </a:extLst>
          </p:cNvPr>
          <p:cNvSpPr txBox="1"/>
          <p:nvPr/>
        </p:nvSpPr>
        <p:spPr>
          <a:xfrm>
            <a:off x="2767752" y="339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122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2DA1A50-A76A-46F4-B176-7F7F93AE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74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4400" dirty="0" err="1">
                <a:solidFill>
                  <a:schemeClr val="accent1">
                    <a:lumMod val="75000"/>
                  </a:schemeClr>
                </a:solidFill>
              </a:rPr>
              <a:t>Gestures</a:t>
            </a:r>
            <a:br>
              <a:rPr lang="it-IT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sz="4400" dirty="0">
                <a:solidFill>
                  <a:schemeClr val="accent1">
                    <a:lumMod val="75000"/>
                  </a:schemeClr>
                </a:solidFill>
              </a:rPr>
              <a:t>List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7EEE66BF-E058-4A92-8C04-8BC07D27C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2010"/>
              </p:ext>
            </p:extLst>
          </p:nvPr>
        </p:nvGraphicFramePr>
        <p:xfrm>
          <a:off x="5097578" y="533028"/>
          <a:ext cx="6692814" cy="5571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66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oggetto, testo&#10;&#10;Descrizione generata automaticamente">
            <a:extLst>
              <a:ext uri="{FF2B5EF4-FFF2-40B4-BE49-F238E27FC236}">
                <a16:creationId xmlns:a16="http://schemas.microsoft.com/office/drawing/2014/main" id="{B9797ED5-8081-4D34-B54D-21D320446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2" r="-2" b="-2"/>
          <a:stretch/>
        </p:blipFill>
        <p:spPr>
          <a:xfrm>
            <a:off x="364438" y="86165"/>
            <a:ext cx="4551305" cy="3349280"/>
          </a:xfrm>
          <a:custGeom>
            <a:avLst/>
            <a:gdLst>
              <a:gd name="connsiteX0" fmla="*/ 509916 w 4551305"/>
              <a:gd name="connsiteY0" fmla="*/ 0 h 3429000"/>
              <a:gd name="connsiteX1" fmla="*/ 4551305 w 4551305"/>
              <a:gd name="connsiteY1" fmla="*/ 0 h 3429000"/>
              <a:gd name="connsiteX2" fmla="*/ 4551305 w 4551305"/>
              <a:gd name="connsiteY2" fmla="*/ 1 h 3429000"/>
              <a:gd name="connsiteX3" fmla="*/ 3693885 w 4551305"/>
              <a:gd name="connsiteY3" fmla="*/ 1 h 3429000"/>
              <a:gd name="connsiteX4" fmla="*/ 3181696 w 4551305"/>
              <a:gd name="connsiteY4" fmla="*/ 3429000 h 3429000"/>
              <a:gd name="connsiteX5" fmla="*/ 0 w 4551305"/>
              <a:gd name="connsiteY5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1305" h="3429000">
                <a:moveTo>
                  <a:pt x="509916" y="0"/>
                </a:moveTo>
                <a:lnTo>
                  <a:pt x="4551305" y="0"/>
                </a:lnTo>
                <a:lnTo>
                  <a:pt x="4551305" y="1"/>
                </a:lnTo>
                <a:lnTo>
                  <a:pt x="3693885" y="1"/>
                </a:lnTo>
                <a:lnTo>
                  <a:pt x="318169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BEF8F61-848E-4421-802E-B504D111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  <a:br>
              <a:rPr lang="it-IT" dirty="0"/>
            </a:br>
            <a:r>
              <a:rPr lang="it-IT" dirty="0">
                <a:solidFill>
                  <a:srgbClr val="0070C0"/>
                </a:solidFill>
              </a:rPr>
              <a:t>Hardware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4CF162-FBE4-41F2-AD96-336F6CBFB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924"/>
          <a:stretch/>
        </p:blipFill>
        <p:spPr>
          <a:xfrm>
            <a:off x="-1" y="3471679"/>
            <a:ext cx="3128578" cy="3349286"/>
          </a:xfrm>
          <a:custGeom>
            <a:avLst/>
            <a:gdLst>
              <a:gd name="connsiteX0" fmla="*/ 332680 w 3514376"/>
              <a:gd name="connsiteY0" fmla="*/ 0 h 3429001"/>
              <a:gd name="connsiteX1" fmla="*/ 3514376 w 3514376"/>
              <a:gd name="connsiteY1" fmla="*/ 0 h 3429001"/>
              <a:gd name="connsiteX2" fmla="*/ 3002186 w 3514376"/>
              <a:gd name="connsiteY2" fmla="*/ 3429001 h 3429001"/>
              <a:gd name="connsiteX3" fmla="*/ 0 w 3514376"/>
              <a:gd name="connsiteY3" fmla="*/ 3429001 h 3429001"/>
              <a:gd name="connsiteX4" fmla="*/ 0 w 3514376"/>
              <a:gd name="connsiteY4" fmla="*/ 2237155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376" h="3429001">
                <a:moveTo>
                  <a:pt x="332680" y="0"/>
                </a:moveTo>
                <a:lnTo>
                  <a:pt x="3514376" y="0"/>
                </a:lnTo>
                <a:lnTo>
                  <a:pt x="3002186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B27DD-D98C-4A82-9A5E-422827825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28999"/>
            <a:ext cx="3251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30">
            <a:extLst>
              <a:ext uri="{FF2B5EF4-FFF2-40B4-BE49-F238E27FC236}">
                <a16:creationId xmlns:a16="http://schemas.microsoft.com/office/drawing/2014/main" id="{A912E26A-2737-4A42-92C0-4ED8933C8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60E5EC2F-8D77-4B3F-B41B-80DD42BF1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854209"/>
              </p:ext>
            </p:extLst>
          </p:nvPr>
        </p:nvGraphicFramePr>
        <p:xfrm>
          <a:off x="4416930" y="2386659"/>
          <a:ext cx="4599365" cy="3279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806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EF8F61-848E-4421-802E-B504D111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  <a:br>
              <a:rPr lang="it-IT" dirty="0"/>
            </a:br>
            <a:r>
              <a:rPr lang="it-IT" dirty="0">
                <a:solidFill>
                  <a:srgbClr val="0070C0"/>
                </a:solidFill>
              </a:rPr>
              <a:t>Software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D1F0A64-894E-49FE-A41D-3366B237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931" y="4676796"/>
            <a:ext cx="1631393" cy="20093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15AAF9E-8B9C-4003-A8E4-68905C7F9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57" y="4636574"/>
            <a:ext cx="2163285" cy="2163285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47EAA7C5-8FC1-4050-AEEF-DEE4CCA18BD4}"/>
              </a:ext>
            </a:extLst>
          </p:cNvPr>
          <p:cNvGrpSpPr/>
          <p:nvPr/>
        </p:nvGrpSpPr>
        <p:grpSpPr>
          <a:xfrm>
            <a:off x="677332" y="1772817"/>
            <a:ext cx="6713429" cy="2723846"/>
            <a:chOff x="677332" y="1971844"/>
            <a:chExt cx="6713429" cy="29366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849F72-12D9-4832-8F25-B0AFF9D0696D}"/>
                </a:ext>
              </a:extLst>
            </p:cNvPr>
            <p:cNvGrpSpPr/>
            <p:nvPr/>
          </p:nvGrpSpPr>
          <p:grpSpPr>
            <a:xfrm>
              <a:off x="677334" y="1971844"/>
              <a:ext cx="6692813" cy="1274284"/>
              <a:chOff x="0" y="11967"/>
              <a:chExt cx="6692813" cy="1271315"/>
            </a:xfrm>
          </p:grpSpPr>
          <p:sp>
            <p:nvSpPr>
              <p:cNvPr id="44" name="Rettangolo con angoli arrotondati 43">
                <a:extLst>
                  <a:ext uri="{FF2B5EF4-FFF2-40B4-BE49-F238E27FC236}">
                    <a16:creationId xmlns:a16="http://schemas.microsoft.com/office/drawing/2014/main" id="{DB41CAC2-A16D-4F51-875E-DFDF5DA8DF02}"/>
                  </a:ext>
                </a:extLst>
              </p:cNvPr>
              <p:cNvSpPr/>
              <p:nvPr/>
            </p:nvSpPr>
            <p:spPr>
              <a:xfrm>
                <a:off x="0" y="11967"/>
                <a:ext cx="6692813" cy="1271315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A3A84FCE-6655-495D-B113-02E0EE6ADF9A}"/>
                  </a:ext>
                </a:extLst>
              </p:cNvPr>
              <p:cNvSpPr txBox="1"/>
              <p:nvPr/>
            </p:nvSpPr>
            <p:spPr>
              <a:xfrm>
                <a:off x="62060" y="74027"/>
                <a:ext cx="6568693" cy="10364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r>
                  <a:rPr lang="it-IT" sz="2000" dirty="0"/>
                  <a:t>The code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all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implemented</a:t>
                </a:r>
                <a:r>
                  <a:rPr lang="it-IT" sz="2000" dirty="0"/>
                  <a:t> in </a:t>
                </a:r>
                <a:r>
                  <a:rPr lang="it-IT" sz="2000" b="1" dirty="0"/>
                  <a:t>Python</a:t>
                </a:r>
                <a:r>
                  <a:rPr lang="it-IT" sz="2000" dirty="0"/>
                  <a:t> (</a:t>
                </a:r>
                <a:r>
                  <a:rPr lang="it-IT" sz="2000" dirty="0" err="1"/>
                  <a:t>using</a:t>
                </a:r>
                <a:r>
                  <a:rPr lang="it-IT" sz="2000" dirty="0"/>
                  <a:t> libraries </a:t>
                </a:r>
                <a:r>
                  <a:rPr lang="it-IT" sz="2000" dirty="0" err="1"/>
                  <a:t>that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interfaces</a:t>
                </a:r>
                <a:r>
                  <a:rPr lang="it-IT" sz="2000" dirty="0"/>
                  <a:t> the Arduino controllers with Python </a:t>
                </a:r>
                <a:r>
                  <a:rPr lang="it-IT" sz="2000" dirty="0" err="1"/>
                  <a:t>itself</a:t>
                </a:r>
                <a:r>
                  <a:rPr lang="it-IT" sz="2000" dirty="0"/>
                  <a:t>).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2FC55D81-9A6C-4468-A51A-FCE8229DD2EF}"/>
                </a:ext>
              </a:extLst>
            </p:cNvPr>
            <p:cNvGrpSpPr/>
            <p:nvPr/>
          </p:nvGrpSpPr>
          <p:grpSpPr>
            <a:xfrm>
              <a:off x="677333" y="3251994"/>
              <a:ext cx="6692813" cy="848981"/>
              <a:chOff x="0" y="1284597"/>
              <a:chExt cx="6692813" cy="848981"/>
            </a:xfrm>
          </p:grpSpPr>
          <p:sp>
            <p:nvSpPr>
              <p:cNvPr id="42" name="Rettangolo con angoli arrotondati 41">
                <a:extLst>
                  <a:ext uri="{FF2B5EF4-FFF2-40B4-BE49-F238E27FC236}">
                    <a16:creationId xmlns:a16="http://schemas.microsoft.com/office/drawing/2014/main" id="{C2AE8EFE-F571-4DDB-8C52-1764E3DB0845}"/>
                  </a:ext>
                </a:extLst>
              </p:cNvPr>
              <p:cNvSpPr/>
              <p:nvPr/>
            </p:nvSpPr>
            <p:spPr>
              <a:xfrm>
                <a:off x="0" y="1284597"/>
                <a:ext cx="6692813" cy="848981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-542490"/>
                  <a:satOff val="-331"/>
                  <a:lumOff val="1294"/>
                  <a:alphaOff val="0"/>
                </a:schemeClr>
              </a:fillRef>
              <a:effectRef idx="2">
                <a:schemeClr val="accent2">
                  <a:hueOff val="-542490"/>
                  <a:satOff val="-331"/>
                  <a:lumOff val="129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38651C9-9B7E-4AA1-BCA5-B6EA9F776EB3}"/>
                  </a:ext>
                </a:extLst>
              </p:cNvPr>
              <p:cNvSpPr txBox="1"/>
              <p:nvPr/>
            </p:nvSpPr>
            <p:spPr>
              <a:xfrm>
                <a:off x="41444" y="1326041"/>
                <a:ext cx="6609925" cy="7660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r>
                  <a:rPr lang="it-IT" sz="2000" b="1" dirty="0" err="1"/>
                  <a:t>Openpose</a:t>
                </a:r>
                <a:r>
                  <a:rPr lang="it-IT" sz="2000" dirty="0"/>
                  <a:t> library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used</a:t>
                </a:r>
                <a:r>
                  <a:rPr lang="it-IT" sz="2000" dirty="0"/>
                  <a:t> or the real-time people </a:t>
                </a:r>
                <a:r>
                  <a:rPr lang="it-IT" sz="2000" dirty="0" err="1"/>
                  <a:t>detection</a:t>
                </a:r>
                <a:r>
                  <a:rPr lang="it-IT" sz="2000" dirty="0"/>
                  <a:t> and pose </a:t>
                </a:r>
                <a:r>
                  <a:rPr lang="it-IT" sz="2000" dirty="0" err="1"/>
                  <a:t>estimation</a:t>
                </a:r>
                <a:r>
                  <a:rPr lang="it-IT" sz="2000" dirty="0"/>
                  <a:t> in </a:t>
                </a:r>
                <a:r>
                  <a:rPr lang="it-IT" sz="2000" dirty="0" err="1"/>
                  <a:t>OPtoROBO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application</a:t>
                </a:r>
                <a:endParaRPr lang="it-IT" sz="2000" dirty="0"/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D9880B06-549D-47ED-AA4C-84EC2794AD10}"/>
                </a:ext>
              </a:extLst>
            </p:cNvPr>
            <p:cNvGrpSpPr/>
            <p:nvPr/>
          </p:nvGrpSpPr>
          <p:grpSpPr>
            <a:xfrm>
              <a:off x="677332" y="4106843"/>
              <a:ext cx="6713429" cy="801671"/>
              <a:chOff x="-20616" y="2962483"/>
              <a:chExt cx="6713429" cy="888408"/>
            </a:xfrm>
          </p:grpSpPr>
          <p:sp>
            <p:nvSpPr>
              <p:cNvPr id="38" name="Rettangolo con angoli arrotondati 37">
                <a:extLst>
                  <a:ext uri="{FF2B5EF4-FFF2-40B4-BE49-F238E27FC236}">
                    <a16:creationId xmlns:a16="http://schemas.microsoft.com/office/drawing/2014/main" id="{41955B30-4C90-4970-8B2A-B693D381B4F9}"/>
                  </a:ext>
                </a:extLst>
              </p:cNvPr>
              <p:cNvSpPr/>
              <p:nvPr/>
            </p:nvSpPr>
            <p:spPr>
              <a:xfrm>
                <a:off x="0" y="3001910"/>
                <a:ext cx="6692813" cy="848981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-1627470"/>
                  <a:satOff val="-994"/>
                  <a:lumOff val="3883"/>
                  <a:alphaOff val="0"/>
                </a:schemeClr>
              </a:fillRef>
              <a:effectRef idx="2">
                <a:schemeClr val="accent2">
                  <a:hueOff val="-1627470"/>
                  <a:satOff val="-994"/>
                  <a:lumOff val="388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B6FA47C0-2215-4CBD-B4A3-6F140E8A8EC0}"/>
                  </a:ext>
                </a:extLst>
              </p:cNvPr>
              <p:cNvSpPr txBox="1"/>
              <p:nvPr/>
            </p:nvSpPr>
            <p:spPr>
              <a:xfrm>
                <a:off x="-20616" y="2962483"/>
                <a:ext cx="6609925" cy="7660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r>
                  <a:rPr lang="it-IT" sz="2000" b="1" dirty="0" err="1"/>
                  <a:t>OpenCV</a:t>
                </a:r>
                <a:r>
                  <a:rPr lang="it-IT" sz="2000" b="1" dirty="0"/>
                  <a:t> library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used</a:t>
                </a:r>
                <a:r>
                  <a:rPr lang="it-IT" sz="2000" dirty="0"/>
                  <a:t> for frame processing</a:t>
                </a:r>
                <a:endParaRPr lang="it-IT" sz="2000" b="1" dirty="0"/>
              </a:p>
            </p:txBody>
          </p:sp>
        </p:grpSp>
      </p:grpSp>
      <p:pic>
        <p:nvPicPr>
          <p:cNvPr id="47" name="Immagine 46">
            <a:extLst>
              <a:ext uri="{FF2B5EF4-FFF2-40B4-BE49-F238E27FC236}">
                <a16:creationId xmlns:a16="http://schemas.microsoft.com/office/drawing/2014/main" id="{D301D1DA-EEB9-425D-92C4-E39C0126B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77" y="5328000"/>
            <a:ext cx="4582791" cy="13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427A769-973B-46A3-9BF3-EC3944C5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82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3400" dirty="0" err="1">
                <a:solidFill>
                  <a:schemeClr val="accent1">
                    <a:lumMod val="75000"/>
                  </a:schemeClr>
                </a:solidFill>
              </a:rPr>
              <a:t>Implementations</a:t>
            </a:r>
            <a:endParaRPr lang="it-IT" sz="3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7564F44-BC88-4D22-B69C-F88A3C2B2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31047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20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FA971-6381-4C49-B4F2-8F31A4B6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Driver Interface</a:t>
            </a:r>
          </a:p>
        </p:txBody>
      </p:sp>
      <p:pic>
        <p:nvPicPr>
          <p:cNvPr id="7" name="Immagine 6" descr="Immagine che contiene interni, parete&#10;&#10;Descrizione generata automaticamente">
            <a:extLst>
              <a:ext uri="{FF2B5EF4-FFF2-40B4-BE49-F238E27FC236}">
                <a16:creationId xmlns:a16="http://schemas.microsoft.com/office/drawing/2014/main" id="{7C8B3D55-6A5C-4DD3-9B4A-31FA89C7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69999"/>
            <a:ext cx="7048413" cy="5336074"/>
          </a:xfrm>
          <a:prstGeom prst="roundRect">
            <a:avLst>
              <a:gd name="adj" fmla="val 391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2587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FA971-6381-4C49-B4F2-8F31A4B6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Quit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OPtoROBO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gesture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magine 3" descr="Immagine che contiene parete, interni, persona&#10;&#10;Descrizione generata automaticamente">
            <a:extLst>
              <a:ext uri="{FF2B5EF4-FFF2-40B4-BE49-F238E27FC236}">
                <a16:creationId xmlns:a16="http://schemas.microsoft.com/office/drawing/2014/main" id="{D6E63BC2-9F73-4CE8-BCBE-72A15EF8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270000"/>
            <a:ext cx="7020423" cy="5333818"/>
          </a:xfrm>
          <a:prstGeom prst="roundRect">
            <a:avLst>
              <a:gd name="adj" fmla="val 325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4469173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684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Sfaccettatura</vt:lpstr>
      <vt:lpstr>Image and Video Analysis Exam OpenPose to Robotics</vt:lpstr>
      <vt:lpstr>What is OPtoROBO?</vt:lpstr>
      <vt:lpstr>User Interface</vt:lpstr>
      <vt:lpstr>Gestures List</vt:lpstr>
      <vt:lpstr>Technologies Hardware</vt:lpstr>
      <vt:lpstr>Technologies Software</vt:lpstr>
      <vt:lpstr>Implementations</vt:lpstr>
      <vt:lpstr>Driver Interface</vt:lpstr>
      <vt:lpstr>Quit OPtoROBO gesture</vt:lpstr>
      <vt:lpstr>Optimization on Real-Time wirst positions</vt:lpstr>
      <vt:lpstr>Speed and Steering Angles correction</vt:lpstr>
      <vt:lpstr>Operations on frames</vt:lpstr>
      <vt:lpstr>OPtoROBO from CMD</vt:lpstr>
      <vt:lpstr>Prerequisites &amp; Installation</vt:lpstr>
      <vt:lpstr>Future developments</vt:lpstr>
      <vt:lpstr>References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and Video Analysis Exam OpenPose to Robotics</dc:title>
  <dc:creator>Lorenzo</dc:creator>
  <cp:lastModifiedBy>Lorenzo</cp:lastModifiedBy>
  <cp:revision>27</cp:revision>
  <dcterms:created xsi:type="dcterms:W3CDTF">2019-07-12T14:59:43Z</dcterms:created>
  <dcterms:modified xsi:type="dcterms:W3CDTF">2019-07-15T14:01:35Z</dcterms:modified>
</cp:coreProperties>
</file>