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31"/>
  </p:notesMasterIdLst>
  <p:handoutMasterIdLst>
    <p:handoutMasterId r:id="rId32"/>
  </p:handoutMasterIdLst>
  <p:sldIdLst>
    <p:sldId id="461" r:id="rId2"/>
    <p:sldId id="393" r:id="rId3"/>
    <p:sldId id="462" r:id="rId4"/>
    <p:sldId id="470" r:id="rId5"/>
    <p:sldId id="463" r:id="rId6"/>
    <p:sldId id="468" r:id="rId7"/>
    <p:sldId id="469" r:id="rId8"/>
    <p:sldId id="466" r:id="rId9"/>
    <p:sldId id="467" r:id="rId10"/>
    <p:sldId id="471" r:id="rId11"/>
    <p:sldId id="472" r:id="rId12"/>
    <p:sldId id="481" r:id="rId13"/>
    <p:sldId id="474" r:id="rId14"/>
    <p:sldId id="482" r:id="rId15"/>
    <p:sldId id="476" r:id="rId16"/>
    <p:sldId id="483" r:id="rId17"/>
    <p:sldId id="484" r:id="rId18"/>
    <p:sldId id="465" r:id="rId19"/>
    <p:sldId id="479" r:id="rId20"/>
    <p:sldId id="464" r:id="rId21"/>
    <p:sldId id="485" r:id="rId22"/>
    <p:sldId id="488" r:id="rId23"/>
    <p:sldId id="456" r:id="rId24"/>
    <p:sldId id="489" r:id="rId25"/>
    <p:sldId id="490" r:id="rId26"/>
    <p:sldId id="491" r:id="rId27"/>
    <p:sldId id="486" r:id="rId28"/>
    <p:sldId id="492" r:id="rId29"/>
    <p:sldId id="487" r:id="rId30"/>
  </p:sldIdLst>
  <p:sldSz cx="9144000" cy="6858000" type="screen4x3"/>
  <p:notesSz cx="7010400" cy="9398000"/>
  <p:custDataLst>
    <p:tags r:id="rId33"/>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496">
          <p15:clr>
            <a:srgbClr val="A4A3A4"/>
          </p15:clr>
        </p15:guide>
        <p15:guide id="2" pos="4848">
          <p15:clr>
            <a:srgbClr val="A4A3A4"/>
          </p15:clr>
        </p15:guide>
      </p15:sldGuideLst>
    </p:ext>
    <p:ext uri="{2D200454-40CA-4A62-9FC3-DE9A4176ACB9}">
      <p15:notesGuideLst xmlns:p15="http://schemas.microsoft.com/office/powerpoint/2012/main">
        <p15:guide id="1" orient="horz" pos="2960" userDrawn="1">
          <p15:clr>
            <a:srgbClr val="A4A3A4"/>
          </p15:clr>
        </p15:guide>
        <p15:guide id="2" pos="220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kus Svensén" initials="JFM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37"/>
    <a:srgbClr val="0000FF"/>
    <a:srgbClr val="339966"/>
    <a:srgbClr val="238D46"/>
    <a:srgbClr val="1E3336"/>
    <a:srgbClr val="3F9D26"/>
    <a:srgbClr val="FFD89F"/>
    <a:srgbClr val="3399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72822C-7C52-4265-8472-E4C78A35578F}" v="525" dt="2020-11-15T17:07:49.306"/>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4092" autoAdjust="0"/>
  </p:normalViewPr>
  <p:slideViewPr>
    <p:cSldViewPr>
      <p:cViewPr varScale="1">
        <p:scale>
          <a:sx n="114" d="100"/>
          <a:sy n="114" d="100"/>
        </p:scale>
        <p:origin x="1482" y="234"/>
      </p:cViewPr>
      <p:guideLst>
        <p:guide orient="horz" pos="2496"/>
        <p:guide pos="4848"/>
      </p:guideLst>
    </p:cSldViewPr>
  </p:slideViewPr>
  <p:outlineViewPr>
    <p:cViewPr>
      <p:scale>
        <a:sx n="33" d="100"/>
        <a:sy n="33" d="100"/>
      </p:scale>
      <p:origin x="0" y="0"/>
    </p:cViewPr>
    <p:sldLst>
      <p:sld r:id="rId1" collapse="1"/>
    </p:sldLst>
  </p:outlineViewPr>
  <p:notesTextViewPr>
    <p:cViewPr>
      <p:scale>
        <a:sx n="3" d="2"/>
        <a:sy n="3" d="2"/>
      </p:scale>
      <p:origin x="0" y="0"/>
    </p:cViewPr>
  </p:notesTextViewPr>
  <p:sorterViewPr>
    <p:cViewPr>
      <p:scale>
        <a:sx n="90" d="100"/>
        <a:sy n="90" d="100"/>
      </p:scale>
      <p:origin x="0" y="858"/>
    </p:cViewPr>
  </p:sorterViewPr>
  <p:notesViewPr>
    <p:cSldViewPr>
      <p:cViewPr varScale="1">
        <p:scale>
          <a:sx n="80" d="100"/>
          <a:sy n="80" d="100"/>
        </p:scale>
        <p:origin x="-2094" y="-84"/>
      </p:cViewPr>
      <p:guideLst>
        <p:guide orient="horz" pos="2960"/>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queline N" userId="7febc520ade5fca9" providerId="LiveId" clId="{ED72822C-7C52-4265-8472-E4C78A35578F}"/>
    <pc:docChg chg="undo custSel addSld modSld sldOrd">
      <pc:chgData name="Jacqueline N" userId="7febc520ade5fca9" providerId="LiveId" clId="{ED72822C-7C52-4265-8472-E4C78A35578F}" dt="2020-11-15T17:07:49.305" v="2326" actId="20577"/>
      <pc:docMkLst>
        <pc:docMk/>
      </pc:docMkLst>
      <pc:sldChg chg="modSp mod">
        <pc:chgData name="Jacqueline N" userId="7febc520ade5fca9" providerId="LiveId" clId="{ED72822C-7C52-4265-8472-E4C78A35578F}" dt="2020-11-15T16:22:48.808" v="2204" actId="1076"/>
        <pc:sldMkLst>
          <pc:docMk/>
          <pc:sldMk cId="0" sldId="393"/>
        </pc:sldMkLst>
        <pc:spChg chg="mod">
          <ac:chgData name="Jacqueline N" userId="7febc520ade5fca9" providerId="LiveId" clId="{ED72822C-7C52-4265-8472-E4C78A35578F}" dt="2020-11-15T16:22:48.808" v="2204" actId="1076"/>
          <ac:spMkLst>
            <pc:docMk/>
            <pc:sldMk cId="0" sldId="393"/>
            <ac:spMk id="6" creationId="{F77BA472-EFE9-44C1-A484-086A386FD914}"/>
          </ac:spMkLst>
        </pc:spChg>
      </pc:sldChg>
      <pc:sldChg chg="addSp delSp modSp mod">
        <pc:chgData name="Jacqueline N" userId="7febc520ade5fca9" providerId="LiveId" clId="{ED72822C-7C52-4265-8472-E4C78A35578F}" dt="2020-11-15T16:15:50.976" v="2202" actId="1038"/>
        <pc:sldMkLst>
          <pc:docMk/>
          <pc:sldMk cId="3392489736" sldId="461"/>
        </pc:sldMkLst>
        <pc:spChg chg="add mod">
          <ac:chgData name="Jacqueline N" userId="7febc520ade5fca9" providerId="LiveId" clId="{ED72822C-7C52-4265-8472-E4C78A35578F}" dt="2020-11-15T16:15:42.631" v="2201" actId="113"/>
          <ac:spMkLst>
            <pc:docMk/>
            <pc:sldMk cId="3392489736" sldId="461"/>
            <ac:spMk id="2" creationId="{7721A4E3-7BFD-432B-BAED-6B51BF3A0801}"/>
          </ac:spMkLst>
        </pc:spChg>
        <pc:spChg chg="add del">
          <ac:chgData name="Jacqueline N" userId="7febc520ade5fca9" providerId="LiveId" clId="{ED72822C-7C52-4265-8472-E4C78A35578F}" dt="2020-11-15T16:14:34.959" v="2186" actId="478"/>
          <ac:spMkLst>
            <pc:docMk/>
            <pc:sldMk cId="3392489736" sldId="461"/>
            <ac:spMk id="3" creationId="{76F0DAE3-8917-412E-B621-E375AA5DF0D4}"/>
          </ac:spMkLst>
        </pc:spChg>
        <pc:spChg chg="add del">
          <ac:chgData name="Jacqueline N" userId="7febc520ade5fca9" providerId="LiveId" clId="{ED72822C-7C52-4265-8472-E4C78A35578F}" dt="2020-11-15T16:14:40.715" v="2188" actId="478"/>
          <ac:spMkLst>
            <pc:docMk/>
            <pc:sldMk cId="3392489736" sldId="461"/>
            <ac:spMk id="4" creationId="{1BE89BA2-64A5-4529-9D40-5BD840E1166A}"/>
          </ac:spMkLst>
        </pc:spChg>
        <pc:spChg chg="mod">
          <ac:chgData name="Jacqueline N" userId="7febc520ade5fca9" providerId="LiveId" clId="{ED72822C-7C52-4265-8472-E4C78A35578F}" dt="2020-11-14T17:16:08.887" v="1906" actId="20577"/>
          <ac:spMkLst>
            <pc:docMk/>
            <pc:sldMk cId="3392489736" sldId="461"/>
            <ac:spMk id="5124" creationId="{00000000-0000-0000-0000-000000000000}"/>
          </ac:spMkLst>
        </pc:spChg>
        <pc:picChg chg="add mod">
          <ac:chgData name="Jacqueline N" userId="7febc520ade5fca9" providerId="LiveId" clId="{ED72822C-7C52-4265-8472-E4C78A35578F}" dt="2020-11-15T16:15:50.976" v="2202" actId="1038"/>
          <ac:picMkLst>
            <pc:docMk/>
            <pc:sldMk cId="3392489736" sldId="461"/>
            <ac:picMk id="6" creationId="{55E23598-26F8-4C72-8571-11D43DAC493F}"/>
          </ac:picMkLst>
        </pc:picChg>
        <pc:picChg chg="mod">
          <ac:chgData name="Jacqueline N" userId="7febc520ade5fca9" providerId="LiveId" clId="{ED72822C-7C52-4265-8472-E4C78A35578F}" dt="2020-11-14T17:18:35.747" v="1975" actId="1076"/>
          <ac:picMkLst>
            <pc:docMk/>
            <pc:sldMk cId="3392489736" sldId="461"/>
            <ac:picMk id="5122" creationId="{00000000-0000-0000-0000-000000000000}"/>
          </ac:picMkLst>
        </pc:picChg>
      </pc:sldChg>
      <pc:sldChg chg="add">
        <pc:chgData name="Jacqueline N" userId="7febc520ade5fca9" providerId="LiveId" clId="{ED72822C-7C52-4265-8472-E4C78A35578F}" dt="2020-11-14T18:01:40.638" v="2154"/>
        <pc:sldMkLst>
          <pc:docMk/>
          <pc:sldMk cId="103870290" sldId="464"/>
        </pc:sldMkLst>
      </pc:sldChg>
      <pc:sldChg chg="add">
        <pc:chgData name="Jacqueline N" userId="7febc520ade5fca9" providerId="LiveId" clId="{ED72822C-7C52-4265-8472-E4C78A35578F}" dt="2020-11-14T18:01:40.638" v="2154"/>
        <pc:sldMkLst>
          <pc:docMk/>
          <pc:sldMk cId="290122184" sldId="465"/>
        </pc:sldMkLst>
      </pc:sldChg>
      <pc:sldChg chg="ord">
        <pc:chgData name="Jacqueline N" userId="7febc520ade5fca9" providerId="LiveId" clId="{ED72822C-7C52-4265-8472-E4C78A35578F}" dt="2020-11-14T16:10:36.809" v="547"/>
        <pc:sldMkLst>
          <pc:docMk/>
          <pc:sldMk cId="2832170160" sldId="468"/>
        </pc:sldMkLst>
      </pc:sldChg>
      <pc:sldChg chg="addSp delSp modSp mod ord modAnim">
        <pc:chgData name="Jacqueline N" userId="7febc520ade5fca9" providerId="LiveId" clId="{ED72822C-7C52-4265-8472-E4C78A35578F}" dt="2020-11-15T17:07:49.305" v="2326" actId="20577"/>
        <pc:sldMkLst>
          <pc:docMk/>
          <pc:sldMk cId="4030414985" sldId="469"/>
        </pc:sldMkLst>
        <pc:spChg chg="add mod">
          <ac:chgData name="Jacqueline N" userId="7febc520ade5fca9" providerId="LiveId" clId="{ED72822C-7C52-4265-8472-E4C78A35578F}" dt="2020-11-14T16:42:05.777" v="1366" actId="20577"/>
          <ac:spMkLst>
            <pc:docMk/>
            <pc:sldMk cId="4030414985" sldId="469"/>
            <ac:spMk id="5" creationId="{C719E773-409A-46F7-A5EF-FF7539781887}"/>
          </ac:spMkLst>
        </pc:spChg>
        <pc:spChg chg="mod">
          <ac:chgData name="Jacqueline N" userId="7febc520ade5fca9" providerId="LiveId" clId="{ED72822C-7C52-4265-8472-E4C78A35578F}" dt="2020-11-14T17:42:00.667" v="2142" actId="20577"/>
          <ac:spMkLst>
            <pc:docMk/>
            <pc:sldMk cId="4030414985" sldId="469"/>
            <ac:spMk id="15" creationId="{0B67F0C5-EC97-4E67-AA6F-637066C1DB57}"/>
          </ac:spMkLst>
        </pc:spChg>
        <pc:spChg chg="mod">
          <ac:chgData name="Jacqueline N" userId="7febc520ade5fca9" providerId="LiveId" clId="{ED72822C-7C52-4265-8472-E4C78A35578F}" dt="2020-11-14T17:42:00.667" v="2142" actId="20577"/>
          <ac:spMkLst>
            <pc:docMk/>
            <pc:sldMk cId="4030414985" sldId="469"/>
            <ac:spMk id="16" creationId="{3F719023-9AD4-4E5B-AB76-2148EDF4A5A1}"/>
          </ac:spMkLst>
        </pc:spChg>
        <pc:spChg chg="mod">
          <ac:chgData name="Jacqueline N" userId="7febc520ade5fca9" providerId="LiveId" clId="{ED72822C-7C52-4265-8472-E4C78A35578F}" dt="2020-11-14T17:42:02.826" v="2144" actId="1035"/>
          <ac:spMkLst>
            <pc:docMk/>
            <pc:sldMk cId="4030414985" sldId="469"/>
            <ac:spMk id="17" creationId="{1D4942E5-2A42-492E-9118-5F02B7695B7D}"/>
          </ac:spMkLst>
        </pc:spChg>
        <pc:spChg chg="mod">
          <ac:chgData name="Jacqueline N" userId="7febc520ade5fca9" providerId="LiveId" clId="{ED72822C-7C52-4265-8472-E4C78A35578F}" dt="2020-11-14T17:42:00.667" v="2142" actId="20577"/>
          <ac:spMkLst>
            <pc:docMk/>
            <pc:sldMk cId="4030414985" sldId="469"/>
            <ac:spMk id="18" creationId="{35C7C58A-295D-4D95-9BDA-3E606E624A5B}"/>
          </ac:spMkLst>
        </pc:spChg>
        <pc:spChg chg="mod">
          <ac:chgData name="Jacqueline N" userId="7febc520ade5fca9" providerId="LiveId" clId="{ED72822C-7C52-4265-8472-E4C78A35578F}" dt="2020-11-14T17:42:00.667" v="2142" actId="20577"/>
          <ac:spMkLst>
            <pc:docMk/>
            <pc:sldMk cId="4030414985" sldId="469"/>
            <ac:spMk id="19" creationId="{016BC49B-291C-4C46-9979-CFC95DCAF722}"/>
          </ac:spMkLst>
        </pc:spChg>
        <pc:spChg chg="mod">
          <ac:chgData name="Jacqueline N" userId="7febc520ade5fca9" providerId="LiveId" clId="{ED72822C-7C52-4265-8472-E4C78A35578F}" dt="2020-11-14T17:42:00.667" v="2142" actId="20577"/>
          <ac:spMkLst>
            <pc:docMk/>
            <pc:sldMk cId="4030414985" sldId="469"/>
            <ac:spMk id="20" creationId="{3E2F7539-81EF-4B77-AC37-50C8405BA4F3}"/>
          </ac:spMkLst>
        </pc:spChg>
        <pc:spChg chg="mod">
          <ac:chgData name="Jacqueline N" userId="7febc520ade5fca9" providerId="LiveId" clId="{ED72822C-7C52-4265-8472-E4C78A35578F}" dt="2020-11-14T17:42:00.667" v="2142" actId="20577"/>
          <ac:spMkLst>
            <pc:docMk/>
            <pc:sldMk cId="4030414985" sldId="469"/>
            <ac:spMk id="21" creationId="{1466DFDA-931B-4065-B2B6-B775384A8BB0}"/>
          </ac:spMkLst>
        </pc:spChg>
        <pc:spChg chg="mod">
          <ac:chgData name="Jacqueline N" userId="7febc520ade5fca9" providerId="LiveId" clId="{ED72822C-7C52-4265-8472-E4C78A35578F}" dt="2020-11-14T17:42:00.667" v="2142" actId="20577"/>
          <ac:spMkLst>
            <pc:docMk/>
            <pc:sldMk cId="4030414985" sldId="469"/>
            <ac:spMk id="22" creationId="{652366F0-BA2D-46BA-BCFA-8A41A3409E8A}"/>
          </ac:spMkLst>
        </pc:spChg>
        <pc:spChg chg="add mod">
          <ac:chgData name="Jacqueline N" userId="7febc520ade5fca9" providerId="LiveId" clId="{ED72822C-7C52-4265-8472-E4C78A35578F}" dt="2020-11-14T16:21:20.178" v="731" actId="1582"/>
          <ac:spMkLst>
            <pc:docMk/>
            <pc:sldMk cId="4030414985" sldId="469"/>
            <ac:spMk id="29" creationId="{AE2F1A96-0A10-4C72-93A7-D2DDE725D079}"/>
          </ac:spMkLst>
        </pc:spChg>
        <pc:spChg chg="add mod">
          <ac:chgData name="Jacqueline N" userId="7febc520ade5fca9" providerId="LiveId" clId="{ED72822C-7C52-4265-8472-E4C78A35578F}" dt="2020-11-14T16:22:30.222" v="744" actId="1076"/>
          <ac:spMkLst>
            <pc:docMk/>
            <pc:sldMk cId="4030414985" sldId="469"/>
            <ac:spMk id="30" creationId="{4C86E859-9680-4BF7-8E3D-B83579EE16CA}"/>
          </ac:spMkLst>
        </pc:spChg>
        <pc:spChg chg="add mod">
          <ac:chgData name="Jacqueline N" userId="7febc520ade5fca9" providerId="LiveId" clId="{ED72822C-7C52-4265-8472-E4C78A35578F}" dt="2020-11-14T16:26:46.929" v="870" actId="208"/>
          <ac:spMkLst>
            <pc:docMk/>
            <pc:sldMk cId="4030414985" sldId="469"/>
            <ac:spMk id="33" creationId="{F238F56F-1295-437C-87B9-F007F065FC45}"/>
          </ac:spMkLst>
        </pc:spChg>
        <pc:spChg chg="add mod">
          <ac:chgData name="Jacqueline N" userId="7febc520ade5fca9" providerId="LiveId" clId="{ED72822C-7C52-4265-8472-E4C78A35578F}" dt="2020-11-14T16:41:42.723" v="1354" actId="113"/>
          <ac:spMkLst>
            <pc:docMk/>
            <pc:sldMk cId="4030414985" sldId="469"/>
            <ac:spMk id="38" creationId="{87CDC434-DA4B-4559-BC7C-748E5A47A6FE}"/>
          </ac:spMkLst>
        </pc:spChg>
        <pc:spChg chg="add mod">
          <ac:chgData name="Jacqueline N" userId="7febc520ade5fca9" providerId="LiveId" clId="{ED72822C-7C52-4265-8472-E4C78A35578F}" dt="2020-11-14T16:41:42.723" v="1354" actId="113"/>
          <ac:spMkLst>
            <pc:docMk/>
            <pc:sldMk cId="4030414985" sldId="469"/>
            <ac:spMk id="45" creationId="{981BC8F7-1B86-4918-A03B-4AEACECA216D}"/>
          </ac:spMkLst>
        </pc:spChg>
        <pc:spChg chg="add mod">
          <ac:chgData name="Jacqueline N" userId="7febc520ade5fca9" providerId="LiveId" clId="{ED72822C-7C52-4265-8472-E4C78A35578F}" dt="2020-11-14T16:29:10.456" v="951" actId="208"/>
          <ac:spMkLst>
            <pc:docMk/>
            <pc:sldMk cId="4030414985" sldId="469"/>
            <ac:spMk id="46" creationId="{DC63A898-BA75-4BC1-92A9-45F03E665CB9}"/>
          </ac:spMkLst>
        </pc:spChg>
        <pc:spChg chg="add mod">
          <ac:chgData name="Jacqueline N" userId="7febc520ade5fca9" providerId="LiveId" clId="{ED72822C-7C52-4265-8472-E4C78A35578F}" dt="2020-11-14T16:28:56.478" v="947" actId="208"/>
          <ac:spMkLst>
            <pc:docMk/>
            <pc:sldMk cId="4030414985" sldId="469"/>
            <ac:spMk id="48" creationId="{8963C8CE-BE93-43D6-8627-AA25D7A6E213}"/>
          </ac:spMkLst>
        </pc:spChg>
        <pc:spChg chg="add mod">
          <ac:chgData name="Jacqueline N" userId="7febc520ade5fca9" providerId="LiveId" clId="{ED72822C-7C52-4265-8472-E4C78A35578F}" dt="2020-11-15T17:06:46" v="2293" actId="14100"/>
          <ac:spMkLst>
            <pc:docMk/>
            <pc:sldMk cId="4030414985" sldId="469"/>
            <ac:spMk id="54" creationId="{7855D2CE-CBF2-4529-9723-FD4EB45E446D}"/>
          </ac:spMkLst>
        </pc:spChg>
        <pc:spChg chg="add mod">
          <ac:chgData name="Jacqueline N" userId="7febc520ade5fca9" providerId="LiveId" clId="{ED72822C-7C52-4265-8472-E4C78A35578F}" dt="2020-11-15T17:07:49.305" v="2326" actId="20577"/>
          <ac:spMkLst>
            <pc:docMk/>
            <pc:sldMk cId="4030414985" sldId="469"/>
            <ac:spMk id="60" creationId="{649C1567-D375-4E75-939F-E157338C94BE}"/>
          </ac:spMkLst>
        </pc:spChg>
        <pc:spChg chg="add mod">
          <ac:chgData name="Jacqueline N" userId="7febc520ade5fca9" providerId="LiveId" clId="{ED72822C-7C52-4265-8472-E4C78A35578F}" dt="2020-11-14T16:33:53.996" v="1156" actId="207"/>
          <ac:spMkLst>
            <pc:docMk/>
            <pc:sldMk cId="4030414985" sldId="469"/>
            <ac:spMk id="61" creationId="{D20DBBFB-A000-476A-BD10-B5439D7C41FE}"/>
          </ac:spMkLst>
        </pc:spChg>
        <pc:spChg chg="add mod">
          <ac:chgData name="Jacqueline N" userId="7febc520ade5fca9" providerId="LiveId" clId="{ED72822C-7C52-4265-8472-E4C78A35578F}" dt="2020-11-14T16:48:31.637" v="1431" actId="14100"/>
          <ac:spMkLst>
            <pc:docMk/>
            <pc:sldMk cId="4030414985" sldId="469"/>
            <ac:spMk id="66" creationId="{EE606807-ECCD-4926-9582-32DB837138D9}"/>
          </ac:spMkLst>
        </pc:spChg>
        <pc:spChg chg="add mod">
          <ac:chgData name="Jacqueline N" userId="7febc520ade5fca9" providerId="LiveId" clId="{ED72822C-7C52-4265-8472-E4C78A35578F}" dt="2020-11-15T17:06:59.153" v="2295" actId="20577"/>
          <ac:spMkLst>
            <pc:docMk/>
            <pc:sldMk cId="4030414985" sldId="469"/>
            <ac:spMk id="73" creationId="{512BF80C-9045-4A58-9628-A990209DE00D}"/>
          </ac:spMkLst>
        </pc:spChg>
        <pc:spChg chg="add mod">
          <ac:chgData name="Jacqueline N" userId="7febc520ade5fca9" providerId="LiveId" clId="{ED72822C-7C52-4265-8472-E4C78A35578F}" dt="2020-11-14T16:39:40.773" v="1307" actId="208"/>
          <ac:spMkLst>
            <pc:docMk/>
            <pc:sldMk cId="4030414985" sldId="469"/>
            <ac:spMk id="78" creationId="{BE808EB6-07A9-4467-A8A7-1505447350B5}"/>
          </ac:spMkLst>
        </pc:spChg>
        <pc:spChg chg="mod">
          <ac:chgData name="Jacqueline N" userId="7febc520ade5fca9" providerId="LiveId" clId="{ED72822C-7C52-4265-8472-E4C78A35578F}" dt="2020-11-14T16:11:37.903" v="560"/>
          <ac:spMkLst>
            <pc:docMk/>
            <pc:sldMk cId="4030414985" sldId="469"/>
            <ac:spMk id="9218" creationId="{00000000-0000-0000-0000-000000000000}"/>
          </ac:spMkLst>
        </pc:spChg>
        <pc:spChg chg="del">
          <ac:chgData name="Jacqueline N" userId="7febc520ade5fca9" providerId="LiveId" clId="{ED72822C-7C52-4265-8472-E4C78A35578F}" dt="2020-11-14T16:17:28.996" v="679" actId="478"/>
          <ac:spMkLst>
            <pc:docMk/>
            <pc:sldMk cId="4030414985" sldId="469"/>
            <ac:spMk id="9219" creationId="{00000000-0000-0000-0000-000000000000}"/>
          </ac:spMkLst>
        </pc:spChg>
        <pc:grpChg chg="add mod">
          <ac:chgData name="Jacqueline N" userId="7febc520ade5fca9" providerId="LiveId" clId="{ED72822C-7C52-4265-8472-E4C78A35578F}" dt="2020-11-14T17:42:00.667" v="2142" actId="20577"/>
          <ac:grpSpMkLst>
            <pc:docMk/>
            <pc:sldMk cId="4030414985" sldId="469"/>
            <ac:grpSpMk id="12" creationId="{E2329C84-4EAF-4891-A23F-9D9CC0364F49}"/>
          </ac:grpSpMkLst>
        </pc:grpChg>
        <pc:grpChg chg="mod">
          <ac:chgData name="Jacqueline N" userId="7febc520ade5fca9" providerId="LiveId" clId="{ED72822C-7C52-4265-8472-E4C78A35578F}" dt="2020-11-14T17:42:00.667" v="2142" actId="20577"/>
          <ac:grpSpMkLst>
            <pc:docMk/>
            <pc:sldMk cId="4030414985" sldId="469"/>
            <ac:grpSpMk id="13" creationId="{77E9E7D6-6F8D-4799-91CA-FEAC379E417A}"/>
          </ac:grpSpMkLst>
        </pc:grpChg>
        <pc:grpChg chg="mod">
          <ac:chgData name="Jacqueline N" userId="7febc520ade5fca9" providerId="LiveId" clId="{ED72822C-7C52-4265-8472-E4C78A35578F}" dt="2020-11-14T17:42:00.667" v="2142" actId="20577"/>
          <ac:grpSpMkLst>
            <pc:docMk/>
            <pc:sldMk cId="4030414985" sldId="469"/>
            <ac:grpSpMk id="14" creationId="{C5025070-C33C-4F4D-B96A-7AAEE8A19C13}"/>
          </ac:grpSpMkLst>
        </pc:grpChg>
        <pc:graphicFrameChg chg="add mod modGraphic">
          <ac:chgData name="Jacqueline N" userId="7febc520ade5fca9" providerId="LiveId" clId="{ED72822C-7C52-4265-8472-E4C78A35578F}" dt="2020-11-15T16:32:24.218" v="2209" actId="207"/>
          <ac:graphicFrameMkLst>
            <pc:docMk/>
            <pc:sldMk cId="4030414985" sldId="469"/>
            <ac:graphicFrameMk id="7" creationId="{537599E6-E5FE-450B-8BEE-FD0C8A8E5645}"/>
          </ac:graphicFrameMkLst>
        </pc:graphicFrameChg>
        <pc:cxnChg chg="mod">
          <ac:chgData name="Jacqueline N" userId="7febc520ade5fca9" providerId="LiveId" clId="{ED72822C-7C52-4265-8472-E4C78A35578F}" dt="2020-11-14T17:42:00.667" v="2142" actId="20577"/>
          <ac:cxnSpMkLst>
            <pc:docMk/>
            <pc:sldMk cId="4030414985" sldId="469"/>
            <ac:cxnSpMk id="23" creationId="{68B1950F-5C36-4F2C-8E3A-72048D0E5970}"/>
          </ac:cxnSpMkLst>
        </pc:cxnChg>
        <pc:cxnChg chg="mod">
          <ac:chgData name="Jacqueline N" userId="7febc520ade5fca9" providerId="LiveId" clId="{ED72822C-7C52-4265-8472-E4C78A35578F}" dt="2020-11-14T17:42:00.667" v="2142" actId="20577"/>
          <ac:cxnSpMkLst>
            <pc:docMk/>
            <pc:sldMk cId="4030414985" sldId="469"/>
            <ac:cxnSpMk id="24" creationId="{A2C6DF88-0671-41FB-AA72-E0A7DFC24438}"/>
          </ac:cxnSpMkLst>
        </pc:cxnChg>
        <pc:cxnChg chg="mod">
          <ac:chgData name="Jacqueline N" userId="7febc520ade5fca9" providerId="LiveId" clId="{ED72822C-7C52-4265-8472-E4C78A35578F}" dt="2020-11-14T17:42:00.667" v="2142" actId="20577"/>
          <ac:cxnSpMkLst>
            <pc:docMk/>
            <pc:sldMk cId="4030414985" sldId="469"/>
            <ac:cxnSpMk id="25" creationId="{DD5BE73E-B06C-4B00-AB81-B673B8D53ED1}"/>
          </ac:cxnSpMkLst>
        </pc:cxnChg>
        <pc:cxnChg chg="mod">
          <ac:chgData name="Jacqueline N" userId="7febc520ade5fca9" providerId="LiveId" clId="{ED72822C-7C52-4265-8472-E4C78A35578F}" dt="2020-11-14T17:42:00.667" v="2142" actId="20577"/>
          <ac:cxnSpMkLst>
            <pc:docMk/>
            <pc:sldMk cId="4030414985" sldId="469"/>
            <ac:cxnSpMk id="26" creationId="{E0B2DBC6-4A3E-46ED-9E4C-5C653F5C0426}"/>
          </ac:cxnSpMkLst>
        </pc:cxnChg>
        <pc:cxnChg chg="add mod">
          <ac:chgData name="Jacqueline N" userId="7febc520ade5fca9" providerId="LiveId" clId="{ED72822C-7C52-4265-8472-E4C78A35578F}" dt="2020-11-14T16:25:07.071" v="797" actId="14100"/>
          <ac:cxnSpMkLst>
            <pc:docMk/>
            <pc:sldMk cId="4030414985" sldId="469"/>
            <ac:cxnSpMk id="32" creationId="{D523EAEE-BDF9-4E4C-9FF9-EA1776BC61B5}"/>
          </ac:cxnSpMkLst>
        </pc:cxnChg>
        <pc:cxnChg chg="add mod">
          <ac:chgData name="Jacqueline N" userId="7febc520ade5fca9" providerId="LiveId" clId="{ED72822C-7C52-4265-8472-E4C78A35578F}" dt="2020-11-14T16:35:37.802" v="1246" actId="14100"/>
          <ac:cxnSpMkLst>
            <pc:docMk/>
            <pc:sldMk cId="4030414985" sldId="469"/>
            <ac:cxnSpMk id="35" creationId="{F0A0DF40-B0C9-4062-A9BB-12C43A9403A1}"/>
          </ac:cxnSpMkLst>
        </pc:cxnChg>
        <pc:cxnChg chg="add mod">
          <ac:chgData name="Jacqueline N" userId="7febc520ade5fca9" providerId="LiveId" clId="{ED72822C-7C52-4265-8472-E4C78A35578F}" dt="2020-11-14T16:30:59.667" v="1026" actId="14100"/>
          <ac:cxnSpMkLst>
            <pc:docMk/>
            <pc:sldMk cId="4030414985" sldId="469"/>
            <ac:cxnSpMk id="51" creationId="{B34CEA7E-336B-45DC-9DD1-3414FB8F72E2}"/>
          </ac:cxnSpMkLst>
        </pc:cxnChg>
        <pc:cxnChg chg="add mod">
          <ac:chgData name="Jacqueline N" userId="7febc520ade5fca9" providerId="LiveId" clId="{ED72822C-7C52-4265-8472-E4C78A35578F}" dt="2020-11-15T17:06:46" v="2293" actId="14100"/>
          <ac:cxnSpMkLst>
            <pc:docMk/>
            <pc:sldMk cId="4030414985" sldId="469"/>
            <ac:cxnSpMk id="53" creationId="{C1360767-78E5-4027-9893-FB06AAA05149}"/>
          </ac:cxnSpMkLst>
        </pc:cxnChg>
        <pc:cxnChg chg="add mod">
          <ac:chgData name="Jacqueline N" userId="7febc520ade5fca9" providerId="LiveId" clId="{ED72822C-7C52-4265-8472-E4C78A35578F}" dt="2020-11-14T16:35:42.665" v="1247" actId="14100"/>
          <ac:cxnSpMkLst>
            <pc:docMk/>
            <pc:sldMk cId="4030414985" sldId="469"/>
            <ac:cxnSpMk id="65" creationId="{D1614844-1601-49F7-A32C-77D211E8EDB4}"/>
          </ac:cxnSpMkLst>
        </pc:cxnChg>
        <pc:cxnChg chg="add mod">
          <ac:chgData name="Jacqueline N" userId="7febc520ade5fca9" providerId="LiveId" clId="{ED72822C-7C52-4265-8472-E4C78A35578F}" dt="2020-11-14T16:41:48.790" v="1359" actId="1038"/>
          <ac:cxnSpMkLst>
            <pc:docMk/>
            <pc:sldMk cId="4030414985" sldId="469"/>
            <ac:cxnSpMk id="81" creationId="{5750A4F2-3F13-49D6-A3FF-6AA20E01632D}"/>
          </ac:cxnSpMkLst>
        </pc:cxnChg>
      </pc:sldChg>
      <pc:sldChg chg="addSp delSp modSp mod modAnim">
        <pc:chgData name="Jacqueline N" userId="7febc520ade5fca9" providerId="LiveId" clId="{ED72822C-7C52-4265-8472-E4C78A35578F}" dt="2020-11-14T17:44:50.123" v="2153" actId="20577"/>
        <pc:sldMkLst>
          <pc:docMk/>
          <pc:sldMk cId="2715235869" sldId="470"/>
        </pc:sldMkLst>
        <pc:spChg chg="mod">
          <ac:chgData name="Jacqueline N" userId="7febc520ade5fca9" providerId="LiveId" clId="{ED72822C-7C52-4265-8472-E4C78A35578F}" dt="2020-11-14T16:43:15.040" v="1381" actId="255"/>
          <ac:spMkLst>
            <pc:docMk/>
            <pc:sldMk cId="2715235869" sldId="470"/>
            <ac:spMk id="4" creationId="{0EDEB0D8-E56B-483A-B87C-821BCA40D7BD}"/>
          </ac:spMkLst>
        </pc:spChg>
        <pc:spChg chg="mod">
          <ac:chgData name="Jacqueline N" userId="7febc520ade5fca9" providerId="LiveId" clId="{ED72822C-7C52-4265-8472-E4C78A35578F}" dt="2020-11-14T17:25:14.476" v="2119" actId="20577"/>
          <ac:spMkLst>
            <pc:docMk/>
            <pc:sldMk cId="2715235869" sldId="470"/>
            <ac:spMk id="34" creationId="{CB9CB0E0-8AA3-4602-9339-E0D5762E99AE}"/>
          </ac:spMkLst>
        </pc:spChg>
        <pc:spChg chg="mod">
          <ac:chgData name="Jacqueline N" userId="7febc520ade5fca9" providerId="LiveId" clId="{ED72822C-7C52-4265-8472-E4C78A35578F}" dt="2020-11-14T17:44:50.123" v="2153" actId="20577"/>
          <ac:spMkLst>
            <pc:docMk/>
            <pc:sldMk cId="2715235869" sldId="470"/>
            <ac:spMk id="35" creationId="{EE8169F9-AAE4-4F9B-B1AE-BA0B88EA67BE}"/>
          </ac:spMkLst>
        </pc:spChg>
        <pc:spChg chg="mod">
          <ac:chgData name="Jacqueline N" userId="7febc520ade5fca9" providerId="LiveId" clId="{ED72822C-7C52-4265-8472-E4C78A35578F}" dt="2020-11-14T16:54:29.123" v="1474" actId="20577"/>
          <ac:spMkLst>
            <pc:docMk/>
            <pc:sldMk cId="2715235869" sldId="470"/>
            <ac:spMk id="37" creationId="{D5CAA817-B54D-4C95-8A08-6DAD3681685F}"/>
          </ac:spMkLst>
        </pc:spChg>
        <pc:spChg chg="mod">
          <ac:chgData name="Jacqueline N" userId="7febc520ade5fca9" providerId="LiveId" clId="{ED72822C-7C52-4265-8472-E4C78A35578F}" dt="2020-11-14T16:54:25.524" v="1471" actId="20577"/>
          <ac:spMkLst>
            <pc:docMk/>
            <pc:sldMk cId="2715235869" sldId="470"/>
            <ac:spMk id="38" creationId="{4870B9EC-464F-4804-A13C-01C642AA1B07}"/>
          </ac:spMkLst>
        </pc:spChg>
        <pc:spChg chg="mod">
          <ac:chgData name="Jacqueline N" userId="7febc520ade5fca9" providerId="LiveId" clId="{ED72822C-7C52-4265-8472-E4C78A35578F}" dt="2020-11-14T16:54:22.248" v="1468" actId="1076"/>
          <ac:spMkLst>
            <pc:docMk/>
            <pc:sldMk cId="2715235869" sldId="470"/>
            <ac:spMk id="40" creationId="{48175A69-1BC2-46EC-B804-F84F18BE8552}"/>
          </ac:spMkLst>
        </pc:spChg>
        <pc:spChg chg="add mod">
          <ac:chgData name="Jacqueline N" userId="7febc520ade5fca9" providerId="LiveId" clId="{ED72822C-7C52-4265-8472-E4C78A35578F}" dt="2020-11-14T17:07:36.060" v="1899" actId="20577"/>
          <ac:spMkLst>
            <pc:docMk/>
            <pc:sldMk cId="2715235869" sldId="470"/>
            <ac:spMk id="47" creationId="{AAA0B4A6-5E16-4F36-8DAD-60183C8C7444}"/>
          </ac:spMkLst>
        </pc:spChg>
        <pc:spChg chg="add mod">
          <ac:chgData name="Jacqueline N" userId="7febc520ade5fca9" providerId="LiveId" clId="{ED72822C-7C52-4265-8472-E4C78A35578F}" dt="2020-11-14T17:06:51.831" v="1888" actId="14100"/>
          <ac:spMkLst>
            <pc:docMk/>
            <pc:sldMk cId="2715235869" sldId="470"/>
            <ac:spMk id="49" creationId="{8634060B-BD67-49CA-9BD3-7C62B9EF343B}"/>
          </ac:spMkLst>
        </pc:spChg>
        <pc:spChg chg="add mod">
          <ac:chgData name="Jacqueline N" userId="7febc520ade5fca9" providerId="LiveId" clId="{ED72822C-7C52-4265-8472-E4C78A35578F}" dt="2020-11-14T17:07:20.172" v="1896" actId="14100"/>
          <ac:spMkLst>
            <pc:docMk/>
            <pc:sldMk cId="2715235869" sldId="470"/>
            <ac:spMk id="50" creationId="{42F9EAEF-BAC9-4E3C-9758-4344AFE16A26}"/>
          </ac:spMkLst>
        </pc:spChg>
        <pc:spChg chg="add mod">
          <ac:chgData name="Jacqueline N" userId="7febc520ade5fca9" providerId="LiveId" clId="{ED72822C-7C52-4265-8472-E4C78A35578F}" dt="2020-11-14T17:07:30.440" v="1898" actId="1076"/>
          <ac:spMkLst>
            <pc:docMk/>
            <pc:sldMk cId="2715235869" sldId="470"/>
            <ac:spMk id="51" creationId="{93238620-E47C-4519-BE81-6D422BCEF087}"/>
          </ac:spMkLst>
        </pc:spChg>
        <pc:spChg chg="mod">
          <ac:chgData name="Jacqueline N" userId="7febc520ade5fca9" providerId="LiveId" clId="{ED72822C-7C52-4265-8472-E4C78A35578F}" dt="2020-11-14T17:09:02.164" v="1903" actId="14100"/>
          <ac:spMkLst>
            <pc:docMk/>
            <pc:sldMk cId="2715235869" sldId="470"/>
            <ac:spMk id="9219" creationId="{00000000-0000-0000-0000-000000000000}"/>
          </ac:spMkLst>
        </pc:spChg>
        <pc:grpChg chg="mod">
          <ac:chgData name="Jacqueline N" userId="7febc520ade5fca9" providerId="LiveId" clId="{ED72822C-7C52-4265-8472-E4C78A35578F}" dt="2020-11-14T17:05:04.702" v="1772" actId="1036"/>
          <ac:grpSpMkLst>
            <pc:docMk/>
            <pc:sldMk cId="2715235869" sldId="470"/>
            <ac:grpSpMk id="33" creationId="{7CD01C1C-A225-4FE2-9459-94713B1897F1}"/>
          </ac:grpSpMkLst>
        </pc:grpChg>
        <pc:grpChg chg="mod">
          <ac:chgData name="Jacqueline N" userId="7febc520ade5fca9" providerId="LiveId" clId="{ED72822C-7C52-4265-8472-E4C78A35578F}" dt="2020-11-14T17:05:04.702" v="1772" actId="1036"/>
          <ac:grpSpMkLst>
            <pc:docMk/>
            <pc:sldMk cId="2715235869" sldId="470"/>
            <ac:grpSpMk id="44" creationId="{EA802727-5DC0-4C15-B201-FD41873BA8C3}"/>
          </ac:grpSpMkLst>
        </pc:grpChg>
        <pc:graphicFrameChg chg="add del mod modGraphic">
          <ac:chgData name="Jacqueline N" userId="7febc520ade5fca9" providerId="LiveId" clId="{ED72822C-7C52-4265-8472-E4C78A35578F}" dt="2020-11-14T15:43:21.304" v="120" actId="21"/>
          <ac:graphicFrameMkLst>
            <pc:docMk/>
            <pc:sldMk cId="2715235869" sldId="470"/>
            <ac:graphicFrameMk id="46" creationId="{B0366DC8-6F85-4BBF-AA91-3F972305BBAD}"/>
          </ac:graphicFrameMkLst>
        </pc:graphicFrameChg>
      </pc:sldChg>
      <pc:sldChg chg="addSp delSp modSp add mod ord modAnim">
        <pc:chgData name="Jacqueline N" userId="7febc520ade5fca9" providerId="LiveId" clId="{ED72822C-7C52-4265-8472-E4C78A35578F}" dt="2020-11-15T16:32:17.288" v="2208" actId="207"/>
        <pc:sldMkLst>
          <pc:docMk/>
          <pc:sldMk cId="1601256795" sldId="471"/>
        </pc:sldMkLst>
        <pc:spChg chg="add mod">
          <ac:chgData name="Jacqueline N" userId="7febc520ade5fca9" providerId="LiveId" clId="{ED72822C-7C52-4265-8472-E4C78A35578F}" dt="2020-11-14T16:47:21.211" v="1424" actId="20577"/>
          <ac:spMkLst>
            <pc:docMk/>
            <pc:sldMk cId="1601256795" sldId="471"/>
            <ac:spMk id="3" creationId="{9A4F6804-B7FB-4036-83F9-7A7C9E1992B6}"/>
          </ac:spMkLst>
        </pc:spChg>
        <pc:spChg chg="mod">
          <ac:chgData name="Jacqueline N" userId="7febc520ade5fca9" providerId="LiveId" clId="{ED72822C-7C52-4265-8472-E4C78A35578F}" dt="2020-11-14T15:47:31.476" v="182" actId="255"/>
          <ac:spMkLst>
            <pc:docMk/>
            <pc:sldMk cId="1601256795" sldId="471"/>
            <ac:spMk id="9" creationId="{DBE00EBD-4B32-4CE4-9F1C-44612EF9C49E}"/>
          </ac:spMkLst>
        </pc:spChg>
        <pc:spChg chg="mod">
          <ac:chgData name="Jacqueline N" userId="7febc520ade5fca9" providerId="LiveId" clId="{ED72822C-7C52-4265-8472-E4C78A35578F}" dt="2020-11-14T15:47:31.476" v="182" actId="255"/>
          <ac:spMkLst>
            <pc:docMk/>
            <pc:sldMk cId="1601256795" sldId="471"/>
            <ac:spMk id="10" creationId="{D72AFA65-DC95-4F65-9928-084A14578143}"/>
          </ac:spMkLst>
        </pc:spChg>
        <pc:spChg chg="mod">
          <ac:chgData name="Jacqueline N" userId="7febc520ade5fca9" providerId="LiveId" clId="{ED72822C-7C52-4265-8472-E4C78A35578F}" dt="2020-11-14T15:47:31.476" v="182" actId="255"/>
          <ac:spMkLst>
            <pc:docMk/>
            <pc:sldMk cId="1601256795" sldId="471"/>
            <ac:spMk id="11" creationId="{6BD1549C-CA69-4E39-A6F6-0C47FB14B8BA}"/>
          </ac:spMkLst>
        </pc:spChg>
        <pc:spChg chg="mod">
          <ac:chgData name="Jacqueline N" userId="7febc520ade5fca9" providerId="LiveId" clId="{ED72822C-7C52-4265-8472-E4C78A35578F}" dt="2020-11-14T15:47:31.476" v="182" actId="255"/>
          <ac:spMkLst>
            <pc:docMk/>
            <pc:sldMk cId="1601256795" sldId="471"/>
            <ac:spMk id="12" creationId="{B48F5248-9586-495B-B1DC-304E9E9A1308}"/>
          </ac:spMkLst>
        </pc:spChg>
        <pc:spChg chg="mod">
          <ac:chgData name="Jacqueline N" userId="7febc520ade5fca9" providerId="LiveId" clId="{ED72822C-7C52-4265-8472-E4C78A35578F}" dt="2020-11-14T15:47:52.607" v="193" actId="1076"/>
          <ac:spMkLst>
            <pc:docMk/>
            <pc:sldMk cId="1601256795" sldId="471"/>
            <ac:spMk id="18" creationId="{385B32A1-70C0-4CE6-8CC4-CBBC446E5D8F}"/>
          </ac:spMkLst>
        </pc:spChg>
        <pc:spChg chg="mod">
          <ac:chgData name="Jacqueline N" userId="7febc520ade5fca9" providerId="LiveId" clId="{ED72822C-7C52-4265-8472-E4C78A35578F}" dt="2020-11-14T16:53:14.685" v="1445" actId="1076"/>
          <ac:spMkLst>
            <pc:docMk/>
            <pc:sldMk cId="1601256795" sldId="471"/>
            <ac:spMk id="19" creationId="{F4274F0E-2E69-4157-97D5-13732D2B39DD}"/>
          </ac:spMkLst>
        </pc:spChg>
        <pc:spChg chg="mod">
          <ac:chgData name="Jacqueline N" userId="7febc520ade5fca9" providerId="LiveId" clId="{ED72822C-7C52-4265-8472-E4C78A35578F}" dt="2020-11-14T16:53:05.415" v="1441" actId="1076"/>
          <ac:spMkLst>
            <pc:docMk/>
            <pc:sldMk cId="1601256795" sldId="471"/>
            <ac:spMk id="20" creationId="{1415AEA4-FE4A-4282-8F9C-B015334167E1}"/>
          </ac:spMkLst>
        </pc:spChg>
        <pc:spChg chg="mod">
          <ac:chgData name="Jacqueline N" userId="7febc520ade5fca9" providerId="LiveId" clId="{ED72822C-7C52-4265-8472-E4C78A35578F}" dt="2020-11-14T16:53:44.104" v="1454" actId="1076"/>
          <ac:spMkLst>
            <pc:docMk/>
            <pc:sldMk cId="1601256795" sldId="471"/>
            <ac:spMk id="21" creationId="{17C90D01-FB5D-4F80-A17E-0E5FCDE78770}"/>
          </ac:spMkLst>
        </pc:spChg>
        <pc:spChg chg="mod">
          <ac:chgData name="Jacqueline N" userId="7febc520ade5fca9" providerId="LiveId" clId="{ED72822C-7C52-4265-8472-E4C78A35578F}" dt="2020-11-14T15:50:14.039" v="268" actId="1076"/>
          <ac:spMkLst>
            <pc:docMk/>
            <pc:sldMk cId="1601256795" sldId="471"/>
            <ac:spMk id="9218" creationId="{00000000-0000-0000-0000-000000000000}"/>
          </ac:spMkLst>
        </pc:spChg>
        <pc:spChg chg="del">
          <ac:chgData name="Jacqueline N" userId="7febc520ade5fca9" providerId="LiveId" clId="{ED72822C-7C52-4265-8472-E4C78A35578F}" dt="2020-11-14T15:43:26.104" v="121" actId="478"/>
          <ac:spMkLst>
            <pc:docMk/>
            <pc:sldMk cId="1601256795" sldId="471"/>
            <ac:spMk id="9219" creationId="{00000000-0000-0000-0000-000000000000}"/>
          </ac:spMkLst>
        </pc:spChg>
        <pc:grpChg chg="add mod">
          <ac:chgData name="Jacqueline N" userId="7febc520ade5fca9" providerId="LiveId" clId="{ED72822C-7C52-4265-8472-E4C78A35578F}" dt="2020-11-14T16:42:39.038" v="1373" actId="1036"/>
          <ac:grpSpMkLst>
            <pc:docMk/>
            <pc:sldMk cId="1601256795" sldId="471"/>
            <ac:grpSpMk id="5" creationId="{12C0D64C-D024-48DF-974D-D08D6B845070}"/>
          </ac:grpSpMkLst>
        </pc:grpChg>
        <pc:grpChg chg="add mod">
          <ac:chgData name="Jacqueline N" userId="7febc520ade5fca9" providerId="LiveId" clId="{ED72822C-7C52-4265-8472-E4C78A35578F}" dt="2020-11-14T15:47:31.476" v="182" actId="255"/>
          <ac:grpSpMkLst>
            <pc:docMk/>
            <pc:sldMk cId="1601256795" sldId="471"/>
            <ac:grpSpMk id="8" creationId="{CDB22579-CC71-46F8-A3D5-30EE16D69195}"/>
          </ac:grpSpMkLst>
        </pc:grpChg>
        <pc:grpChg chg="add mod">
          <ac:chgData name="Jacqueline N" userId="7febc520ade5fca9" providerId="LiveId" clId="{ED72822C-7C52-4265-8472-E4C78A35578F}" dt="2020-11-14T15:47:31.476" v="182" actId="255"/>
          <ac:grpSpMkLst>
            <pc:docMk/>
            <pc:sldMk cId="1601256795" sldId="471"/>
            <ac:grpSpMk id="17" creationId="{68315AF7-EC2A-4D04-9B1B-E42D83816862}"/>
          </ac:grpSpMkLst>
        </pc:grpChg>
        <pc:graphicFrameChg chg="add mod modGraphic">
          <ac:chgData name="Jacqueline N" userId="7febc520ade5fca9" providerId="LiveId" clId="{ED72822C-7C52-4265-8472-E4C78A35578F}" dt="2020-11-15T16:32:13.283" v="2207" actId="207"/>
          <ac:graphicFrameMkLst>
            <pc:docMk/>
            <pc:sldMk cId="1601256795" sldId="471"/>
            <ac:graphicFrameMk id="2" creationId="{A181F042-887B-4031-B59C-5AF4C3D303D4}"/>
          </ac:graphicFrameMkLst>
        </pc:graphicFrameChg>
        <pc:graphicFrameChg chg="add mod modGraphic">
          <ac:chgData name="Jacqueline N" userId="7febc520ade5fca9" providerId="LiveId" clId="{ED72822C-7C52-4265-8472-E4C78A35578F}" dt="2020-11-15T16:32:05.835" v="2206" actId="207"/>
          <ac:graphicFrameMkLst>
            <pc:docMk/>
            <pc:sldMk cId="1601256795" sldId="471"/>
            <ac:graphicFrameMk id="7" creationId="{12129A62-7DC2-4843-A8E3-25E9998FD021}"/>
          </ac:graphicFrameMkLst>
        </pc:graphicFrameChg>
        <pc:graphicFrameChg chg="add del">
          <ac:chgData name="Jacqueline N" userId="7febc520ade5fca9" providerId="LiveId" clId="{ED72822C-7C52-4265-8472-E4C78A35578F}" dt="2020-11-14T15:49:35.510" v="250" actId="478"/>
          <ac:graphicFrameMkLst>
            <pc:docMk/>
            <pc:sldMk cId="1601256795" sldId="471"/>
            <ac:graphicFrameMk id="22" creationId="{4B6AC0D0-A089-4D61-A99B-F8820563280F}"/>
          </ac:graphicFrameMkLst>
        </pc:graphicFrameChg>
        <pc:graphicFrameChg chg="add del mod">
          <ac:chgData name="Jacqueline N" userId="7febc520ade5fca9" providerId="LiveId" clId="{ED72822C-7C52-4265-8472-E4C78A35578F}" dt="2020-11-14T15:51:53.165" v="293" actId="478"/>
          <ac:graphicFrameMkLst>
            <pc:docMk/>
            <pc:sldMk cId="1601256795" sldId="471"/>
            <ac:graphicFrameMk id="24" creationId="{4E637C88-A8C6-444B-BC86-784EEFC88E04}"/>
          </ac:graphicFrameMkLst>
        </pc:graphicFrameChg>
        <pc:graphicFrameChg chg="add mod modGraphic">
          <ac:chgData name="Jacqueline N" userId="7febc520ade5fca9" providerId="LiveId" clId="{ED72822C-7C52-4265-8472-E4C78A35578F}" dt="2020-11-15T16:32:01.904" v="2205" actId="207"/>
          <ac:graphicFrameMkLst>
            <pc:docMk/>
            <pc:sldMk cId="1601256795" sldId="471"/>
            <ac:graphicFrameMk id="26" creationId="{EB9D7C16-AE5F-402A-81E0-10105BD261E9}"/>
          </ac:graphicFrameMkLst>
        </pc:graphicFrameChg>
        <pc:graphicFrameChg chg="add del mod modGraphic">
          <ac:chgData name="Jacqueline N" userId="7febc520ade5fca9" providerId="LiveId" clId="{ED72822C-7C52-4265-8472-E4C78A35578F}" dt="2020-11-15T16:32:17.288" v="2208" actId="207"/>
          <ac:graphicFrameMkLst>
            <pc:docMk/>
            <pc:sldMk cId="1601256795" sldId="471"/>
            <ac:graphicFrameMk id="28" creationId="{D1D754F9-06E0-4477-B661-E2F2C1BCBB6C}"/>
          </ac:graphicFrameMkLst>
        </pc:graphicFrameChg>
        <pc:cxnChg chg="mod">
          <ac:chgData name="Jacqueline N" userId="7febc520ade5fca9" providerId="LiveId" clId="{ED72822C-7C52-4265-8472-E4C78A35578F}" dt="2020-11-14T15:47:31.476" v="182" actId="255"/>
          <ac:cxnSpMkLst>
            <pc:docMk/>
            <pc:sldMk cId="1601256795" sldId="471"/>
            <ac:cxnSpMk id="13" creationId="{A0CC04F4-9A7C-4F79-BD46-1A69F3BF7A0F}"/>
          </ac:cxnSpMkLst>
        </pc:cxnChg>
        <pc:cxnChg chg="mod">
          <ac:chgData name="Jacqueline N" userId="7febc520ade5fca9" providerId="LiveId" clId="{ED72822C-7C52-4265-8472-E4C78A35578F}" dt="2020-11-14T15:47:31.476" v="182" actId="255"/>
          <ac:cxnSpMkLst>
            <pc:docMk/>
            <pc:sldMk cId="1601256795" sldId="471"/>
            <ac:cxnSpMk id="14" creationId="{1613133E-6C92-46DB-9A80-B1EF3D3E4315}"/>
          </ac:cxnSpMkLst>
        </pc:cxnChg>
        <pc:cxnChg chg="mod">
          <ac:chgData name="Jacqueline N" userId="7febc520ade5fca9" providerId="LiveId" clId="{ED72822C-7C52-4265-8472-E4C78A35578F}" dt="2020-11-14T15:47:31.476" v="182" actId="255"/>
          <ac:cxnSpMkLst>
            <pc:docMk/>
            <pc:sldMk cId="1601256795" sldId="471"/>
            <ac:cxnSpMk id="15" creationId="{95ACDFE6-6C0E-4432-A888-CF5A036F921A}"/>
          </ac:cxnSpMkLst>
        </pc:cxnChg>
        <pc:cxnChg chg="mod">
          <ac:chgData name="Jacqueline N" userId="7febc520ade5fca9" providerId="LiveId" clId="{ED72822C-7C52-4265-8472-E4C78A35578F}" dt="2020-11-14T15:47:31.476" v="182" actId="255"/>
          <ac:cxnSpMkLst>
            <pc:docMk/>
            <pc:sldMk cId="1601256795" sldId="471"/>
            <ac:cxnSpMk id="16" creationId="{EE4782FE-E25A-4D26-BE65-1DF0D40C574F}"/>
          </ac:cxnSpMkLst>
        </pc:cxnChg>
      </pc:sldChg>
      <pc:sldChg chg="modSp add">
        <pc:chgData name="Jacqueline N" userId="7febc520ade5fca9" providerId="LiveId" clId="{ED72822C-7C52-4265-8472-E4C78A35578F}" dt="2020-11-14T18:01:54.747" v="2155"/>
        <pc:sldMkLst>
          <pc:docMk/>
          <pc:sldMk cId="1738570692" sldId="472"/>
        </pc:sldMkLst>
        <pc:picChg chg="mod">
          <ac:chgData name="Jacqueline N" userId="7febc520ade5fca9" providerId="LiveId" clId="{ED72822C-7C52-4265-8472-E4C78A35578F}" dt="2020-11-14T18:01:54.747" v="2155"/>
          <ac:picMkLst>
            <pc:docMk/>
            <pc:sldMk cId="1738570692" sldId="472"/>
            <ac:picMk id="5" creationId="{84FF8C07-1F03-4B7B-9CE6-BC2931D32BAF}"/>
          </ac:picMkLst>
        </pc:picChg>
      </pc:sldChg>
      <pc:sldChg chg="add">
        <pc:chgData name="Jacqueline N" userId="7febc520ade5fca9" providerId="LiveId" clId="{ED72822C-7C52-4265-8472-E4C78A35578F}" dt="2020-11-14T18:01:40.638" v="2154"/>
        <pc:sldMkLst>
          <pc:docMk/>
          <pc:sldMk cId="0" sldId="473"/>
        </pc:sldMkLst>
      </pc:sldChg>
      <pc:sldChg chg="modSp add">
        <pc:chgData name="Jacqueline N" userId="7febc520ade5fca9" providerId="LiveId" clId="{ED72822C-7C52-4265-8472-E4C78A35578F}" dt="2020-11-14T18:02:04.268" v="2156"/>
        <pc:sldMkLst>
          <pc:docMk/>
          <pc:sldMk cId="2044103394" sldId="474"/>
        </pc:sldMkLst>
        <pc:picChg chg="mod">
          <ac:chgData name="Jacqueline N" userId="7febc520ade5fca9" providerId="LiveId" clId="{ED72822C-7C52-4265-8472-E4C78A35578F}" dt="2020-11-14T18:02:04.268" v="2156"/>
          <ac:picMkLst>
            <pc:docMk/>
            <pc:sldMk cId="2044103394" sldId="474"/>
            <ac:picMk id="6" creationId="{64A7E8FD-70D7-4B16-B67C-68B17F9545D7}"/>
          </ac:picMkLst>
        </pc:picChg>
      </pc:sldChg>
      <pc:sldChg chg="add">
        <pc:chgData name="Jacqueline N" userId="7febc520ade5fca9" providerId="LiveId" clId="{ED72822C-7C52-4265-8472-E4C78A35578F}" dt="2020-11-14T18:01:40.638" v="2154"/>
        <pc:sldMkLst>
          <pc:docMk/>
          <pc:sldMk cId="4085373204" sldId="475"/>
        </pc:sldMkLst>
      </pc:sldChg>
      <pc:sldChg chg="modSp add mod">
        <pc:chgData name="Jacqueline N" userId="7febc520ade5fca9" providerId="LiveId" clId="{ED72822C-7C52-4265-8472-E4C78A35578F}" dt="2020-11-14T18:02:19.990" v="2158" actId="1076"/>
        <pc:sldMkLst>
          <pc:docMk/>
          <pc:sldMk cId="1466316301" sldId="476"/>
        </pc:sldMkLst>
        <pc:spChg chg="mod">
          <ac:chgData name="Jacqueline N" userId="7febc520ade5fca9" providerId="LiveId" clId="{ED72822C-7C52-4265-8472-E4C78A35578F}" dt="2020-11-14T18:02:19.990" v="2158" actId="1076"/>
          <ac:spMkLst>
            <pc:docMk/>
            <pc:sldMk cId="1466316301" sldId="476"/>
            <ac:spMk id="8" creationId="{6FE7FC5B-1297-4E21-91D5-56E3692BD6A1}"/>
          </ac:spMkLst>
        </pc:spChg>
        <pc:picChg chg="mod">
          <ac:chgData name="Jacqueline N" userId="7febc520ade5fca9" providerId="LiveId" clId="{ED72822C-7C52-4265-8472-E4C78A35578F}" dt="2020-11-14T18:02:16.764" v="2157"/>
          <ac:picMkLst>
            <pc:docMk/>
            <pc:sldMk cId="1466316301" sldId="476"/>
            <ac:picMk id="5" creationId="{6CDE72C6-2E43-43E2-80D4-C7BD141CF7C6}"/>
          </ac:picMkLst>
        </pc:picChg>
      </pc:sldChg>
      <pc:sldChg chg="addSp modSp add mod">
        <pc:chgData name="Jacqueline N" userId="7febc520ade5fca9" providerId="LiveId" clId="{ED72822C-7C52-4265-8472-E4C78A35578F}" dt="2020-11-15T16:39:00.764" v="2261" actId="14100"/>
        <pc:sldMkLst>
          <pc:docMk/>
          <pc:sldMk cId="3706878787" sldId="477"/>
        </pc:sldMkLst>
        <pc:spChg chg="add mod">
          <ac:chgData name="Jacqueline N" userId="7febc520ade5fca9" providerId="LiveId" clId="{ED72822C-7C52-4265-8472-E4C78A35578F}" dt="2020-11-15T16:39:00.764" v="2261" actId="14100"/>
          <ac:spMkLst>
            <pc:docMk/>
            <pc:sldMk cId="3706878787" sldId="477"/>
            <ac:spMk id="3" creationId="{B3FC55E9-6410-4A75-9571-EEBCA5FB5292}"/>
          </ac:spMkLst>
        </pc:spChg>
        <pc:spChg chg="mod">
          <ac:chgData name="Jacqueline N" userId="7febc520ade5fca9" providerId="LiveId" clId="{ED72822C-7C52-4265-8472-E4C78A35578F}" dt="2020-11-15T16:38:42.066" v="2257" actId="20577"/>
          <ac:spMkLst>
            <pc:docMk/>
            <pc:sldMk cId="3706878787" sldId="477"/>
            <ac:spMk id="21" creationId="{630C7772-4B43-4DD9-9E4F-46D58B8F8DB3}"/>
          </ac:spMkLst>
        </pc:spChg>
      </pc:sldChg>
      <pc:sldChg chg="add">
        <pc:chgData name="Jacqueline N" userId="7febc520ade5fca9" providerId="LiveId" clId="{ED72822C-7C52-4265-8472-E4C78A35578F}" dt="2020-11-14T18:01:40.638" v="2154"/>
        <pc:sldMkLst>
          <pc:docMk/>
          <pc:sldMk cId="273512574" sldId="478"/>
        </pc:sldMkLst>
      </pc:sldChg>
      <pc:sldChg chg="modSp add">
        <pc:chgData name="Jacqueline N" userId="7febc520ade5fca9" providerId="LiveId" clId="{ED72822C-7C52-4265-8472-E4C78A35578F}" dt="2020-11-14T18:02:31.455" v="2159"/>
        <pc:sldMkLst>
          <pc:docMk/>
          <pc:sldMk cId="2959813018" sldId="479"/>
        </pc:sldMkLst>
        <pc:picChg chg="mod">
          <ac:chgData name="Jacqueline N" userId="7febc520ade5fca9" providerId="LiveId" clId="{ED72822C-7C52-4265-8472-E4C78A35578F}" dt="2020-11-14T18:02:31.455" v="2159"/>
          <ac:picMkLst>
            <pc:docMk/>
            <pc:sldMk cId="2959813018" sldId="479"/>
            <ac:picMk id="7" creationId="{EA869BDE-1E84-4FF7-8635-C9B6D39AEA16}"/>
          </ac:picMkLst>
        </pc:picChg>
      </pc:sldChg>
      <pc:sldChg chg="add">
        <pc:chgData name="Jacqueline N" userId="7febc520ade5fca9" providerId="LiveId" clId="{ED72822C-7C52-4265-8472-E4C78A35578F}" dt="2020-11-14T18:01:40.638" v="2154"/>
        <pc:sldMkLst>
          <pc:docMk/>
          <pc:sldMk cId="552192707" sldId="48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5394" name="Rectangle 2"/>
          <p:cNvSpPr>
            <a:spLocks noGrp="1" noChangeArrowheads="1"/>
          </p:cNvSpPr>
          <p:nvPr>
            <p:ph type="hdr" sz="quarter"/>
          </p:nvPr>
        </p:nvSpPr>
        <p:spPr bwMode="auto">
          <a:xfrm>
            <a:off x="1" y="1"/>
            <a:ext cx="3038259" cy="469390"/>
          </a:xfrm>
          <a:prstGeom prst="rect">
            <a:avLst/>
          </a:prstGeom>
          <a:noFill/>
          <a:ln w="9525">
            <a:noFill/>
            <a:miter lim="800000"/>
            <a:headEnd/>
            <a:tailEnd/>
          </a:ln>
          <a:effectLst/>
        </p:spPr>
        <p:txBody>
          <a:bodyPr vert="horz" wrap="square" lIns="91528" tIns="45764" rIns="91528" bIns="45764" numCol="1" anchor="t" anchorCtr="0" compatLnSpc="1">
            <a:prstTxWarp prst="textNoShape">
              <a:avLst/>
            </a:prstTxWarp>
          </a:bodyPr>
          <a:lstStyle>
            <a:lvl1pPr defTabSz="915242">
              <a:defRPr sz="1100">
                <a:latin typeface="Calibri" pitchFamily="34" charset="0"/>
                <a:cs typeface="Arial" charset="0"/>
              </a:defRPr>
            </a:lvl1pPr>
          </a:lstStyle>
          <a:p>
            <a:pPr>
              <a:defRPr/>
            </a:pPr>
            <a:endParaRPr lang="de-DE"/>
          </a:p>
        </p:txBody>
      </p:sp>
      <p:sp>
        <p:nvSpPr>
          <p:cNvPr id="315395" name="Rectangle 3"/>
          <p:cNvSpPr>
            <a:spLocks noGrp="1" noChangeArrowheads="1"/>
          </p:cNvSpPr>
          <p:nvPr>
            <p:ph type="dt" sz="quarter" idx="1"/>
          </p:nvPr>
        </p:nvSpPr>
        <p:spPr bwMode="auto">
          <a:xfrm>
            <a:off x="3970575" y="1"/>
            <a:ext cx="3038259" cy="469390"/>
          </a:xfrm>
          <a:prstGeom prst="rect">
            <a:avLst/>
          </a:prstGeom>
          <a:noFill/>
          <a:ln w="9525">
            <a:noFill/>
            <a:miter lim="800000"/>
            <a:headEnd/>
            <a:tailEnd/>
          </a:ln>
          <a:effectLst/>
        </p:spPr>
        <p:txBody>
          <a:bodyPr vert="horz" wrap="square" lIns="91528" tIns="45764" rIns="91528" bIns="45764" numCol="1" anchor="t" anchorCtr="0" compatLnSpc="1">
            <a:prstTxWarp prst="textNoShape">
              <a:avLst/>
            </a:prstTxWarp>
          </a:bodyPr>
          <a:lstStyle>
            <a:lvl1pPr algn="r" defTabSz="915242">
              <a:defRPr sz="1100">
                <a:latin typeface="Calibri" pitchFamily="34" charset="0"/>
                <a:cs typeface="Arial" charset="0"/>
              </a:defRPr>
            </a:lvl1pPr>
          </a:lstStyle>
          <a:p>
            <a:pPr>
              <a:defRPr/>
            </a:pPr>
            <a:fld id="{A918BFBA-EB09-4E7D-960A-B08189A8D7CE}" type="datetimeFigureOut">
              <a:rPr lang="de-DE"/>
              <a:pPr>
                <a:defRPr/>
              </a:pPr>
              <a:t>16.11.2020</a:t>
            </a:fld>
            <a:endParaRPr lang="de-DE"/>
          </a:p>
        </p:txBody>
      </p:sp>
      <p:sp>
        <p:nvSpPr>
          <p:cNvPr id="315396" name="Rectangle 4"/>
          <p:cNvSpPr>
            <a:spLocks noGrp="1" noChangeArrowheads="1"/>
          </p:cNvSpPr>
          <p:nvPr>
            <p:ph type="ftr" sz="quarter" idx="2"/>
          </p:nvPr>
        </p:nvSpPr>
        <p:spPr bwMode="auto">
          <a:xfrm>
            <a:off x="1" y="8927153"/>
            <a:ext cx="3038259" cy="469390"/>
          </a:xfrm>
          <a:prstGeom prst="rect">
            <a:avLst/>
          </a:prstGeom>
          <a:noFill/>
          <a:ln w="9525">
            <a:noFill/>
            <a:miter lim="800000"/>
            <a:headEnd/>
            <a:tailEnd/>
          </a:ln>
          <a:effectLst/>
        </p:spPr>
        <p:txBody>
          <a:bodyPr vert="horz" wrap="square" lIns="91528" tIns="45764" rIns="91528" bIns="45764" numCol="1" anchor="b" anchorCtr="0" compatLnSpc="1">
            <a:prstTxWarp prst="textNoShape">
              <a:avLst/>
            </a:prstTxWarp>
          </a:bodyPr>
          <a:lstStyle>
            <a:lvl1pPr defTabSz="915242">
              <a:defRPr sz="1100">
                <a:latin typeface="Calibri" pitchFamily="34" charset="0"/>
                <a:cs typeface="Arial" charset="0"/>
              </a:defRPr>
            </a:lvl1pPr>
          </a:lstStyle>
          <a:p>
            <a:pPr>
              <a:defRPr/>
            </a:pPr>
            <a:endParaRPr lang="de-DE"/>
          </a:p>
        </p:txBody>
      </p:sp>
      <p:sp>
        <p:nvSpPr>
          <p:cNvPr id="315397" name="Rectangle 5"/>
          <p:cNvSpPr>
            <a:spLocks noGrp="1" noChangeArrowheads="1"/>
          </p:cNvSpPr>
          <p:nvPr>
            <p:ph type="sldNum" sz="quarter" idx="3"/>
          </p:nvPr>
        </p:nvSpPr>
        <p:spPr bwMode="auto">
          <a:xfrm>
            <a:off x="3970575" y="8927153"/>
            <a:ext cx="3038259" cy="469390"/>
          </a:xfrm>
          <a:prstGeom prst="rect">
            <a:avLst/>
          </a:prstGeom>
          <a:noFill/>
          <a:ln w="9525">
            <a:noFill/>
            <a:miter lim="800000"/>
            <a:headEnd/>
            <a:tailEnd/>
          </a:ln>
          <a:effectLst/>
        </p:spPr>
        <p:txBody>
          <a:bodyPr vert="horz" wrap="square" lIns="91528" tIns="45764" rIns="91528" bIns="45764" numCol="1" anchor="b" anchorCtr="0" compatLnSpc="1">
            <a:prstTxWarp prst="textNoShape">
              <a:avLst/>
            </a:prstTxWarp>
          </a:bodyPr>
          <a:lstStyle>
            <a:lvl1pPr algn="r" defTabSz="915242">
              <a:defRPr sz="1100">
                <a:latin typeface="Calibri" pitchFamily="34" charset="0"/>
                <a:cs typeface="Arial" charset="0"/>
              </a:defRPr>
            </a:lvl1pPr>
          </a:lstStyle>
          <a:p>
            <a:pPr>
              <a:defRPr/>
            </a:pPr>
            <a:fld id="{0F45A145-1A8C-49BE-A32F-EB6CCC21632A}" type="slidenum">
              <a:rPr lang="de-DE"/>
              <a:pPr>
                <a:defRPr/>
              </a:pPr>
              <a:t>‹Nr.›</a:t>
            </a:fld>
            <a:endParaRPr lang="de-DE"/>
          </a:p>
        </p:txBody>
      </p:sp>
    </p:spTree>
    <p:extLst>
      <p:ext uri="{BB962C8B-B14F-4D97-AF65-F5344CB8AC3E}">
        <p14:creationId xmlns:p14="http://schemas.microsoft.com/office/powerpoint/2010/main" val="22366054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1"/>
            <a:ext cx="3038259" cy="469390"/>
          </a:xfrm>
          <a:prstGeom prst="rect">
            <a:avLst/>
          </a:prstGeom>
          <a:noFill/>
          <a:ln w="9525">
            <a:noFill/>
            <a:miter lim="800000"/>
            <a:headEnd/>
            <a:tailEnd/>
          </a:ln>
        </p:spPr>
        <p:txBody>
          <a:bodyPr vert="horz" wrap="square" lIns="91528" tIns="45764" rIns="91528" bIns="45764" numCol="1" anchor="t" anchorCtr="0" compatLnSpc="1">
            <a:prstTxWarp prst="textNoShape">
              <a:avLst/>
            </a:prstTxWarp>
          </a:bodyPr>
          <a:lstStyle>
            <a:lvl1pPr defTabSz="915242">
              <a:defRPr sz="1100">
                <a:latin typeface="Calibri" pitchFamily="34" charset="0"/>
                <a:cs typeface="Arial" charset="0"/>
              </a:defRPr>
            </a:lvl1pPr>
          </a:lstStyle>
          <a:p>
            <a:pPr>
              <a:defRPr/>
            </a:pPr>
            <a:endParaRPr lang="en-GB"/>
          </a:p>
        </p:txBody>
      </p:sp>
      <p:sp>
        <p:nvSpPr>
          <p:cNvPr id="3" name="Date Placeholder 2"/>
          <p:cNvSpPr>
            <a:spLocks noGrp="1"/>
          </p:cNvSpPr>
          <p:nvPr>
            <p:ph type="dt" idx="1"/>
          </p:nvPr>
        </p:nvSpPr>
        <p:spPr bwMode="auto">
          <a:xfrm>
            <a:off x="3970575" y="1"/>
            <a:ext cx="3038259" cy="469390"/>
          </a:xfrm>
          <a:prstGeom prst="rect">
            <a:avLst/>
          </a:prstGeom>
          <a:noFill/>
          <a:ln w="9525">
            <a:noFill/>
            <a:miter lim="800000"/>
            <a:headEnd/>
            <a:tailEnd/>
          </a:ln>
        </p:spPr>
        <p:txBody>
          <a:bodyPr vert="horz" wrap="square" lIns="91528" tIns="45764" rIns="91528" bIns="45764" numCol="1" anchor="t" anchorCtr="0" compatLnSpc="1">
            <a:prstTxWarp prst="textNoShape">
              <a:avLst/>
            </a:prstTxWarp>
          </a:bodyPr>
          <a:lstStyle>
            <a:lvl1pPr algn="r" defTabSz="915242">
              <a:defRPr sz="1100">
                <a:latin typeface="Calibri" pitchFamily="34" charset="0"/>
                <a:cs typeface="Arial" charset="0"/>
              </a:defRPr>
            </a:lvl1pPr>
          </a:lstStyle>
          <a:p>
            <a:pPr>
              <a:defRPr/>
            </a:pPr>
            <a:fld id="{F846C1E9-F75B-4818-8D25-866C6C23DC50}" type="datetimeFigureOut">
              <a:rPr lang="en-US"/>
              <a:pPr>
                <a:defRPr/>
              </a:pPr>
              <a:t>11/16/2020</a:t>
            </a:fld>
            <a:endParaRPr lang="en-GB"/>
          </a:p>
        </p:txBody>
      </p:sp>
      <p:sp>
        <p:nvSpPr>
          <p:cNvPr id="4" name="Slide Image Placeholder 3"/>
          <p:cNvSpPr>
            <a:spLocks noGrp="1" noRot="1" noChangeAspect="1"/>
          </p:cNvSpPr>
          <p:nvPr>
            <p:ph type="sldImg" idx="2"/>
          </p:nvPr>
        </p:nvSpPr>
        <p:spPr>
          <a:xfrm>
            <a:off x="1152525" y="703263"/>
            <a:ext cx="4705350" cy="3529012"/>
          </a:xfrm>
          <a:prstGeom prst="rect">
            <a:avLst/>
          </a:prstGeom>
          <a:noFill/>
          <a:ln w="12700">
            <a:solidFill>
              <a:prstClr val="black"/>
            </a:solidFill>
          </a:ln>
        </p:spPr>
        <p:txBody>
          <a:bodyPr vert="horz" lIns="90426" tIns="45213" rIns="90426" bIns="45213" rtlCol="0" anchor="ctr"/>
          <a:lstStyle/>
          <a:p>
            <a:pPr lvl="0"/>
            <a:endParaRPr lang="en-GB" noProof="0"/>
          </a:p>
        </p:txBody>
      </p:sp>
      <p:sp>
        <p:nvSpPr>
          <p:cNvPr id="5" name="Notes Placeholder 4"/>
          <p:cNvSpPr>
            <a:spLocks noGrp="1"/>
          </p:cNvSpPr>
          <p:nvPr>
            <p:ph type="body" sz="quarter" idx="3"/>
          </p:nvPr>
        </p:nvSpPr>
        <p:spPr bwMode="auto">
          <a:xfrm>
            <a:off x="700415" y="4465035"/>
            <a:ext cx="5609574" cy="4227423"/>
          </a:xfrm>
          <a:prstGeom prst="rect">
            <a:avLst/>
          </a:prstGeom>
          <a:noFill/>
          <a:ln w="9525">
            <a:noFill/>
            <a:miter lim="800000"/>
            <a:headEnd/>
            <a:tailEnd/>
          </a:ln>
        </p:spPr>
        <p:txBody>
          <a:bodyPr vert="horz" wrap="square" lIns="91528" tIns="45764" rIns="91528" bIns="4576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bwMode="auto">
          <a:xfrm>
            <a:off x="1" y="8927153"/>
            <a:ext cx="3038259" cy="469390"/>
          </a:xfrm>
          <a:prstGeom prst="rect">
            <a:avLst/>
          </a:prstGeom>
          <a:noFill/>
          <a:ln w="9525">
            <a:noFill/>
            <a:miter lim="800000"/>
            <a:headEnd/>
            <a:tailEnd/>
          </a:ln>
        </p:spPr>
        <p:txBody>
          <a:bodyPr vert="horz" wrap="square" lIns="91528" tIns="45764" rIns="91528" bIns="45764" numCol="1" anchor="b" anchorCtr="0" compatLnSpc="1">
            <a:prstTxWarp prst="textNoShape">
              <a:avLst/>
            </a:prstTxWarp>
          </a:bodyPr>
          <a:lstStyle>
            <a:lvl1pPr defTabSz="915242">
              <a:defRPr sz="1100">
                <a:latin typeface="Calibri" pitchFamily="34" charset="0"/>
                <a:cs typeface="Arial" charset="0"/>
              </a:defRPr>
            </a:lvl1pPr>
          </a:lstStyle>
          <a:p>
            <a:pPr>
              <a:defRPr/>
            </a:pPr>
            <a:endParaRPr lang="en-GB"/>
          </a:p>
        </p:txBody>
      </p:sp>
      <p:sp>
        <p:nvSpPr>
          <p:cNvPr id="7" name="Slide Number Placeholder 6"/>
          <p:cNvSpPr>
            <a:spLocks noGrp="1"/>
          </p:cNvSpPr>
          <p:nvPr>
            <p:ph type="sldNum" sz="quarter" idx="5"/>
          </p:nvPr>
        </p:nvSpPr>
        <p:spPr bwMode="auto">
          <a:xfrm>
            <a:off x="3970575" y="8927153"/>
            <a:ext cx="3038259" cy="469390"/>
          </a:xfrm>
          <a:prstGeom prst="rect">
            <a:avLst/>
          </a:prstGeom>
          <a:noFill/>
          <a:ln w="9525">
            <a:noFill/>
            <a:miter lim="800000"/>
            <a:headEnd/>
            <a:tailEnd/>
          </a:ln>
        </p:spPr>
        <p:txBody>
          <a:bodyPr vert="horz" wrap="square" lIns="91528" tIns="45764" rIns="91528" bIns="45764" numCol="1" anchor="b" anchorCtr="0" compatLnSpc="1">
            <a:prstTxWarp prst="textNoShape">
              <a:avLst/>
            </a:prstTxWarp>
          </a:bodyPr>
          <a:lstStyle>
            <a:lvl1pPr algn="r" defTabSz="915242">
              <a:defRPr sz="1100">
                <a:latin typeface="Calibri" pitchFamily="34" charset="0"/>
                <a:cs typeface="Arial" charset="0"/>
              </a:defRPr>
            </a:lvl1pPr>
          </a:lstStyle>
          <a:p>
            <a:pPr>
              <a:defRPr/>
            </a:pPr>
            <a:fld id="{DA39700F-0C6F-49DF-A156-9037606CABA9}" type="slidenum">
              <a:rPr lang="en-GB"/>
              <a:pPr>
                <a:defRPr/>
              </a:pPr>
              <a:t>‹Nr.›</a:t>
            </a:fld>
            <a:endParaRPr lang="en-GB"/>
          </a:p>
        </p:txBody>
      </p:sp>
    </p:spTree>
    <p:extLst>
      <p:ext uri="{BB962C8B-B14F-4D97-AF65-F5344CB8AC3E}">
        <p14:creationId xmlns:p14="http://schemas.microsoft.com/office/powerpoint/2010/main" val="22091530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768" indent="-285680" eaLnBrk="0" hangingPunct="0">
              <a:defRPr sz="2400" b="1">
                <a:solidFill>
                  <a:schemeClr val="tx1"/>
                </a:solidFill>
                <a:latin typeface="Arial" pitchFamily="34" charset="0"/>
                <a:cs typeface="Times New Roman" pitchFamily="18" charset="0"/>
              </a:defRPr>
            </a:lvl2pPr>
            <a:lvl3pPr marL="1142721" indent="-228545" eaLnBrk="0" hangingPunct="0">
              <a:defRPr sz="2400" b="1">
                <a:solidFill>
                  <a:schemeClr val="tx1"/>
                </a:solidFill>
                <a:latin typeface="Arial" pitchFamily="34" charset="0"/>
                <a:cs typeface="Times New Roman" pitchFamily="18" charset="0"/>
              </a:defRPr>
            </a:lvl3pPr>
            <a:lvl4pPr marL="1599808" indent="-228545" eaLnBrk="0" hangingPunct="0">
              <a:defRPr sz="2400" b="1">
                <a:solidFill>
                  <a:schemeClr val="tx1"/>
                </a:solidFill>
                <a:latin typeface="Arial" pitchFamily="34" charset="0"/>
                <a:cs typeface="Times New Roman" pitchFamily="18" charset="0"/>
              </a:defRPr>
            </a:lvl4pPr>
            <a:lvl5pPr marL="2056896" indent="-228545" eaLnBrk="0" hangingPunct="0">
              <a:defRPr sz="2400" b="1">
                <a:solidFill>
                  <a:schemeClr val="tx1"/>
                </a:solidFill>
                <a:latin typeface="Arial" pitchFamily="34" charset="0"/>
                <a:cs typeface="Times New Roman" pitchFamily="18" charset="0"/>
              </a:defRPr>
            </a:lvl5pPr>
            <a:lvl6pPr marL="2513984" indent="-228545"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072" indent="-228545"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8160" indent="-228545"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5247" indent="-228545"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fld id="{31BE0B41-6E79-4EA1-B937-E9827BB29E22}" type="slidenum">
              <a:rPr lang="en-GB" altLang="de-DE" sz="1100" b="0">
                <a:solidFill>
                  <a:srgbClr val="000000"/>
                </a:solidFill>
                <a:latin typeface="Times New Roman" pitchFamily="18" charset="0"/>
              </a:rPr>
              <a:pPr eaLnBrk="1" hangingPunct="1"/>
              <a:t>1</a:t>
            </a:fld>
            <a:endParaRPr lang="en-GB" altLang="de-DE" sz="1100" b="0">
              <a:solidFill>
                <a:srgbClr val="000000"/>
              </a:solidFill>
              <a:latin typeface="Times New Roman" pitchFamily="18" charset="0"/>
            </a:endParaRPr>
          </a:p>
        </p:txBody>
      </p:sp>
      <p:sp>
        <p:nvSpPr>
          <p:cNvPr id="64515" name="Rectangle 2"/>
          <p:cNvSpPr>
            <a:spLocks noGrp="1" noRot="1" noChangeAspect="1" noChangeArrowheads="1" noTextEdit="1"/>
          </p:cNvSpPr>
          <p:nvPr>
            <p:ph type="sldImg"/>
          </p:nvPr>
        </p:nvSpPr>
        <p:spPr>
          <a:xfrm>
            <a:off x="623888" y="550863"/>
            <a:ext cx="2303462" cy="1727200"/>
          </a:xfrm>
          <a:ln/>
        </p:spPr>
      </p:sp>
      <p:sp>
        <p:nvSpPr>
          <p:cNvPr id="64516" name="Rectangle 3"/>
          <p:cNvSpPr>
            <a:spLocks noGrp="1" noChangeArrowheads="1"/>
          </p:cNvSpPr>
          <p:nvPr>
            <p:ph type="body" idx="1"/>
          </p:nvPr>
        </p:nvSpPr>
        <p:spPr>
          <a:xfrm>
            <a:off x="592315" y="2607294"/>
            <a:ext cx="6091908" cy="623270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939" tIns="45470" rIns="90939" bIns="45470"/>
          <a:lstStyle/>
          <a:p>
            <a:pPr eaLnBrk="1" hangingPunct="1"/>
            <a:r>
              <a:rPr lang="en-GB" altLang="de-DE"/>
              <a:t>Hallo and thank you for the introduction.</a:t>
            </a:r>
          </a:p>
          <a:p>
            <a:pPr eaLnBrk="1" hangingPunct="1"/>
            <a:r>
              <a:rPr lang="en-GB" altLang="de-DE"/>
              <a:t>I will present a non-parametric significance test for estimating the statistical significance of Joint-Spike events.</a:t>
            </a:r>
          </a:p>
        </p:txBody>
      </p:sp>
    </p:spTree>
    <p:extLst>
      <p:ext uri="{BB962C8B-B14F-4D97-AF65-F5344CB8AC3E}">
        <p14:creationId xmlns:p14="http://schemas.microsoft.com/office/powerpoint/2010/main" val="4008525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770714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596161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943019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1170337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1170123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1790199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4294569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714930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de-DE"/>
          </a:p>
        </p:txBody>
      </p:sp>
    </p:spTree>
    <p:extLst>
      <p:ext uri="{BB962C8B-B14F-4D97-AF65-F5344CB8AC3E}">
        <p14:creationId xmlns:p14="http://schemas.microsoft.com/office/powerpoint/2010/main" val="11059786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de-DE"/>
          </a:p>
        </p:txBody>
      </p:sp>
    </p:spTree>
    <p:extLst>
      <p:ext uri="{BB962C8B-B14F-4D97-AF65-F5344CB8AC3E}">
        <p14:creationId xmlns:p14="http://schemas.microsoft.com/office/powerpoint/2010/main" val="809470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596161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de-DE"/>
          </a:p>
        </p:txBody>
      </p:sp>
    </p:spTree>
    <p:extLst>
      <p:ext uri="{BB962C8B-B14F-4D97-AF65-F5344CB8AC3E}">
        <p14:creationId xmlns:p14="http://schemas.microsoft.com/office/powerpoint/2010/main" val="1885824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448355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033468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2797775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2411807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2431240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191203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11786832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Picture 6" descr="Balken_PHD"/>
          <p:cNvPicPr>
            <a:picLocks noChangeAspect="1" noChangeArrowheads="1"/>
          </p:cNvPicPr>
          <p:nvPr userDrawn="1"/>
        </p:nvPicPr>
        <p:blipFill>
          <a:blip r:embed="rId2" cstate="print"/>
          <a:srcRect/>
          <a:stretch>
            <a:fillRect/>
          </a:stretch>
        </p:blipFill>
        <p:spPr bwMode="auto">
          <a:xfrm>
            <a:off x="0" y="0"/>
            <a:ext cx="9144000" cy="381000"/>
          </a:xfrm>
          <a:prstGeom prst="rect">
            <a:avLst/>
          </a:prstGeom>
          <a:noFill/>
          <a:ln w="9525">
            <a:noFill/>
            <a:miter lim="800000"/>
            <a:headEnd/>
            <a:tailEnd/>
          </a:ln>
        </p:spPr>
      </p:pic>
      <p:sp>
        <p:nvSpPr>
          <p:cNvPr id="5" name="Line 7"/>
          <p:cNvSpPr>
            <a:spLocks noChangeShapeType="1"/>
          </p:cNvSpPr>
          <p:nvPr userDrawn="1"/>
        </p:nvSpPr>
        <p:spPr bwMode="auto">
          <a:xfrm>
            <a:off x="0" y="392113"/>
            <a:ext cx="9144000" cy="0"/>
          </a:xfrm>
          <a:prstGeom prst="line">
            <a:avLst/>
          </a:prstGeom>
          <a:noFill/>
          <a:ln w="38100" cmpd="dbl">
            <a:solidFill>
              <a:srgbClr val="FF9900"/>
            </a:solidFill>
            <a:round/>
            <a:headEnd/>
            <a:tailEnd/>
          </a:ln>
        </p:spPr>
        <p:txBody>
          <a:bodyPr/>
          <a:lstStyle/>
          <a:p>
            <a:endParaRPr lang="de-DE"/>
          </a:p>
        </p:txBody>
      </p:sp>
      <p:sp>
        <p:nvSpPr>
          <p:cNvPr id="143362" name="Text Placeholder 2"/>
          <p:cNvSpPr>
            <a:spLocks noGrp="1"/>
          </p:cNvSpPr>
          <p:nvPr>
            <p:ph type="subTitle" idx="1"/>
          </p:nvPr>
        </p:nvSpPr>
        <p:spPr>
          <a:xfrm>
            <a:off x="533400" y="3886200"/>
            <a:ext cx="7848600" cy="1752600"/>
          </a:xfrm>
        </p:spPr>
        <p:txBody>
          <a:bodyPr/>
          <a:lstStyle>
            <a:lvl1pPr marL="0" indent="0">
              <a:defRPr sz="2000" smtClean="0"/>
            </a:lvl1pPr>
          </a:lstStyle>
          <a:p>
            <a:r>
              <a:rPr lang="de-DE"/>
              <a:t>Formatvorlage des Untertitelmasters durch Klicken bearbeiten</a:t>
            </a:r>
          </a:p>
        </p:txBody>
      </p:sp>
      <p:sp>
        <p:nvSpPr>
          <p:cNvPr id="143368" name="Title Placeholder 1"/>
          <p:cNvSpPr>
            <a:spLocks noGrp="1"/>
          </p:cNvSpPr>
          <p:nvPr>
            <p:ph type="ctrTitle"/>
          </p:nvPr>
        </p:nvSpPr>
        <p:spPr>
          <a:xfrm>
            <a:off x="533400" y="1524000"/>
            <a:ext cx="7924800" cy="1470025"/>
          </a:xfrm>
        </p:spPr>
        <p:txBody>
          <a:bodyPr/>
          <a:lstStyle>
            <a:lvl1pPr>
              <a:defRPr sz="3600" smtClean="0">
                <a:solidFill>
                  <a:schemeClr val="tx1"/>
                </a:solidFill>
              </a:defRPr>
            </a:lvl1pPr>
          </a:lstStyle>
          <a:p>
            <a:r>
              <a:rPr lang="de-DE"/>
              <a:t>Titelmasterformat durch Klicken bearbeiten</a:t>
            </a:r>
          </a:p>
        </p:txBody>
      </p:sp>
      <p:sp>
        <p:nvSpPr>
          <p:cNvPr id="6" name="Date Placeholder 3"/>
          <p:cNvSpPr>
            <a:spLocks noGrp="1"/>
          </p:cNvSpPr>
          <p:nvPr>
            <p:ph type="dt" sz="half" idx="10"/>
          </p:nvPr>
        </p:nvSpPr>
        <p:spPr>
          <a:xfrm>
            <a:off x="457200" y="6245225"/>
            <a:ext cx="1295400" cy="476250"/>
          </a:xfrm>
        </p:spPr>
        <p:txBody>
          <a:bodyPr/>
          <a:lstStyle>
            <a:lvl1pPr>
              <a:defRPr/>
            </a:lvl1pPr>
          </a:lstStyle>
          <a:p>
            <a:pPr>
              <a:defRPr/>
            </a:pPr>
            <a:endParaRPr lang="en-GB"/>
          </a:p>
        </p:txBody>
      </p:sp>
      <p:sp>
        <p:nvSpPr>
          <p:cNvPr id="7" name="Footer Placeholder 4"/>
          <p:cNvSpPr>
            <a:spLocks noGrp="1"/>
          </p:cNvSpPr>
          <p:nvPr>
            <p:ph type="ftr" sz="quarter" idx="11"/>
          </p:nvPr>
        </p:nvSpPr>
        <p:spPr>
          <a:xfrm>
            <a:off x="1905000" y="6245225"/>
            <a:ext cx="5562600" cy="476250"/>
          </a:xfrm>
        </p:spPr>
        <p:txBody>
          <a:bodyPr/>
          <a:lstStyle>
            <a:lvl1pPr>
              <a:defRPr/>
            </a:lvl1pPr>
          </a:lstStyle>
          <a:p>
            <a:pPr>
              <a:defRPr/>
            </a:pPr>
            <a:r>
              <a:rPr lang="en-GB"/>
              <a:t>Neuroinformatics - Prof. Dr. Gordon Pipa</a:t>
            </a:r>
            <a:endParaRPr lang="en-GB" dirty="0"/>
          </a:p>
        </p:txBody>
      </p:sp>
      <p:sp>
        <p:nvSpPr>
          <p:cNvPr id="8" name="Slide Number Placeholder 5"/>
          <p:cNvSpPr>
            <a:spLocks noGrp="1"/>
          </p:cNvSpPr>
          <p:nvPr>
            <p:ph type="sldNum" sz="quarter" idx="12"/>
          </p:nvPr>
        </p:nvSpPr>
        <p:spPr>
          <a:xfrm>
            <a:off x="7848600" y="6245225"/>
            <a:ext cx="838200" cy="476250"/>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34255C8-519B-4C8E-842D-8149F5EA7E1D}" type="slidenum">
              <a:rPr lang="en-GB"/>
              <a:pPr>
                <a:defRPr/>
              </a:pPr>
              <a:t>‹Nr.›</a:t>
            </a:fld>
            <a:endParaRPr lang="en-GB"/>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9" descr="Balken_PHD"/>
          <p:cNvPicPr>
            <a:picLocks noChangeAspect="1" noChangeArrowheads="1"/>
          </p:cNvPicPr>
          <p:nvPr userDrawn="1"/>
        </p:nvPicPr>
        <p:blipFill>
          <a:blip r:embed="rId2" cstate="print"/>
          <a:srcRect/>
          <a:stretch>
            <a:fillRect/>
          </a:stretch>
        </p:blipFill>
        <p:spPr bwMode="auto">
          <a:xfrm>
            <a:off x="0" y="0"/>
            <a:ext cx="9144000" cy="381000"/>
          </a:xfrm>
          <a:prstGeom prst="rect">
            <a:avLst/>
          </a:prstGeom>
          <a:noFill/>
          <a:ln w="9525">
            <a:noFill/>
            <a:miter lim="800000"/>
            <a:headEnd/>
            <a:tailEnd/>
          </a:ln>
        </p:spPr>
      </p:pic>
      <p:sp>
        <p:nvSpPr>
          <p:cNvPr id="5" name="Line 11"/>
          <p:cNvSpPr>
            <a:spLocks noChangeShapeType="1"/>
          </p:cNvSpPr>
          <p:nvPr userDrawn="1"/>
        </p:nvSpPr>
        <p:spPr bwMode="auto">
          <a:xfrm>
            <a:off x="0" y="392113"/>
            <a:ext cx="9144000" cy="0"/>
          </a:xfrm>
          <a:prstGeom prst="line">
            <a:avLst/>
          </a:prstGeom>
          <a:noFill/>
          <a:ln w="38100" cmpd="dbl">
            <a:solidFill>
              <a:srgbClr val="FF9900"/>
            </a:solidFill>
            <a:round/>
            <a:headEnd/>
            <a:tailEnd/>
          </a:ln>
        </p:spPr>
        <p:txBody>
          <a:bodyPr/>
          <a:lstStyle/>
          <a:p>
            <a:endParaRPr lang="de-DE"/>
          </a:p>
        </p:txBody>
      </p:sp>
      <p:sp>
        <p:nvSpPr>
          <p:cNvPr id="2" name="Title 1"/>
          <p:cNvSpPr>
            <a:spLocks noGrp="1"/>
          </p:cNvSpPr>
          <p:nvPr>
            <p:ph type="title"/>
          </p:nvPr>
        </p:nvSpPr>
        <p:spPr/>
        <p:txBody>
          <a:bodyPr>
            <a:normAutofit/>
          </a:bodyPr>
          <a:lstStyle>
            <a:lvl1pPr>
              <a:defRPr sz="4000" b="0"/>
            </a:lvl1pPr>
          </a:lstStyle>
          <a:p>
            <a:r>
              <a:rPr lang="en-US" dirty="0"/>
              <a:t>Click to edit Master title style</a:t>
            </a:r>
            <a:endParaRPr lang="en-GB" dirty="0"/>
          </a:p>
        </p:txBody>
      </p:sp>
      <p:sp>
        <p:nvSpPr>
          <p:cNvPr id="3" name="Content Placeholder 2"/>
          <p:cNvSpPr>
            <a:spLocks noGrp="1"/>
          </p:cNvSpPr>
          <p:nvPr>
            <p:ph idx="1"/>
          </p:nvPr>
        </p:nvSpPr>
        <p:spPr>
          <a:xfrm>
            <a:off x="609600" y="1600200"/>
            <a:ext cx="7924800" cy="4525963"/>
          </a:xfrm>
        </p:spPr>
        <p:txBody>
          <a:bodyPr/>
          <a:lstStyle>
            <a:lvl1pPr>
              <a:buNone/>
              <a:defRPr b="0"/>
            </a:lvl1pPr>
            <a:lvl2pPr>
              <a:buNone/>
              <a:defRPr/>
            </a:lvl2pPr>
            <a:lvl3pPr>
              <a:buNone/>
              <a:defRPr/>
            </a:lvl3pPr>
            <a:lvl4pPr>
              <a:buNone/>
              <a:defRPr/>
            </a:lvl4pPr>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Date Placeholder 3"/>
          <p:cNvSpPr>
            <a:spLocks noGrp="1"/>
          </p:cNvSpPr>
          <p:nvPr>
            <p:ph type="dt" sz="half" idx="10"/>
          </p:nvPr>
        </p:nvSpPr>
        <p:spPr/>
        <p:txBody>
          <a:bodyPr/>
          <a:lstStyle>
            <a:lvl1pPr>
              <a:defRPr/>
            </a:lvl1pPr>
          </a:lstStyle>
          <a:p>
            <a:pPr>
              <a:defRPr/>
            </a:pPr>
            <a:endParaRPr lang="en-GB"/>
          </a:p>
        </p:txBody>
      </p:sp>
      <p:sp>
        <p:nvSpPr>
          <p:cNvPr id="7" name="Footer Placeholder 4"/>
          <p:cNvSpPr>
            <a:spLocks noGrp="1"/>
          </p:cNvSpPr>
          <p:nvPr>
            <p:ph type="ftr" sz="quarter" idx="11"/>
          </p:nvPr>
        </p:nvSpPr>
        <p:spPr/>
        <p:txBody>
          <a:bodyPr/>
          <a:lstStyle>
            <a:lvl1pPr>
              <a:defRPr/>
            </a:lvl1pPr>
          </a:lstStyle>
          <a:p>
            <a:pPr>
              <a:defRPr/>
            </a:pPr>
            <a:r>
              <a:rPr lang="en-US"/>
              <a:t>Neuroinformatics - Prof. Dr. Gordon Pipa</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Only">
  <p:cSld name="Inhalt">
    <p:spTree>
      <p:nvGrpSpPr>
        <p:cNvPr id="1" name=""/>
        <p:cNvGrpSpPr/>
        <p:nvPr/>
      </p:nvGrpSpPr>
      <p:grpSpPr>
        <a:xfrm>
          <a:off x="0" y="0"/>
          <a:ext cx="0" cy="0"/>
          <a:chOff x="0" y="0"/>
          <a:chExt cx="0" cy="0"/>
        </a:xfrm>
      </p:grpSpPr>
      <p:sp>
        <p:nvSpPr>
          <p:cNvPr id="2" name="Inhaltsplatzhalter 1"/>
          <p:cNvSpPr>
            <a:spLocks noGrp="1"/>
          </p:cNvSpPr>
          <p:nvPr>
            <p:ph/>
          </p:nvPr>
        </p:nvSpPr>
        <p:spPr>
          <a:xfrm>
            <a:off x="107950" y="93663"/>
            <a:ext cx="8578850" cy="6032500"/>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6447170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ext Placeholder 2"/>
          <p:cNvSpPr>
            <a:spLocks noGrp="1"/>
          </p:cNvSpPr>
          <p:nvPr>
            <p:ph type="body" idx="1"/>
          </p:nvPr>
        </p:nvSpPr>
        <p:spPr bwMode="auto">
          <a:xfrm>
            <a:off x="457200" y="685800"/>
            <a:ext cx="822960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p:cNvSpPr>
            <a:spLocks noGrp="1"/>
          </p:cNvSpPr>
          <p:nvPr>
            <p:ph type="dt" sz="half" idx="2"/>
          </p:nvPr>
        </p:nvSpPr>
        <p:spPr>
          <a:xfrm>
            <a:off x="457200" y="6477000"/>
            <a:ext cx="1143000" cy="244475"/>
          </a:xfrm>
          <a:prstGeom prst="rect">
            <a:avLst/>
          </a:prstGeom>
        </p:spPr>
        <p:txBody>
          <a:bodyPr vert="horz" lIns="91440" tIns="45720" rIns="91440" bIns="45720" rtlCol="0" anchor="ctr"/>
          <a:lstStyle>
            <a:lvl1pPr fontAlgn="auto">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10" name="Footer Placeholder 4"/>
          <p:cNvSpPr>
            <a:spLocks noGrp="1"/>
          </p:cNvSpPr>
          <p:nvPr>
            <p:ph type="ftr" sz="quarter" idx="3"/>
          </p:nvPr>
        </p:nvSpPr>
        <p:spPr>
          <a:xfrm>
            <a:off x="1752600" y="6477000"/>
            <a:ext cx="69342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cs typeface="Arial" charset="0"/>
              </a:defRPr>
            </a:lvl1pPr>
          </a:lstStyle>
          <a:p>
            <a:pPr>
              <a:defRPr/>
            </a:pPr>
            <a:r>
              <a:rPr lang="en-US"/>
              <a:t>Neuroinformatics - Prof. Dr. Gordon Pipa</a:t>
            </a:r>
          </a:p>
        </p:txBody>
      </p:sp>
      <p:sp>
        <p:nvSpPr>
          <p:cNvPr id="3077" name="Title Placeholder 1"/>
          <p:cNvSpPr>
            <a:spLocks noGrp="1"/>
          </p:cNvSpPr>
          <p:nvPr>
            <p:ph type="title"/>
          </p:nvPr>
        </p:nvSpPr>
        <p:spPr bwMode="auto">
          <a:xfrm>
            <a:off x="457200" y="0"/>
            <a:ext cx="8229600" cy="381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Lst>
  <p:hf sldNum="0" hdr="0" dt="0"/>
  <p:txStyles>
    <p:titleStyle>
      <a:lvl1pPr algn="l" rtl="0" eaLnBrk="0" fontAlgn="base" hangingPunct="0">
        <a:spcBef>
          <a:spcPct val="0"/>
        </a:spcBef>
        <a:spcAft>
          <a:spcPct val="0"/>
        </a:spcAft>
        <a:defRPr sz="2400" b="1" kern="1200">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40.png"/></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5" descr="Cover_4_Dunkel"/>
          <p:cNvPicPr>
            <a:picLocks noGrp="1" noChangeAspect="1" noChangeArrowheads="1"/>
          </p:cNvPicPr>
          <p:nvPr>
            <p:ph/>
          </p:nvPr>
        </p:nvPicPr>
        <p:blipFill>
          <a:blip r:embed="rId3" cstate="print">
            <a:extLst>
              <a:ext uri="{28A0092B-C50C-407E-A947-70E740481C1C}">
                <a14:useLocalDpi xmlns:a14="http://schemas.microsoft.com/office/drawing/2010/main" val="0"/>
              </a:ext>
            </a:extLst>
          </a:blip>
          <a:srcRect/>
          <a:stretch>
            <a:fillRect/>
          </a:stretch>
        </p:blipFill>
        <p:spPr bwMode="auto">
          <a:xfrm>
            <a:off x="-85725" y="0"/>
            <a:ext cx="9267825" cy="7064375"/>
          </a:xfrm>
          <a:solidFill>
            <a:srgbClr val="093039"/>
          </a:solidFill>
          <a:extLst>
            <a:ext uri="{91240B29-F687-4F45-9708-019B960494DF}">
              <a14:hiddenLine xmlns:a14="http://schemas.microsoft.com/office/drawing/2010/main" w="9525">
                <a:solidFill>
                  <a:srgbClr val="000000"/>
                </a:solidFill>
                <a:miter lim="800000"/>
                <a:headEnd/>
                <a:tailEnd/>
              </a14:hiddenLine>
            </a:ext>
          </a:extLst>
        </p:spPr>
      </p:pic>
      <p:grpSp>
        <p:nvGrpSpPr>
          <p:cNvPr id="5123" name="Gruppieren 2"/>
          <p:cNvGrpSpPr>
            <a:grpSpLocks/>
          </p:cNvGrpSpPr>
          <p:nvPr/>
        </p:nvGrpSpPr>
        <p:grpSpPr bwMode="auto">
          <a:xfrm>
            <a:off x="314325" y="800100"/>
            <a:ext cx="6010275" cy="6057900"/>
            <a:chOff x="313764" y="723900"/>
            <a:chExt cx="6010836" cy="6057901"/>
          </a:xfrm>
        </p:grpSpPr>
        <p:sp>
          <p:nvSpPr>
            <p:cNvPr id="5130" name="Rechteck 1"/>
            <p:cNvSpPr>
              <a:spLocks noChangeArrowheads="1"/>
            </p:cNvSpPr>
            <p:nvPr/>
          </p:nvSpPr>
          <p:spPr bwMode="auto">
            <a:xfrm>
              <a:off x="1066800" y="1447800"/>
              <a:ext cx="5257800" cy="914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1" name="Rechteck 4"/>
            <p:cNvSpPr>
              <a:spLocks noChangeArrowheads="1"/>
            </p:cNvSpPr>
            <p:nvPr/>
          </p:nvSpPr>
          <p:spPr bwMode="auto">
            <a:xfrm>
              <a:off x="2577355" y="838200"/>
              <a:ext cx="990600" cy="914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2" name="Rechteck 5"/>
            <p:cNvSpPr>
              <a:spLocks noChangeArrowheads="1"/>
            </p:cNvSpPr>
            <p:nvPr/>
          </p:nvSpPr>
          <p:spPr bwMode="auto">
            <a:xfrm>
              <a:off x="1044388" y="4114800"/>
              <a:ext cx="1851212" cy="2057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3" name="Rechteck 6"/>
            <p:cNvSpPr>
              <a:spLocks noChangeArrowheads="1"/>
            </p:cNvSpPr>
            <p:nvPr/>
          </p:nvSpPr>
          <p:spPr bwMode="auto">
            <a:xfrm>
              <a:off x="313764" y="6248401"/>
              <a:ext cx="4182036" cy="533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4" name="Rechteck 7"/>
            <p:cNvSpPr>
              <a:spLocks noChangeArrowheads="1"/>
            </p:cNvSpPr>
            <p:nvPr/>
          </p:nvSpPr>
          <p:spPr bwMode="auto">
            <a:xfrm>
              <a:off x="838200" y="3581400"/>
              <a:ext cx="1566582" cy="2057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5" name="Rechteck 8"/>
            <p:cNvSpPr>
              <a:spLocks noChangeArrowheads="1"/>
            </p:cNvSpPr>
            <p:nvPr/>
          </p:nvSpPr>
          <p:spPr bwMode="auto">
            <a:xfrm>
              <a:off x="990600" y="723900"/>
              <a:ext cx="1566582" cy="16383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grpSp>
      <p:sp>
        <p:nvSpPr>
          <p:cNvPr id="5124" name="Textfeld 3"/>
          <p:cNvSpPr txBox="1">
            <a:spLocks noChangeArrowheads="1"/>
          </p:cNvSpPr>
          <p:nvPr/>
        </p:nvSpPr>
        <p:spPr bwMode="auto">
          <a:xfrm>
            <a:off x="914400" y="1295400"/>
            <a:ext cx="630713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endParaRPr lang="en-US" altLang="de-DE" sz="2800" b="0" dirty="0">
              <a:latin typeface="Calibri" pitchFamily="34" charset="0"/>
            </a:endParaRPr>
          </a:p>
          <a:p>
            <a:r>
              <a:rPr lang="de-DE" sz="2800" dirty="0">
                <a:solidFill>
                  <a:schemeClr val="bg1"/>
                </a:solidFill>
              </a:rPr>
              <a:t>Neuroinformatics </a:t>
            </a:r>
            <a:r>
              <a:rPr lang="de-DE" sz="2800" dirty="0" err="1">
                <a:solidFill>
                  <a:schemeClr val="bg1"/>
                </a:solidFill>
              </a:rPr>
              <a:t>Lecture</a:t>
            </a:r>
            <a:r>
              <a:rPr lang="de-DE" sz="2800" dirty="0">
                <a:solidFill>
                  <a:schemeClr val="bg1"/>
                </a:solidFill>
              </a:rPr>
              <a:t> (L5)</a:t>
            </a:r>
            <a:endParaRPr lang="de-DE" altLang="de-DE" sz="2800" b="0" dirty="0">
              <a:solidFill>
                <a:schemeClr val="bg1"/>
              </a:solidFill>
              <a:latin typeface="Calibri" pitchFamily="34" charset="0"/>
            </a:endParaRPr>
          </a:p>
        </p:txBody>
      </p:sp>
      <p:sp>
        <p:nvSpPr>
          <p:cNvPr id="5125" name="Textfeld 11"/>
          <p:cNvSpPr txBox="1">
            <a:spLocks noChangeArrowheads="1"/>
          </p:cNvSpPr>
          <p:nvPr/>
        </p:nvSpPr>
        <p:spPr bwMode="auto">
          <a:xfrm>
            <a:off x="380999" y="6213475"/>
            <a:ext cx="4191001" cy="1025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r>
              <a:rPr lang="de-DE" altLang="de-DE" sz="2000" b="0" dirty="0">
                <a:solidFill>
                  <a:srgbClr val="E3E9E6"/>
                </a:solidFill>
                <a:latin typeface="Calibri" pitchFamily="34" charset="0"/>
              </a:rPr>
              <a:t>Prof. Dr. Gordon Pipa </a:t>
            </a:r>
          </a:p>
          <a:p>
            <a:pPr eaLnBrk="1" hangingPunct="1"/>
            <a:endParaRPr lang="de-DE" altLang="de-DE" sz="400" b="0" baseline="30000" dirty="0">
              <a:solidFill>
                <a:srgbClr val="E3E9E6"/>
              </a:solidFill>
              <a:latin typeface="Calibri" pitchFamily="34" charset="0"/>
            </a:endParaRPr>
          </a:p>
          <a:p>
            <a:pPr eaLnBrk="1" hangingPunct="1"/>
            <a:r>
              <a:rPr lang="en-US" altLang="de-DE" sz="1400" b="0" dirty="0">
                <a:solidFill>
                  <a:srgbClr val="E3E9E6"/>
                </a:solidFill>
                <a:latin typeface="Calibri" pitchFamily="34" charset="0"/>
              </a:rPr>
              <a:t>Institute of Cognitive Science, University of Osnabrück</a:t>
            </a:r>
          </a:p>
          <a:p>
            <a:pPr eaLnBrk="1" hangingPunct="1"/>
            <a:endParaRPr lang="de-DE" altLang="de-DE" dirty="0">
              <a:latin typeface="Calibri" pitchFamily="34" charset="0"/>
            </a:endParaRPr>
          </a:p>
        </p:txBody>
      </p:sp>
      <p:sp>
        <p:nvSpPr>
          <p:cNvPr id="2" name="Textfeld 1">
            <a:extLst>
              <a:ext uri="{FF2B5EF4-FFF2-40B4-BE49-F238E27FC236}">
                <a16:creationId xmlns:a16="http://schemas.microsoft.com/office/drawing/2014/main" id="{7721A4E3-7BFD-432B-BAED-6B51BF3A0801}"/>
              </a:ext>
            </a:extLst>
          </p:cNvPr>
          <p:cNvSpPr txBox="1"/>
          <p:nvPr/>
        </p:nvSpPr>
        <p:spPr>
          <a:xfrm>
            <a:off x="995495" y="2351275"/>
            <a:ext cx="7462705" cy="3754874"/>
          </a:xfrm>
          <a:prstGeom prst="rect">
            <a:avLst/>
          </a:prstGeom>
          <a:solidFill>
            <a:schemeClr val="bg1"/>
          </a:solidFill>
          <a:ln>
            <a:solidFill>
              <a:srgbClr val="1B3037"/>
            </a:solidFill>
          </a:ln>
        </p:spPr>
        <p:txBody>
          <a:bodyPr wrap="square" rtlCol="0">
            <a:spAutoFit/>
          </a:bodyPr>
          <a:lstStyle/>
          <a:p>
            <a:r>
              <a:rPr lang="en-GB" sz="3200" b="1" dirty="0"/>
              <a:t>Improve Slides</a:t>
            </a:r>
          </a:p>
          <a:p>
            <a:endParaRPr lang="en-GB" sz="2000" b="1" dirty="0"/>
          </a:p>
          <a:p>
            <a:endParaRPr lang="en-GB" sz="2000" b="1" dirty="0"/>
          </a:p>
          <a:p>
            <a:endParaRPr lang="en-GB" sz="2000" b="1" dirty="0"/>
          </a:p>
          <a:p>
            <a:endParaRPr lang="en-GB" sz="2000" b="1" dirty="0"/>
          </a:p>
          <a:p>
            <a:endParaRPr lang="en-GB" b="1" dirty="0"/>
          </a:p>
          <a:p>
            <a:endParaRPr lang="en-GB" b="1" dirty="0"/>
          </a:p>
          <a:p>
            <a:endParaRPr lang="en-GB" b="1" dirty="0"/>
          </a:p>
          <a:p>
            <a:r>
              <a:rPr lang="en-GB" b="1" u="sng" dirty="0"/>
              <a:t>Group 30:</a:t>
            </a:r>
          </a:p>
          <a:p>
            <a:r>
              <a:rPr lang="de-DE" b="1" dirty="0"/>
              <a:t>Fabian Imkenberg,</a:t>
            </a:r>
          </a:p>
          <a:p>
            <a:r>
              <a:rPr lang="de-DE" b="1" dirty="0"/>
              <a:t>Jacqueline Näther,</a:t>
            </a:r>
          </a:p>
          <a:p>
            <a:r>
              <a:rPr lang="en-GB" b="1" dirty="0"/>
              <a:t>Christoph Werries</a:t>
            </a:r>
          </a:p>
        </p:txBody>
      </p:sp>
      <p:pic>
        <p:nvPicPr>
          <p:cNvPr id="6" name="Grafik 5" descr="Ein Bild, das Text enthält.&#10;&#10;Automatisch generierte Beschreibung">
            <a:extLst>
              <a:ext uri="{FF2B5EF4-FFF2-40B4-BE49-F238E27FC236}">
                <a16:creationId xmlns:a16="http://schemas.microsoft.com/office/drawing/2014/main" id="{55E23598-26F8-4C72-8571-11D43DAC49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2928" y="3008293"/>
            <a:ext cx="7425272" cy="1792307"/>
          </a:xfrm>
          <a:prstGeom prst="rect">
            <a:avLst/>
          </a:prstGeom>
        </p:spPr>
      </p:pic>
    </p:spTree>
    <p:extLst>
      <p:ext uri="{BB962C8B-B14F-4D97-AF65-F5344CB8AC3E}">
        <p14:creationId xmlns:p14="http://schemas.microsoft.com/office/powerpoint/2010/main" val="3392489736"/>
      </p:ext>
    </p:ext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en-GB" sz="2000" dirty="0"/>
              <a:t>Representing knowledge example</a:t>
            </a:r>
            <a:endParaRPr lang="de-DE" sz="2000" dirty="0"/>
          </a:p>
        </p:txBody>
      </p:sp>
      <mc:AlternateContent xmlns:mc="http://schemas.openxmlformats.org/markup-compatibility/2006" xmlns:a14="http://schemas.microsoft.com/office/drawing/2010/main">
        <mc:Choice Requires="a14">
          <p:graphicFrame>
            <p:nvGraphicFramePr>
              <p:cNvPr id="2" name="Tabelle 8">
                <a:extLst>
                  <a:ext uri="{FF2B5EF4-FFF2-40B4-BE49-F238E27FC236}">
                    <a16:creationId xmlns:a16="http://schemas.microsoft.com/office/drawing/2014/main" id="{A181F042-887B-4031-B59C-5AF4C3D303D4}"/>
                  </a:ext>
                </a:extLst>
              </p:cNvPr>
              <p:cNvGraphicFramePr>
                <a:graphicFrameLocks noGrp="1"/>
              </p:cNvGraphicFramePr>
              <p:nvPr>
                <p:extLst>
                  <p:ext uri="{D42A27DB-BD31-4B8C-83A1-F6EECF244321}">
                    <p14:modId xmlns:p14="http://schemas.microsoft.com/office/powerpoint/2010/main" val="1351173698"/>
                  </p:ext>
                </p:extLst>
              </p:nvPr>
            </p:nvGraphicFramePr>
            <p:xfrm>
              <a:off x="6698725" y="2544459"/>
              <a:ext cx="2369075" cy="1112520"/>
            </p:xfrm>
            <a:graphic>
              <a:graphicData uri="http://schemas.openxmlformats.org/drawingml/2006/table">
                <a:tbl>
                  <a:tblPr firstRow="1" bandRow="1">
                    <a:tableStyleId>{5C22544A-7EE6-4342-B048-85BDC9FD1C3A}</a:tableStyleId>
                  </a:tblPr>
                  <a:tblGrid>
                    <a:gridCol w="633730">
                      <a:extLst>
                        <a:ext uri="{9D8B030D-6E8A-4147-A177-3AD203B41FA5}">
                          <a16:colId xmlns:a16="http://schemas.microsoft.com/office/drawing/2014/main" val="4031868178"/>
                        </a:ext>
                      </a:extLst>
                    </a:gridCol>
                    <a:gridCol w="887349">
                      <a:extLst>
                        <a:ext uri="{9D8B030D-6E8A-4147-A177-3AD203B41FA5}">
                          <a16:colId xmlns:a16="http://schemas.microsoft.com/office/drawing/2014/main" val="1094758418"/>
                        </a:ext>
                      </a:extLst>
                    </a:gridCol>
                    <a:gridCol w="847996">
                      <a:extLst>
                        <a:ext uri="{9D8B030D-6E8A-4147-A177-3AD203B41FA5}">
                          <a16:colId xmlns:a16="http://schemas.microsoft.com/office/drawing/2014/main" val="134821859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𝑴</m:t>
                                </m:r>
                              </m:oMath>
                            </m:oMathPara>
                          </a14:m>
                          <a:endParaRPr lang="en-GB" sz="1300" b="1" noProof="0">
                            <a:solidFill>
                              <a:schemeClr val="bg1"/>
                            </a:solidFill>
                          </a:endParaRPr>
                        </a:p>
                      </a:txBody>
                      <a:tcPr anchor="ctr"/>
                    </a:tc>
                    <a:tc>
                      <a:txBody>
                        <a:bodyPr/>
                        <a:lstStyle/>
                        <a:p>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𝑺</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𝑻</m:t>
                                </m:r>
                                <m:r>
                                  <a:rPr lang="en-GB" sz="1300" b="1" i="1" noProof="0" smtClean="0">
                                    <a:solidFill>
                                      <a:schemeClr val="bg1"/>
                                    </a:solidFill>
                                    <a:latin typeface="Cambria Math" panose="02040503050406030204" pitchFamily="18" charset="0"/>
                                  </a:rPr>
                                  <m:t>)</m:t>
                                </m:r>
                              </m:oMath>
                            </m:oMathPara>
                          </a14:m>
                          <a:endParaRPr lang="en-GB" sz="1300" b="1" noProof="0">
                            <a:solidFill>
                              <a:schemeClr val="bg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𝑺</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𝑭</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tc>
                    <a:extLst>
                      <a:ext uri="{0D108BD9-81ED-4DB2-BD59-A6C34878D82A}">
                        <a16:rowId xmlns:a16="http://schemas.microsoft.com/office/drawing/2014/main" val="1068278602"/>
                      </a:ext>
                    </a:extLst>
                  </a:tr>
                  <a:tr h="370840">
                    <a:tc>
                      <a:txBody>
                        <a:bodyPr/>
                        <a:lstStyle/>
                        <a:p>
                          <a:pPr algn="ctr"/>
                          <a:r>
                            <a:rPr lang="en-GB" sz="1300" noProof="0"/>
                            <a:t>True</a:t>
                          </a:r>
                        </a:p>
                      </a:txBody>
                      <a:tcPr anchor="ctr"/>
                    </a:tc>
                    <a:tc>
                      <a:txBody>
                        <a:bodyPr/>
                        <a:lstStyle/>
                        <a:p>
                          <a:pPr algn="ctr"/>
                          <a:r>
                            <a:rPr lang="en-GB" sz="1300" noProof="0" dirty="0"/>
                            <a:t>0,1</a:t>
                          </a:r>
                        </a:p>
                      </a:txBody>
                      <a:tcPr anchor="ctr"/>
                    </a:tc>
                    <a:tc>
                      <a:txBody>
                        <a:bodyPr/>
                        <a:lstStyle/>
                        <a:p>
                          <a:pPr algn="ctr"/>
                          <a:r>
                            <a:rPr lang="en-GB" sz="1300" noProof="0"/>
                            <a:t>0,9</a:t>
                          </a:r>
                        </a:p>
                      </a:txBody>
                      <a:tcPr anchor="ctr"/>
                    </a:tc>
                    <a:extLst>
                      <a:ext uri="{0D108BD9-81ED-4DB2-BD59-A6C34878D82A}">
                        <a16:rowId xmlns:a16="http://schemas.microsoft.com/office/drawing/2014/main" val="1714145044"/>
                      </a:ext>
                    </a:extLst>
                  </a:tr>
                  <a:tr h="370840">
                    <a:tc>
                      <a:txBody>
                        <a:bodyPr/>
                        <a:lstStyle/>
                        <a:p>
                          <a:pPr algn="ctr"/>
                          <a:r>
                            <a:rPr lang="en-GB" sz="1300" noProof="0"/>
                            <a:t>False</a:t>
                          </a:r>
                        </a:p>
                      </a:txBody>
                      <a:tcPr anchor="ctr"/>
                    </a:tc>
                    <a:tc>
                      <a:txBody>
                        <a:bodyPr/>
                        <a:lstStyle/>
                        <a:p>
                          <a:pPr algn="ctr"/>
                          <a:r>
                            <a:rPr lang="en-GB" sz="1300" noProof="0" dirty="0"/>
                            <a:t>0,8</a:t>
                          </a:r>
                        </a:p>
                      </a:txBody>
                      <a:tcPr anchor="ctr"/>
                    </a:tc>
                    <a:tc>
                      <a:txBody>
                        <a:bodyPr/>
                        <a:lstStyle/>
                        <a:p>
                          <a:pPr algn="ctr"/>
                          <a:r>
                            <a:rPr lang="en-GB" sz="1300" noProof="0" dirty="0"/>
                            <a:t>0,2</a:t>
                          </a:r>
                        </a:p>
                      </a:txBody>
                      <a:tcPr anchor="ctr"/>
                    </a:tc>
                    <a:extLst>
                      <a:ext uri="{0D108BD9-81ED-4DB2-BD59-A6C34878D82A}">
                        <a16:rowId xmlns:a16="http://schemas.microsoft.com/office/drawing/2014/main" val="3732050915"/>
                      </a:ext>
                    </a:extLst>
                  </a:tr>
                </a:tbl>
              </a:graphicData>
            </a:graphic>
          </p:graphicFrame>
        </mc:Choice>
        <mc:Fallback xmlns="">
          <p:graphicFrame>
            <p:nvGraphicFramePr>
              <p:cNvPr id="2" name="Tabelle 8">
                <a:extLst>
                  <a:ext uri="{FF2B5EF4-FFF2-40B4-BE49-F238E27FC236}">
                    <a16:creationId xmlns:a16="http://schemas.microsoft.com/office/drawing/2014/main" id="{A181F042-887B-4031-B59C-5AF4C3D303D4}"/>
                  </a:ext>
                </a:extLst>
              </p:cNvPr>
              <p:cNvGraphicFramePr>
                <a:graphicFrameLocks noGrp="1"/>
              </p:cNvGraphicFramePr>
              <p:nvPr>
                <p:extLst>
                  <p:ext uri="{D42A27DB-BD31-4B8C-83A1-F6EECF244321}">
                    <p14:modId xmlns:p14="http://schemas.microsoft.com/office/powerpoint/2010/main" val="1351173698"/>
                  </p:ext>
                </p:extLst>
              </p:nvPr>
            </p:nvGraphicFramePr>
            <p:xfrm>
              <a:off x="6698725" y="2544459"/>
              <a:ext cx="2369075" cy="1112520"/>
            </p:xfrm>
            <a:graphic>
              <a:graphicData uri="http://schemas.openxmlformats.org/drawingml/2006/table">
                <a:tbl>
                  <a:tblPr firstRow="1" bandRow="1">
                    <a:tableStyleId>{5C22544A-7EE6-4342-B048-85BDC9FD1C3A}</a:tableStyleId>
                  </a:tblPr>
                  <a:tblGrid>
                    <a:gridCol w="633730">
                      <a:extLst>
                        <a:ext uri="{9D8B030D-6E8A-4147-A177-3AD203B41FA5}">
                          <a16:colId xmlns:a16="http://schemas.microsoft.com/office/drawing/2014/main" val="4031868178"/>
                        </a:ext>
                      </a:extLst>
                    </a:gridCol>
                    <a:gridCol w="887349">
                      <a:extLst>
                        <a:ext uri="{9D8B030D-6E8A-4147-A177-3AD203B41FA5}">
                          <a16:colId xmlns:a16="http://schemas.microsoft.com/office/drawing/2014/main" val="1094758418"/>
                        </a:ext>
                      </a:extLst>
                    </a:gridCol>
                    <a:gridCol w="847996">
                      <a:extLst>
                        <a:ext uri="{9D8B030D-6E8A-4147-A177-3AD203B41FA5}">
                          <a16:colId xmlns:a16="http://schemas.microsoft.com/office/drawing/2014/main" val="1348218592"/>
                        </a:ext>
                      </a:extLst>
                    </a:gridCol>
                  </a:tblGrid>
                  <a:tr h="370840">
                    <a:tc>
                      <a:txBody>
                        <a:bodyPr/>
                        <a:lstStyle/>
                        <a:p>
                          <a:endParaRPr lang="de-DE"/>
                        </a:p>
                      </a:txBody>
                      <a:tcPr anchor="ctr">
                        <a:blipFill>
                          <a:blip r:embed="rId3"/>
                          <a:stretch>
                            <a:fillRect l="-962" t="-1639" r="-278846" b="-203279"/>
                          </a:stretch>
                        </a:blipFill>
                      </a:tcPr>
                    </a:tc>
                    <a:tc>
                      <a:txBody>
                        <a:bodyPr/>
                        <a:lstStyle/>
                        <a:p>
                          <a:endParaRPr lang="de-DE"/>
                        </a:p>
                      </a:txBody>
                      <a:tcPr anchor="ctr">
                        <a:blipFill>
                          <a:blip r:embed="rId3"/>
                          <a:stretch>
                            <a:fillRect l="-71918" t="-1639" r="-98630" b="-203279"/>
                          </a:stretch>
                        </a:blipFill>
                      </a:tcPr>
                    </a:tc>
                    <a:tc>
                      <a:txBody>
                        <a:bodyPr/>
                        <a:lstStyle/>
                        <a:p>
                          <a:endParaRPr lang="de-DE"/>
                        </a:p>
                      </a:txBody>
                      <a:tcPr anchor="ctr">
                        <a:blipFill>
                          <a:blip r:embed="rId3"/>
                          <a:stretch>
                            <a:fillRect l="-179286" t="-1639" r="-2857" b="-203279"/>
                          </a:stretch>
                        </a:blipFill>
                      </a:tcPr>
                    </a:tc>
                    <a:extLst>
                      <a:ext uri="{0D108BD9-81ED-4DB2-BD59-A6C34878D82A}">
                        <a16:rowId xmlns:a16="http://schemas.microsoft.com/office/drawing/2014/main" val="1068278602"/>
                      </a:ext>
                    </a:extLst>
                  </a:tr>
                  <a:tr h="370840">
                    <a:tc>
                      <a:txBody>
                        <a:bodyPr/>
                        <a:lstStyle/>
                        <a:p>
                          <a:pPr algn="ctr"/>
                          <a:r>
                            <a:rPr lang="en-GB" sz="1300" noProof="0"/>
                            <a:t>True</a:t>
                          </a:r>
                        </a:p>
                      </a:txBody>
                      <a:tcPr anchor="ctr"/>
                    </a:tc>
                    <a:tc>
                      <a:txBody>
                        <a:bodyPr/>
                        <a:lstStyle/>
                        <a:p>
                          <a:pPr algn="ctr"/>
                          <a:r>
                            <a:rPr lang="en-GB" sz="1300" noProof="0" dirty="0"/>
                            <a:t>0,1</a:t>
                          </a:r>
                        </a:p>
                      </a:txBody>
                      <a:tcPr anchor="ctr"/>
                    </a:tc>
                    <a:tc>
                      <a:txBody>
                        <a:bodyPr/>
                        <a:lstStyle/>
                        <a:p>
                          <a:pPr algn="ctr"/>
                          <a:r>
                            <a:rPr lang="en-GB" sz="1300" noProof="0"/>
                            <a:t>0,9</a:t>
                          </a:r>
                        </a:p>
                      </a:txBody>
                      <a:tcPr anchor="ctr"/>
                    </a:tc>
                    <a:extLst>
                      <a:ext uri="{0D108BD9-81ED-4DB2-BD59-A6C34878D82A}">
                        <a16:rowId xmlns:a16="http://schemas.microsoft.com/office/drawing/2014/main" val="1714145044"/>
                      </a:ext>
                    </a:extLst>
                  </a:tr>
                  <a:tr h="370840">
                    <a:tc>
                      <a:txBody>
                        <a:bodyPr/>
                        <a:lstStyle/>
                        <a:p>
                          <a:pPr algn="ctr"/>
                          <a:r>
                            <a:rPr lang="en-GB" sz="1300" noProof="0"/>
                            <a:t>False</a:t>
                          </a:r>
                        </a:p>
                      </a:txBody>
                      <a:tcPr anchor="ctr"/>
                    </a:tc>
                    <a:tc>
                      <a:txBody>
                        <a:bodyPr/>
                        <a:lstStyle/>
                        <a:p>
                          <a:pPr algn="ctr"/>
                          <a:r>
                            <a:rPr lang="en-GB" sz="1300" noProof="0" dirty="0"/>
                            <a:t>0,8</a:t>
                          </a:r>
                        </a:p>
                      </a:txBody>
                      <a:tcPr anchor="ctr"/>
                    </a:tc>
                    <a:tc>
                      <a:txBody>
                        <a:bodyPr/>
                        <a:lstStyle/>
                        <a:p>
                          <a:pPr algn="ctr"/>
                          <a:r>
                            <a:rPr lang="en-GB" sz="1300" noProof="0" dirty="0"/>
                            <a:t>0,2</a:t>
                          </a:r>
                        </a:p>
                      </a:txBody>
                      <a:tcPr anchor="ctr"/>
                    </a:tc>
                    <a:extLst>
                      <a:ext uri="{0D108BD9-81ED-4DB2-BD59-A6C34878D82A}">
                        <a16:rowId xmlns:a16="http://schemas.microsoft.com/office/drawing/2014/main" val="3732050915"/>
                      </a:ext>
                    </a:extLst>
                  </a:tr>
                </a:tbl>
              </a:graphicData>
            </a:graphic>
          </p:graphicFrame>
        </mc:Fallback>
      </mc:AlternateContent>
      <p:sp>
        <p:nvSpPr>
          <p:cNvPr id="3" name="Textfeld 2">
            <a:extLst>
              <a:ext uri="{FF2B5EF4-FFF2-40B4-BE49-F238E27FC236}">
                <a16:creationId xmlns:a16="http://schemas.microsoft.com/office/drawing/2014/main" id="{9A4F6804-B7FB-4036-83F9-7A7C9E1992B6}"/>
              </a:ext>
            </a:extLst>
          </p:cNvPr>
          <p:cNvSpPr txBox="1"/>
          <p:nvPr/>
        </p:nvSpPr>
        <p:spPr>
          <a:xfrm>
            <a:off x="152400" y="533400"/>
            <a:ext cx="5867400" cy="707886"/>
          </a:xfrm>
          <a:prstGeom prst="rect">
            <a:avLst/>
          </a:prstGeom>
          <a:noFill/>
        </p:spPr>
        <p:txBody>
          <a:bodyPr wrap="square" rtlCol="0">
            <a:spAutoFit/>
          </a:bodyPr>
          <a:lstStyle/>
          <a:p>
            <a:r>
              <a:rPr lang="en-GB" sz="2000" b="1" dirty="0">
                <a:latin typeface="+mn-lt"/>
                <a:sym typeface="Wingdings" panose="05000000000000000000" pitchFamily="2" charset="2"/>
              </a:rPr>
              <a:t>Example: CPTs using for real world problems.</a:t>
            </a:r>
            <a:endParaRPr lang="en-GB" sz="2000" b="1" dirty="0">
              <a:latin typeface="+mn-lt"/>
            </a:endParaRPr>
          </a:p>
          <a:p>
            <a:endParaRPr lang="de-DE" sz="2000" dirty="0"/>
          </a:p>
        </p:txBody>
      </p:sp>
      <p:grpSp>
        <p:nvGrpSpPr>
          <p:cNvPr id="5" name="Gruppieren 4">
            <a:extLst>
              <a:ext uri="{FF2B5EF4-FFF2-40B4-BE49-F238E27FC236}">
                <a16:creationId xmlns:a16="http://schemas.microsoft.com/office/drawing/2014/main" id="{12C0D64C-D024-48DF-974D-D08D6B845070}"/>
              </a:ext>
            </a:extLst>
          </p:cNvPr>
          <p:cNvGrpSpPr/>
          <p:nvPr/>
        </p:nvGrpSpPr>
        <p:grpSpPr>
          <a:xfrm>
            <a:off x="2371578" y="1683662"/>
            <a:ext cx="4538143" cy="3101151"/>
            <a:chOff x="5882010" y="444603"/>
            <a:chExt cx="3414906" cy="2454960"/>
          </a:xfrm>
        </p:grpSpPr>
        <p:grpSp>
          <p:nvGrpSpPr>
            <p:cNvPr id="8" name="Gruppieren 7">
              <a:extLst>
                <a:ext uri="{FF2B5EF4-FFF2-40B4-BE49-F238E27FC236}">
                  <a16:creationId xmlns:a16="http://schemas.microsoft.com/office/drawing/2014/main" id="{CDB22579-CC71-46F8-A3D5-30EE16D69195}"/>
                </a:ext>
              </a:extLst>
            </p:cNvPr>
            <p:cNvGrpSpPr/>
            <p:nvPr/>
          </p:nvGrpSpPr>
          <p:grpSpPr>
            <a:xfrm>
              <a:off x="5971170" y="745399"/>
              <a:ext cx="3086100" cy="1898142"/>
              <a:chOff x="5943600" y="1494282"/>
              <a:chExt cx="3086100" cy="1898142"/>
            </a:xfrm>
          </p:grpSpPr>
          <p:sp>
            <p:nvSpPr>
              <p:cNvPr id="9" name="Ellipse 8">
                <a:extLst>
                  <a:ext uri="{FF2B5EF4-FFF2-40B4-BE49-F238E27FC236}">
                    <a16:creationId xmlns:a16="http://schemas.microsoft.com/office/drawing/2014/main" id="{DBE00EBD-4B32-4CE4-9F1C-44612EF9C49E}"/>
                  </a:ext>
                </a:extLst>
              </p:cNvPr>
              <p:cNvSpPr/>
              <p:nvPr/>
            </p:nvSpPr>
            <p:spPr>
              <a:xfrm>
                <a:off x="6858000" y="1494282"/>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de-DE" sz="1600" b="1" dirty="0">
                    <a:solidFill>
                      <a:srgbClr val="1E3336"/>
                    </a:solidFill>
                  </a:rPr>
                  <a:t>Motivation</a:t>
                </a:r>
              </a:p>
            </p:txBody>
          </p:sp>
          <p:sp>
            <p:nvSpPr>
              <p:cNvPr id="10" name="Ellipse 9">
                <a:extLst>
                  <a:ext uri="{FF2B5EF4-FFF2-40B4-BE49-F238E27FC236}">
                    <a16:creationId xmlns:a16="http://schemas.microsoft.com/office/drawing/2014/main" id="{D72AFA65-DC95-4F65-9928-084A14578143}"/>
                  </a:ext>
                </a:extLst>
              </p:cNvPr>
              <p:cNvSpPr/>
              <p:nvPr/>
            </p:nvSpPr>
            <p:spPr>
              <a:xfrm>
                <a:off x="5943600" y="2229612"/>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Yourself</a:t>
                </a:r>
              </a:p>
            </p:txBody>
          </p:sp>
          <p:sp>
            <p:nvSpPr>
              <p:cNvPr id="11" name="Ellipse 10">
                <a:extLst>
                  <a:ext uri="{FF2B5EF4-FFF2-40B4-BE49-F238E27FC236}">
                    <a16:creationId xmlns:a16="http://schemas.microsoft.com/office/drawing/2014/main" id="{6BD1549C-CA69-4E39-A6F6-0C47FB14B8BA}"/>
                  </a:ext>
                </a:extLst>
              </p:cNvPr>
              <p:cNvSpPr/>
              <p:nvPr/>
            </p:nvSpPr>
            <p:spPr>
              <a:xfrm>
                <a:off x="6858000" y="2935224"/>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Informed</a:t>
                </a:r>
              </a:p>
            </p:txBody>
          </p:sp>
          <p:sp>
            <p:nvSpPr>
              <p:cNvPr id="12" name="Ellipse 11">
                <a:extLst>
                  <a:ext uri="{FF2B5EF4-FFF2-40B4-BE49-F238E27FC236}">
                    <a16:creationId xmlns:a16="http://schemas.microsoft.com/office/drawing/2014/main" id="{B48F5248-9586-495B-B1DC-304E9E9A1308}"/>
                  </a:ext>
                </a:extLst>
              </p:cNvPr>
              <p:cNvSpPr/>
              <p:nvPr/>
            </p:nvSpPr>
            <p:spPr>
              <a:xfrm>
                <a:off x="7772400" y="2199894"/>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Someone</a:t>
                </a:r>
              </a:p>
            </p:txBody>
          </p:sp>
          <p:cxnSp>
            <p:nvCxnSpPr>
              <p:cNvPr id="13" name="Gerade Verbindung mit Pfeil 12">
                <a:extLst>
                  <a:ext uri="{FF2B5EF4-FFF2-40B4-BE49-F238E27FC236}">
                    <a16:creationId xmlns:a16="http://schemas.microsoft.com/office/drawing/2014/main" id="{A0CC04F4-9A7C-4F79-BD46-1A69F3BF7A0F}"/>
                  </a:ext>
                </a:extLst>
              </p:cNvPr>
              <p:cNvCxnSpPr>
                <a:stCxn id="9" idx="3"/>
                <a:endCxn id="10" idx="0"/>
              </p:cNvCxnSpPr>
              <p:nvPr/>
            </p:nvCxnSpPr>
            <p:spPr>
              <a:xfrm flipH="1">
                <a:off x="6572250" y="1884527"/>
                <a:ext cx="469877"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1613133E-6C92-46DB-9A80-B1EF3D3E4315}"/>
                  </a:ext>
                </a:extLst>
              </p:cNvPr>
              <p:cNvCxnSpPr>
                <a:cxnSpLocks/>
                <a:stCxn id="9" idx="5"/>
                <a:endCxn id="12" idx="0"/>
              </p:cNvCxnSpPr>
              <p:nvPr/>
            </p:nvCxnSpPr>
            <p:spPr>
              <a:xfrm>
                <a:off x="7931173" y="1884527"/>
                <a:ext cx="469877"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95ACDFE6-6C0E-4432-A888-CF5A036F921A}"/>
                  </a:ext>
                </a:extLst>
              </p:cNvPr>
              <p:cNvCxnSpPr>
                <a:cxnSpLocks/>
                <a:stCxn id="10" idx="4"/>
                <a:endCxn id="11" idx="1"/>
              </p:cNvCxnSpPr>
              <p:nvPr/>
            </p:nvCxnSpPr>
            <p:spPr>
              <a:xfrm>
                <a:off x="6572250" y="2686812"/>
                <a:ext cx="469877"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EE4782FE-E25A-4D26-BE65-1DF0D40C574F}"/>
                  </a:ext>
                </a:extLst>
              </p:cNvPr>
              <p:cNvCxnSpPr>
                <a:cxnSpLocks/>
                <a:stCxn id="12" idx="4"/>
                <a:endCxn id="11" idx="7"/>
              </p:cNvCxnSpPr>
              <p:nvPr/>
            </p:nvCxnSpPr>
            <p:spPr>
              <a:xfrm flipH="1">
                <a:off x="7931173" y="2657094"/>
                <a:ext cx="469877"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uppieren 16">
              <a:extLst>
                <a:ext uri="{FF2B5EF4-FFF2-40B4-BE49-F238E27FC236}">
                  <a16:creationId xmlns:a16="http://schemas.microsoft.com/office/drawing/2014/main" id="{68315AF7-EC2A-4D04-9B1B-E42D83816862}"/>
                </a:ext>
              </a:extLst>
            </p:cNvPr>
            <p:cNvGrpSpPr/>
            <p:nvPr/>
          </p:nvGrpSpPr>
          <p:grpSpPr>
            <a:xfrm>
              <a:off x="5882010" y="444603"/>
              <a:ext cx="3414906" cy="2454960"/>
              <a:chOff x="5854440" y="1496762"/>
              <a:chExt cx="3414906" cy="2454960"/>
            </a:xfrm>
          </p:grpSpPr>
          <mc:AlternateContent xmlns:mc="http://schemas.openxmlformats.org/markup-compatibility/2006" xmlns:a14="http://schemas.microsoft.com/office/drawing/2010/main">
            <mc:Choice Requires="a14">
              <p:sp>
                <p:nvSpPr>
                  <p:cNvPr id="18" name="Textfeld 17">
                    <a:extLst>
                      <a:ext uri="{FF2B5EF4-FFF2-40B4-BE49-F238E27FC236}">
                        <a16:creationId xmlns:a16="http://schemas.microsoft.com/office/drawing/2014/main" id="{385B32A1-70C0-4CE6-8CC4-CBBC446E5D8F}"/>
                      </a:ext>
                    </a:extLst>
                  </p:cNvPr>
                  <p:cNvSpPr txBox="1"/>
                  <p:nvPr/>
                </p:nvSpPr>
                <p:spPr>
                  <a:xfrm>
                    <a:off x="7065713" y="1496762"/>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𝑴</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8" name="Textfeld 17">
                    <a:extLst>
                      <a:ext uri="{FF2B5EF4-FFF2-40B4-BE49-F238E27FC236}">
                        <a16:creationId xmlns:a16="http://schemas.microsoft.com/office/drawing/2014/main" id="{385B32A1-70C0-4CE6-8CC4-CBBC446E5D8F}"/>
                      </a:ext>
                    </a:extLst>
                  </p:cNvPr>
                  <p:cNvSpPr txBox="1">
                    <a:spLocks noRot="1" noChangeAspect="1" noMove="1" noResize="1" noEditPoints="1" noAdjustHandles="1" noChangeArrowheads="1" noChangeShapeType="1" noTextEdit="1"/>
                  </p:cNvSpPr>
                  <p:nvPr/>
                </p:nvSpPr>
                <p:spPr>
                  <a:xfrm>
                    <a:off x="7065713" y="1496762"/>
                    <a:ext cx="889046" cy="292374"/>
                  </a:xfrm>
                  <a:prstGeom prst="rect">
                    <a:avLst/>
                  </a:prstGeom>
                  <a:blipFill>
                    <a:blip r:embed="rId4"/>
                    <a:stretch>
                      <a:fillRect b="-1475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9" name="Textfeld 18">
                    <a:extLst>
                      <a:ext uri="{FF2B5EF4-FFF2-40B4-BE49-F238E27FC236}">
                        <a16:creationId xmlns:a16="http://schemas.microsoft.com/office/drawing/2014/main" id="{F4274F0E-2E69-4157-97D5-13732D2B39DD}"/>
                      </a:ext>
                    </a:extLst>
                  </p:cNvPr>
                  <p:cNvSpPr txBox="1"/>
                  <p:nvPr/>
                </p:nvSpPr>
                <p:spPr>
                  <a:xfrm>
                    <a:off x="8380300" y="2246554"/>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𝑺</m:t>
                          </m:r>
                          <m:r>
                            <a:rPr lang="de-DE" b="1" i="1" smtClean="0">
                              <a:solidFill>
                                <a:srgbClr val="1E3336"/>
                              </a:solidFill>
                              <a:latin typeface="Cambria Math" panose="02040503050406030204" pitchFamily="18" charset="0"/>
                            </a:rPr>
                            <m:t>, </m:t>
                          </m:r>
                          <m:r>
                            <a:rPr lang="de-DE" b="1" i="1" smtClean="0">
                              <a:solidFill>
                                <a:srgbClr val="1E3336"/>
                              </a:solidFill>
                              <a:latin typeface="Cambria Math" panose="02040503050406030204" pitchFamily="18" charset="0"/>
                            </a:rPr>
                            <m:t>𝑴</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9" name="Textfeld 18">
                    <a:extLst>
                      <a:ext uri="{FF2B5EF4-FFF2-40B4-BE49-F238E27FC236}">
                        <a16:creationId xmlns:a16="http://schemas.microsoft.com/office/drawing/2014/main" id="{F4274F0E-2E69-4157-97D5-13732D2B39DD}"/>
                      </a:ext>
                    </a:extLst>
                  </p:cNvPr>
                  <p:cNvSpPr txBox="1">
                    <a:spLocks noRot="1" noChangeAspect="1" noMove="1" noResize="1" noEditPoints="1" noAdjustHandles="1" noChangeArrowheads="1" noChangeShapeType="1" noTextEdit="1"/>
                  </p:cNvSpPr>
                  <p:nvPr/>
                </p:nvSpPr>
                <p:spPr>
                  <a:xfrm>
                    <a:off x="8380300" y="2246554"/>
                    <a:ext cx="889046" cy="292374"/>
                  </a:xfrm>
                  <a:prstGeom prst="rect">
                    <a:avLst/>
                  </a:prstGeom>
                  <a:blipFill>
                    <a:blip r:embed="rId5"/>
                    <a:stretch>
                      <a:fillRect b="-1500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0" name="Textfeld 19">
                    <a:extLst>
                      <a:ext uri="{FF2B5EF4-FFF2-40B4-BE49-F238E27FC236}">
                        <a16:creationId xmlns:a16="http://schemas.microsoft.com/office/drawing/2014/main" id="{1415AEA4-FE4A-4282-8F9C-B015334167E1}"/>
                      </a:ext>
                    </a:extLst>
                  </p:cNvPr>
                  <p:cNvSpPr txBox="1"/>
                  <p:nvPr/>
                </p:nvSpPr>
                <p:spPr>
                  <a:xfrm>
                    <a:off x="5854440" y="2254757"/>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𝒀</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𝑴</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20" name="Textfeld 19">
                    <a:extLst>
                      <a:ext uri="{FF2B5EF4-FFF2-40B4-BE49-F238E27FC236}">
                        <a16:creationId xmlns:a16="http://schemas.microsoft.com/office/drawing/2014/main" id="{1415AEA4-FE4A-4282-8F9C-B015334167E1}"/>
                      </a:ext>
                    </a:extLst>
                  </p:cNvPr>
                  <p:cNvSpPr txBox="1">
                    <a:spLocks noRot="1" noChangeAspect="1" noMove="1" noResize="1" noEditPoints="1" noAdjustHandles="1" noChangeArrowheads="1" noChangeShapeType="1" noTextEdit="1"/>
                  </p:cNvSpPr>
                  <p:nvPr/>
                </p:nvSpPr>
                <p:spPr>
                  <a:xfrm>
                    <a:off x="5854440" y="2254757"/>
                    <a:ext cx="889046" cy="292374"/>
                  </a:xfrm>
                  <a:prstGeom prst="rect">
                    <a:avLst/>
                  </a:prstGeom>
                  <a:blipFill>
                    <a:blip r:embed="rId6"/>
                    <a:stretch>
                      <a:fillRect b="-1475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1" name="Textfeld 20">
                    <a:extLst>
                      <a:ext uri="{FF2B5EF4-FFF2-40B4-BE49-F238E27FC236}">
                        <a16:creationId xmlns:a16="http://schemas.microsoft.com/office/drawing/2014/main" id="{17C90D01-FB5D-4F80-A17E-0E5FCDE78770}"/>
                      </a:ext>
                    </a:extLst>
                  </p:cNvPr>
                  <p:cNvSpPr txBox="1"/>
                  <p:nvPr/>
                </p:nvSpPr>
                <p:spPr>
                  <a:xfrm>
                    <a:off x="7042128" y="3659348"/>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𝑴</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𝒀</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𝑺</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𝑰</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21" name="Textfeld 20">
                    <a:extLst>
                      <a:ext uri="{FF2B5EF4-FFF2-40B4-BE49-F238E27FC236}">
                        <a16:creationId xmlns:a16="http://schemas.microsoft.com/office/drawing/2014/main" id="{17C90D01-FB5D-4F80-A17E-0E5FCDE78770}"/>
                      </a:ext>
                    </a:extLst>
                  </p:cNvPr>
                  <p:cNvSpPr txBox="1">
                    <a:spLocks noRot="1" noChangeAspect="1" noMove="1" noResize="1" noEditPoints="1" noAdjustHandles="1" noChangeArrowheads="1" noChangeShapeType="1" noTextEdit="1"/>
                  </p:cNvSpPr>
                  <p:nvPr/>
                </p:nvSpPr>
                <p:spPr>
                  <a:xfrm>
                    <a:off x="7042128" y="3659348"/>
                    <a:ext cx="889046" cy="292374"/>
                  </a:xfrm>
                  <a:prstGeom prst="rect">
                    <a:avLst/>
                  </a:prstGeom>
                  <a:blipFill>
                    <a:blip r:embed="rId7"/>
                    <a:stretch>
                      <a:fillRect r="-16495" b="-14754"/>
                    </a:stretch>
                  </a:blipFill>
                </p:spPr>
                <p:txBody>
                  <a:bodyPr/>
                  <a:lstStyle/>
                  <a:p>
                    <a:r>
                      <a:rPr lang="de-DE">
                        <a:noFill/>
                      </a:rPr>
                      <a:t> </a:t>
                    </a:r>
                  </a:p>
                </p:txBody>
              </p:sp>
            </mc:Fallback>
          </mc:AlternateContent>
        </p:grpSp>
      </p:grpSp>
      <mc:AlternateContent xmlns:mc="http://schemas.openxmlformats.org/markup-compatibility/2006" xmlns:a14="http://schemas.microsoft.com/office/drawing/2010/main">
        <mc:Choice Requires="a14">
          <p:graphicFrame>
            <p:nvGraphicFramePr>
              <p:cNvPr id="7" name="Tabelle 8">
                <a:extLst>
                  <a:ext uri="{FF2B5EF4-FFF2-40B4-BE49-F238E27FC236}">
                    <a16:creationId xmlns:a16="http://schemas.microsoft.com/office/drawing/2014/main" id="{12129A62-7DC2-4843-A8E3-25E9998FD021}"/>
                  </a:ext>
                </a:extLst>
              </p:cNvPr>
              <p:cNvGraphicFramePr>
                <a:graphicFrameLocks noGrp="1"/>
              </p:cNvGraphicFramePr>
              <p:nvPr>
                <p:extLst>
                  <p:ext uri="{D42A27DB-BD31-4B8C-83A1-F6EECF244321}">
                    <p14:modId xmlns:p14="http://schemas.microsoft.com/office/powerpoint/2010/main" val="1388748266"/>
                  </p:ext>
                </p:extLst>
              </p:nvPr>
            </p:nvGraphicFramePr>
            <p:xfrm>
              <a:off x="3565832" y="1065818"/>
              <a:ext cx="1949646" cy="654698"/>
            </p:xfrm>
            <a:graphic>
              <a:graphicData uri="http://schemas.openxmlformats.org/drawingml/2006/table">
                <a:tbl>
                  <a:tblPr firstRow="1" bandRow="1">
                    <a:tableStyleId>{5C22544A-7EE6-4342-B048-85BDC9FD1C3A}</a:tableStyleId>
                  </a:tblPr>
                  <a:tblGrid>
                    <a:gridCol w="994803">
                      <a:extLst>
                        <a:ext uri="{9D8B030D-6E8A-4147-A177-3AD203B41FA5}">
                          <a16:colId xmlns:a16="http://schemas.microsoft.com/office/drawing/2014/main" val="1094758418"/>
                        </a:ext>
                      </a:extLst>
                    </a:gridCol>
                    <a:gridCol w="954843">
                      <a:extLst>
                        <a:ext uri="{9D8B030D-6E8A-4147-A177-3AD203B41FA5}">
                          <a16:colId xmlns:a16="http://schemas.microsoft.com/office/drawing/2014/main" val="1348218592"/>
                        </a:ext>
                      </a:extLst>
                    </a:gridCol>
                  </a:tblGrid>
                  <a:tr h="327349">
                    <a:tc>
                      <a:txBody>
                        <a:bodyPr/>
                        <a:lstStyle/>
                        <a:p>
                          <a:pPr/>
                          <a14:m>
                            <m:oMathPara xmlns:m="http://schemas.openxmlformats.org/officeDocument/2006/math">
                              <m:oMathParaPr>
                                <m:jc m:val="centerGroup"/>
                              </m:oMathParaPr>
                              <m:oMath xmlns:m="http://schemas.openxmlformats.org/officeDocument/2006/math">
                                <m:r>
                                  <a:rPr lang="de-DE" sz="1300" b="1" i="1" smtClean="0">
                                    <a:solidFill>
                                      <a:schemeClr val="bg1"/>
                                    </a:solidFill>
                                    <a:latin typeface="Cambria Math" panose="02040503050406030204" pitchFamily="18" charset="0"/>
                                  </a:rPr>
                                  <m:t>𝒑</m:t>
                                </m:r>
                                <m:r>
                                  <a:rPr lang="de-DE" sz="1300" b="1" i="1" smtClean="0">
                                    <a:solidFill>
                                      <a:schemeClr val="bg1"/>
                                    </a:solidFill>
                                    <a:latin typeface="Cambria Math" panose="02040503050406030204" pitchFamily="18" charset="0"/>
                                  </a:rPr>
                                  <m:t>(</m:t>
                                </m:r>
                                <m:r>
                                  <a:rPr lang="de-DE" sz="1300" b="1" i="1" smtClean="0">
                                    <a:solidFill>
                                      <a:schemeClr val="bg1"/>
                                    </a:solidFill>
                                    <a:latin typeface="Cambria Math" panose="02040503050406030204" pitchFamily="18" charset="0"/>
                                  </a:rPr>
                                  <m:t>𝑴</m:t>
                                </m:r>
                                <m:r>
                                  <a:rPr lang="de-DE" sz="1300" b="1" i="1" smtClean="0">
                                    <a:solidFill>
                                      <a:schemeClr val="bg1"/>
                                    </a:solidFill>
                                    <a:latin typeface="Cambria Math" panose="02040503050406030204" pitchFamily="18" charset="0"/>
                                  </a:rPr>
                                  <m:t>=</m:t>
                                </m:r>
                                <m:r>
                                  <a:rPr lang="de-DE" sz="1300" b="1" i="1" smtClean="0">
                                    <a:solidFill>
                                      <a:schemeClr val="bg1"/>
                                    </a:solidFill>
                                    <a:latin typeface="Cambria Math" panose="02040503050406030204" pitchFamily="18" charset="0"/>
                                  </a:rPr>
                                  <m:t>𝑻</m:t>
                                </m:r>
                                <m:r>
                                  <a:rPr lang="de-DE" sz="1300" b="1" i="1" smtClean="0">
                                    <a:solidFill>
                                      <a:schemeClr val="bg1"/>
                                    </a:solidFill>
                                    <a:latin typeface="Cambria Math" panose="02040503050406030204" pitchFamily="18" charset="0"/>
                                  </a:rPr>
                                  <m:t>)</m:t>
                                </m:r>
                              </m:oMath>
                            </m:oMathPara>
                          </a14:m>
                          <a:endParaRPr lang="de-DE" sz="1300" b="1" dirty="0">
                            <a:solidFill>
                              <a:schemeClr val="bg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300" b="1" i="1" smtClean="0">
                                    <a:solidFill>
                                      <a:schemeClr val="bg1"/>
                                    </a:solidFill>
                                    <a:latin typeface="Cambria Math" panose="02040503050406030204" pitchFamily="18" charset="0"/>
                                  </a:rPr>
                                  <m:t>𝒑</m:t>
                                </m:r>
                                <m:r>
                                  <a:rPr lang="de-DE" sz="1300" b="1" i="1" smtClean="0">
                                    <a:solidFill>
                                      <a:schemeClr val="bg1"/>
                                    </a:solidFill>
                                    <a:latin typeface="Cambria Math" panose="02040503050406030204" pitchFamily="18" charset="0"/>
                                  </a:rPr>
                                  <m:t>(</m:t>
                                </m:r>
                                <m:r>
                                  <a:rPr lang="de-DE" sz="1300" b="1" i="1" smtClean="0">
                                    <a:solidFill>
                                      <a:schemeClr val="bg1"/>
                                    </a:solidFill>
                                    <a:latin typeface="Cambria Math" panose="02040503050406030204" pitchFamily="18" charset="0"/>
                                  </a:rPr>
                                  <m:t>𝑴</m:t>
                                </m:r>
                                <m:r>
                                  <a:rPr lang="de-DE" sz="1300" b="1" i="1" smtClean="0">
                                    <a:solidFill>
                                      <a:schemeClr val="bg1"/>
                                    </a:solidFill>
                                    <a:latin typeface="Cambria Math" panose="02040503050406030204" pitchFamily="18" charset="0"/>
                                  </a:rPr>
                                  <m:t>=</m:t>
                                </m:r>
                                <m:r>
                                  <a:rPr lang="de-DE" sz="1300" b="1" i="1" smtClean="0">
                                    <a:solidFill>
                                      <a:schemeClr val="bg1"/>
                                    </a:solidFill>
                                    <a:latin typeface="Cambria Math" panose="02040503050406030204" pitchFamily="18" charset="0"/>
                                  </a:rPr>
                                  <m:t>𝑭</m:t>
                                </m:r>
                                <m:r>
                                  <a:rPr lang="de-DE" sz="1300" b="1" i="1" smtClean="0">
                                    <a:solidFill>
                                      <a:schemeClr val="bg1"/>
                                    </a:solidFill>
                                    <a:latin typeface="Cambria Math" panose="02040503050406030204" pitchFamily="18" charset="0"/>
                                  </a:rPr>
                                  <m:t>)</m:t>
                                </m:r>
                              </m:oMath>
                            </m:oMathPara>
                          </a14:m>
                          <a:endParaRPr lang="de-DE" sz="1300" b="1" dirty="0">
                            <a:solidFill>
                              <a:schemeClr val="bg1"/>
                            </a:solidFill>
                          </a:endParaRPr>
                        </a:p>
                      </a:txBody>
                      <a:tcPr anchor="ctr"/>
                    </a:tc>
                    <a:extLst>
                      <a:ext uri="{0D108BD9-81ED-4DB2-BD59-A6C34878D82A}">
                        <a16:rowId xmlns:a16="http://schemas.microsoft.com/office/drawing/2014/main" val="1068278602"/>
                      </a:ext>
                    </a:extLst>
                  </a:tr>
                  <a:tr h="327349">
                    <a:tc>
                      <a:txBody>
                        <a:bodyPr/>
                        <a:lstStyle/>
                        <a:p>
                          <a:pPr algn="ctr"/>
                          <a:r>
                            <a:rPr lang="de-DE" sz="1300" dirty="0"/>
                            <a:t>0,5</a:t>
                          </a:r>
                        </a:p>
                      </a:txBody>
                      <a:tcPr anchor="ctr"/>
                    </a:tc>
                    <a:tc>
                      <a:txBody>
                        <a:bodyPr/>
                        <a:lstStyle/>
                        <a:p>
                          <a:pPr algn="ctr"/>
                          <a:r>
                            <a:rPr lang="de-DE" sz="1300" dirty="0"/>
                            <a:t>0,5</a:t>
                          </a:r>
                        </a:p>
                      </a:txBody>
                      <a:tcPr anchor="ctr"/>
                    </a:tc>
                    <a:extLst>
                      <a:ext uri="{0D108BD9-81ED-4DB2-BD59-A6C34878D82A}">
                        <a16:rowId xmlns:a16="http://schemas.microsoft.com/office/drawing/2014/main" val="1714145044"/>
                      </a:ext>
                    </a:extLst>
                  </a:tr>
                </a:tbl>
              </a:graphicData>
            </a:graphic>
          </p:graphicFrame>
        </mc:Choice>
        <mc:Fallback xmlns="">
          <p:graphicFrame>
            <p:nvGraphicFramePr>
              <p:cNvPr id="7" name="Tabelle 8">
                <a:extLst>
                  <a:ext uri="{FF2B5EF4-FFF2-40B4-BE49-F238E27FC236}">
                    <a16:creationId xmlns:a16="http://schemas.microsoft.com/office/drawing/2014/main" id="{12129A62-7DC2-4843-A8E3-25E9998FD021}"/>
                  </a:ext>
                </a:extLst>
              </p:cNvPr>
              <p:cNvGraphicFramePr>
                <a:graphicFrameLocks noGrp="1"/>
              </p:cNvGraphicFramePr>
              <p:nvPr>
                <p:extLst>
                  <p:ext uri="{D42A27DB-BD31-4B8C-83A1-F6EECF244321}">
                    <p14:modId xmlns:p14="http://schemas.microsoft.com/office/powerpoint/2010/main" val="1388748266"/>
                  </p:ext>
                </p:extLst>
              </p:nvPr>
            </p:nvGraphicFramePr>
            <p:xfrm>
              <a:off x="3565832" y="1065818"/>
              <a:ext cx="1949646" cy="654698"/>
            </p:xfrm>
            <a:graphic>
              <a:graphicData uri="http://schemas.openxmlformats.org/drawingml/2006/table">
                <a:tbl>
                  <a:tblPr firstRow="1" bandRow="1">
                    <a:tableStyleId>{5C22544A-7EE6-4342-B048-85BDC9FD1C3A}</a:tableStyleId>
                  </a:tblPr>
                  <a:tblGrid>
                    <a:gridCol w="994803">
                      <a:extLst>
                        <a:ext uri="{9D8B030D-6E8A-4147-A177-3AD203B41FA5}">
                          <a16:colId xmlns:a16="http://schemas.microsoft.com/office/drawing/2014/main" val="1094758418"/>
                        </a:ext>
                      </a:extLst>
                    </a:gridCol>
                    <a:gridCol w="954843">
                      <a:extLst>
                        <a:ext uri="{9D8B030D-6E8A-4147-A177-3AD203B41FA5}">
                          <a16:colId xmlns:a16="http://schemas.microsoft.com/office/drawing/2014/main" val="1348218592"/>
                        </a:ext>
                      </a:extLst>
                    </a:gridCol>
                  </a:tblGrid>
                  <a:tr h="327349">
                    <a:tc>
                      <a:txBody>
                        <a:bodyPr/>
                        <a:lstStyle/>
                        <a:p>
                          <a:endParaRPr lang="de-DE"/>
                        </a:p>
                      </a:txBody>
                      <a:tcPr anchor="ctr">
                        <a:blipFill>
                          <a:blip r:embed="rId8"/>
                          <a:stretch>
                            <a:fillRect l="-610" t="-1818" r="-98171" b="-107273"/>
                          </a:stretch>
                        </a:blipFill>
                      </a:tcPr>
                    </a:tc>
                    <a:tc>
                      <a:txBody>
                        <a:bodyPr/>
                        <a:lstStyle/>
                        <a:p>
                          <a:endParaRPr lang="de-DE"/>
                        </a:p>
                      </a:txBody>
                      <a:tcPr anchor="ctr">
                        <a:blipFill>
                          <a:blip r:embed="rId8"/>
                          <a:stretch>
                            <a:fillRect l="-105096" t="-1818" r="-2548" b="-107273"/>
                          </a:stretch>
                        </a:blipFill>
                      </a:tcPr>
                    </a:tc>
                    <a:extLst>
                      <a:ext uri="{0D108BD9-81ED-4DB2-BD59-A6C34878D82A}">
                        <a16:rowId xmlns:a16="http://schemas.microsoft.com/office/drawing/2014/main" val="1068278602"/>
                      </a:ext>
                    </a:extLst>
                  </a:tr>
                  <a:tr h="327349">
                    <a:tc>
                      <a:txBody>
                        <a:bodyPr/>
                        <a:lstStyle/>
                        <a:p>
                          <a:pPr algn="ctr"/>
                          <a:r>
                            <a:rPr lang="de-DE" sz="1300" dirty="0"/>
                            <a:t>0,5</a:t>
                          </a:r>
                        </a:p>
                      </a:txBody>
                      <a:tcPr anchor="ctr"/>
                    </a:tc>
                    <a:tc>
                      <a:txBody>
                        <a:bodyPr/>
                        <a:lstStyle/>
                        <a:p>
                          <a:pPr algn="ctr"/>
                          <a:r>
                            <a:rPr lang="de-DE" sz="1300" dirty="0"/>
                            <a:t>0,5</a:t>
                          </a:r>
                        </a:p>
                      </a:txBody>
                      <a:tcPr anchor="ctr"/>
                    </a:tc>
                    <a:extLst>
                      <a:ext uri="{0D108BD9-81ED-4DB2-BD59-A6C34878D82A}">
                        <a16:rowId xmlns:a16="http://schemas.microsoft.com/office/drawing/2014/main" val="171414504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6" name="Tabelle 8">
                <a:extLst>
                  <a:ext uri="{FF2B5EF4-FFF2-40B4-BE49-F238E27FC236}">
                    <a16:creationId xmlns:a16="http://schemas.microsoft.com/office/drawing/2014/main" id="{EB9D7C16-AE5F-402A-81E0-10105BD261E9}"/>
                  </a:ext>
                </a:extLst>
              </p:cNvPr>
              <p:cNvGraphicFramePr>
                <a:graphicFrameLocks noGrp="1"/>
              </p:cNvGraphicFramePr>
              <p:nvPr>
                <p:extLst>
                  <p:ext uri="{D42A27DB-BD31-4B8C-83A1-F6EECF244321}">
                    <p14:modId xmlns:p14="http://schemas.microsoft.com/office/powerpoint/2010/main" val="2028739782"/>
                  </p:ext>
                </p:extLst>
              </p:nvPr>
            </p:nvGraphicFramePr>
            <p:xfrm>
              <a:off x="69325" y="2544459"/>
              <a:ext cx="2369075" cy="1112520"/>
            </p:xfrm>
            <a:graphic>
              <a:graphicData uri="http://schemas.openxmlformats.org/drawingml/2006/table">
                <a:tbl>
                  <a:tblPr firstRow="1" bandRow="1">
                    <a:tableStyleId>{5C22544A-7EE6-4342-B048-85BDC9FD1C3A}</a:tableStyleId>
                  </a:tblPr>
                  <a:tblGrid>
                    <a:gridCol w="627569">
                      <a:extLst>
                        <a:ext uri="{9D8B030D-6E8A-4147-A177-3AD203B41FA5}">
                          <a16:colId xmlns:a16="http://schemas.microsoft.com/office/drawing/2014/main" val="4031868178"/>
                        </a:ext>
                      </a:extLst>
                    </a:gridCol>
                    <a:gridCol w="883440">
                      <a:extLst>
                        <a:ext uri="{9D8B030D-6E8A-4147-A177-3AD203B41FA5}">
                          <a16:colId xmlns:a16="http://schemas.microsoft.com/office/drawing/2014/main" val="1094758418"/>
                        </a:ext>
                      </a:extLst>
                    </a:gridCol>
                    <a:gridCol w="858066">
                      <a:extLst>
                        <a:ext uri="{9D8B030D-6E8A-4147-A177-3AD203B41FA5}">
                          <a16:colId xmlns:a16="http://schemas.microsoft.com/office/drawing/2014/main" val="134821859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𝑴</m:t>
                                </m:r>
                              </m:oMath>
                            </m:oMathPara>
                          </a14:m>
                          <a:endParaRPr lang="en-GB" sz="1300" b="1" noProof="0" dirty="0">
                            <a:solidFill>
                              <a:schemeClr val="bg1"/>
                            </a:solidFill>
                          </a:endParaRPr>
                        </a:p>
                      </a:txBody>
                      <a:tcPr anchor="ctr"/>
                    </a:tc>
                    <a:tc>
                      <a:txBody>
                        <a:bodyPr/>
                        <a:lstStyle/>
                        <a:p>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𝒀</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𝑻</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𝒀</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𝑭</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tc>
                    <a:extLst>
                      <a:ext uri="{0D108BD9-81ED-4DB2-BD59-A6C34878D82A}">
                        <a16:rowId xmlns:a16="http://schemas.microsoft.com/office/drawing/2014/main" val="1068278602"/>
                      </a:ext>
                    </a:extLst>
                  </a:tr>
                  <a:tr h="370840">
                    <a:tc>
                      <a:txBody>
                        <a:bodyPr/>
                        <a:lstStyle/>
                        <a:p>
                          <a:pPr algn="ctr"/>
                          <a:r>
                            <a:rPr lang="en-GB" sz="1300" noProof="0" dirty="0"/>
                            <a:t>True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1714145044"/>
                      </a:ext>
                    </a:extLst>
                  </a:tr>
                  <a:tr h="370840">
                    <a:tc>
                      <a:txBody>
                        <a:bodyPr/>
                        <a:lstStyle/>
                        <a:p>
                          <a:pPr algn="ctr"/>
                          <a:r>
                            <a:rPr lang="en-GB" sz="1300" noProof="0"/>
                            <a:t>False</a:t>
                          </a:r>
                        </a:p>
                      </a:txBody>
                      <a:tcPr anchor="ctr"/>
                    </a:tc>
                    <a:tc>
                      <a:txBody>
                        <a:bodyPr/>
                        <a:lstStyle/>
                        <a:p>
                          <a:pPr algn="ctr"/>
                          <a:r>
                            <a:rPr lang="en-GB" sz="1300" noProof="0" dirty="0"/>
                            <a:t>0,1</a:t>
                          </a:r>
                        </a:p>
                      </a:txBody>
                      <a:tcPr anchor="ctr"/>
                    </a:tc>
                    <a:tc>
                      <a:txBody>
                        <a:bodyPr/>
                        <a:lstStyle/>
                        <a:p>
                          <a:pPr algn="ctr"/>
                          <a:r>
                            <a:rPr lang="en-GB" sz="1300" noProof="0" dirty="0"/>
                            <a:t>0,9</a:t>
                          </a:r>
                        </a:p>
                      </a:txBody>
                      <a:tcPr anchor="ctr"/>
                    </a:tc>
                    <a:extLst>
                      <a:ext uri="{0D108BD9-81ED-4DB2-BD59-A6C34878D82A}">
                        <a16:rowId xmlns:a16="http://schemas.microsoft.com/office/drawing/2014/main" val="3732050915"/>
                      </a:ext>
                    </a:extLst>
                  </a:tr>
                </a:tbl>
              </a:graphicData>
            </a:graphic>
          </p:graphicFrame>
        </mc:Choice>
        <mc:Fallback xmlns="">
          <p:graphicFrame>
            <p:nvGraphicFramePr>
              <p:cNvPr id="26" name="Tabelle 8">
                <a:extLst>
                  <a:ext uri="{FF2B5EF4-FFF2-40B4-BE49-F238E27FC236}">
                    <a16:creationId xmlns:a16="http://schemas.microsoft.com/office/drawing/2014/main" id="{EB9D7C16-AE5F-402A-81E0-10105BD261E9}"/>
                  </a:ext>
                </a:extLst>
              </p:cNvPr>
              <p:cNvGraphicFramePr>
                <a:graphicFrameLocks noGrp="1"/>
              </p:cNvGraphicFramePr>
              <p:nvPr>
                <p:extLst>
                  <p:ext uri="{D42A27DB-BD31-4B8C-83A1-F6EECF244321}">
                    <p14:modId xmlns:p14="http://schemas.microsoft.com/office/powerpoint/2010/main" val="2028739782"/>
                  </p:ext>
                </p:extLst>
              </p:nvPr>
            </p:nvGraphicFramePr>
            <p:xfrm>
              <a:off x="69325" y="2544459"/>
              <a:ext cx="2369075" cy="1112520"/>
            </p:xfrm>
            <a:graphic>
              <a:graphicData uri="http://schemas.openxmlformats.org/drawingml/2006/table">
                <a:tbl>
                  <a:tblPr firstRow="1" bandRow="1">
                    <a:tableStyleId>{5C22544A-7EE6-4342-B048-85BDC9FD1C3A}</a:tableStyleId>
                  </a:tblPr>
                  <a:tblGrid>
                    <a:gridCol w="627569">
                      <a:extLst>
                        <a:ext uri="{9D8B030D-6E8A-4147-A177-3AD203B41FA5}">
                          <a16:colId xmlns:a16="http://schemas.microsoft.com/office/drawing/2014/main" val="4031868178"/>
                        </a:ext>
                      </a:extLst>
                    </a:gridCol>
                    <a:gridCol w="883440">
                      <a:extLst>
                        <a:ext uri="{9D8B030D-6E8A-4147-A177-3AD203B41FA5}">
                          <a16:colId xmlns:a16="http://schemas.microsoft.com/office/drawing/2014/main" val="1094758418"/>
                        </a:ext>
                      </a:extLst>
                    </a:gridCol>
                    <a:gridCol w="858066">
                      <a:extLst>
                        <a:ext uri="{9D8B030D-6E8A-4147-A177-3AD203B41FA5}">
                          <a16:colId xmlns:a16="http://schemas.microsoft.com/office/drawing/2014/main" val="1348218592"/>
                        </a:ext>
                      </a:extLst>
                    </a:gridCol>
                  </a:tblGrid>
                  <a:tr h="370840">
                    <a:tc>
                      <a:txBody>
                        <a:bodyPr/>
                        <a:lstStyle/>
                        <a:p>
                          <a:endParaRPr lang="de-DE"/>
                        </a:p>
                      </a:txBody>
                      <a:tcPr anchor="ctr">
                        <a:blipFill>
                          <a:blip r:embed="rId9"/>
                          <a:stretch>
                            <a:fillRect l="-971" t="-1639" r="-282524" b="-203279"/>
                          </a:stretch>
                        </a:blipFill>
                      </a:tcPr>
                    </a:tc>
                    <a:tc>
                      <a:txBody>
                        <a:bodyPr/>
                        <a:lstStyle/>
                        <a:p>
                          <a:endParaRPr lang="de-DE"/>
                        </a:p>
                      </a:txBody>
                      <a:tcPr anchor="ctr">
                        <a:blipFill>
                          <a:blip r:embed="rId9"/>
                          <a:stretch>
                            <a:fillRect l="-71724" t="-1639" r="-100690" b="-203279"/>
                          </a:stretch>
                        </a:blipFill>
                      </a:tcPr>
                    </a:tc>
                    <a:tc>
                      <a:txBody>
                        <a:bodyPr/>
                        <a:lstStyle/>
                        <a:p>
                          <a:endParaRPr lang="de-DE"/>
                        </a:p>
                      </a:txBody>
                      <a:tcPr anchor="ctr">
                        <a:blipFill>
                          <a:blip r:embed="rId9"/>
                          <a:stretch>
                            <a:fillRect l="-176596" t="-1639" r="-3546" b="-203279"/>
                          </a:stretch>
                        </a:blipFill>
                      </a:tcPr>
                    </a:tc>
                    <a:extLst>
                      <a:ext uri="{0D108BD9-81ED-4DB2-BD59-A6C34878D82A}">
                        <a16:rowId xmlns:a16="http://schemas.microsoft.com/office/drawing/2014/main" val="1068278602"/>
                      </a:ext>
                    </a:extLst>
                  </a:tr>
                  <a:tr h="370840">
                    <a:tc>
                      <a:txBody>
                        <a:bodyPr/>
                        <a:lstStyle/>
                        <a:p>
                          <a:pPr algn="ctr"/>
                          <a:r>
                            <a:rPr lang="en-GB" sz="1300" noProof="0" dirty="0"/>
                            <a:t>True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1714145044"/>
                      </a:ext>
                    </a:extLst>
                  </a:tr>
                  <a:tr h="370840">
                    <a:tc>
                      <a:txBody>
                        <a:bodyPr/>
                        <a:lstStyle/>
                        <a:p>
                          <a:pPr algn="ctr"/>
                          <a:r>
                            <a:rPr lang="en-GB" sz="1300" noProof="0"/>
                            <a:t>False</a:t>
                          </a:r>
                        </a:p>
                      </a:txBody>
                      <a:tcPr anchor="ctr"/>
                    </a:tc>
                    <a:tc>
                      <a:txBody>
                        <a:bodyPr/>
                        <a:lstStyle/>
                        <a:p>
                          <a:pPr algn="ctr"/>
                          <a:r>
                            <a:rPr lang="en-GB" sz="1300" noProof="0" dirty="0"/>
                            <a:t>0,1</a:t>
                          </a:r>
                        </a:p>
                      </a:txBody>
                      <a:tcPr anchor="ctr"/>
                    </a:tc>
                    <a:tc>
                      <a:txBody>
                        <a:bodyPr/>
                        <a:lstStyle/>
                        <a:p>
                          <a:pPr algn="ctr"/>
                          <a:r>
                            <a:rPr lang="en-GB" sz="1300" noProof="0" dirty="0"/>
                            <a:t>0,9</a:t>
                          </a:r>
                        </a:p>
                      </a:txBody>
                      <a:tcPr anchor="ctr"/>
                    </a:tc>
                    <a:extLst>
                      <a:ext uri="{0D108BD9-81ED-4DB2-BD59-A6C34878D82A}">
                        <a16:rowId xmlns:a16="http://schemas.microsoft.com/office/drawing/2014/main" val="373205091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8" name="Tabelle 8">
                <a:extLst>
                  <a:ext uri="{FF2B5EF4-FFF2-40B4-BE49-F238E27FC236}">
                    <a16:creationId xmlns:a16="http://schemas.microsoft.com/office/drawing/2014/main" id="{D1D754F9-06E0-4477-B661-E2F2C1BCBB6C}"/>
                  </a:ext>
                </a:extLst>
              </p:cNvPr>
              <p:cNvGraphicFramePr>
                <a:graphicFrameLocks noGrp="1"/>
              </p:cNvGraphicFramePr>
              <p:nvPr>
                <p:extLst>
                  <p:ext uri="{D42A27DB-BD31-4B8C-83A1-F6EECF244321}">
                    <p14:modId xmlns:p14="http://schemas.microsoft.com/office/powerpoint/2010/main" val="1992294875"/>
                  </p:ext>
                </p:extLst>
              </p:nvPr>
            </p:nvGraphicFramePr>
            <p:xfrm>
              <a:off x="2940454" y="4851400"/>
              <a:ext cx="3200401" cy="1854200"/>
            </p:xfrm>
            <a:graphic>
              <a:graphicData uri="http://schemas.openxmlformats.org/drawingml/2006/table">
                <a:tbl>
                  <a:tblPr firstRow="1" bandRow="1">
                    <a:tableStyleId>{5C22544A-7EE6-4342-B048-85BDC9FD1C3A}</a:tableStyleId>
                  </a:tblPr>
                  <a:tblGrid>
                    <a:gridCol w="670240">
                      <a:extLst>
                        <a:ext uri="{9D8B030D-6E8A-4147-A177-3AD203B41FA5}">
                          <a16:colId xmlns:a16="http://schemas.microsoft.com/office/drawing/2014/main" val="4031868178"/>
                        </a:ext>
                      </a:extLst>
                    </a:gridCol>
                    <a:gridCol w="670240">
                      <a:extLst>
                        <a:ext uri="{9D8B030D-6E8A-4147-A177-3AD203B41FA5}">
                          <a16:colId xmlns:a16="http://schemas.microsoft.com/office/drawing/2014/main" val="1924088599"/>
                        </a:ext>
                      </a:extLst>
                    </a:gridCol>
                    <a:gridCol w="943512">
                      <a:extLst>
                        <a:ext uri="{9D8B030D-6E8A-4147-A177-3AD203B41FA5}">
                          <a16:colId xmlns:a16="http://schemas.microsoft.com/office/drawing/2014/main" val="1094758418"/>
                        </a:ext>
                      </a:extLst>
                    </a:gridCol>
                    <a:gridCol w="916409">
                      <a:extLst>
                        <a:ext uri="{9D8B030D-6E8A-4147-A177-3AD203B41FA5}">
                          <a16:colId xmlns:a16="http://schemas.microsoft.com/office/drawing/2014/main" val="134821859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300" b="1" i="1" noProof="0" smtClean="0">
                                    <a:solidFill>
                                      <a:schemeClr val="bg1"/>
                                    </a:solidFill>
                                    <a:latin typeface="Cambria Math" panose="02040503050406030204" pitchFamily="18" charset="0"/>
                                  </a:rPr>
                                  <m:t>𝒀</m:t>
                                </m:r>
                              </m:oMath>
                            </m:oMathPara>
                          </a14:m>
                          <a:endParaRPr lang="en-GB" sz="1300" b="1" noProof="0" dirty="0">
                            <a:solidFill>
                              <a:schemeClr val="bg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300" b="1" i="1" noProof="0" smtClean="0">
                                    <a:solidFill>
                                      <a:schemeClr val="bg1"/>
                                    </a:solidFill>
                                    <a:latin typeface="Cambria Math" panose="02040503050406030204" pitchFamily="18" charset="0"/>
                                  </a:rPr>
                                  <m:t>𝑺</m:t>
                                </m:r>
                              </m:oMath>
                            </m:oMathPara>
                          </a14:m>
                          <a:endParaRPr lang="en-GB" sz="1300" b="1" noProof="0" dirty="0">
                            <a:solidFill>
                              <a:schemeClr val="bg1"/>
                            </a:solidFill>
                          </a:endParaRPr>
                        </a:p>
                      </a:txBody>
                      <a:tcPr anchor="ctr"/>
                    </a:tc>
                    <a:tc>
                      <a:txBody>
                        <a:bodyPr/>
                        <a:lstStyle/>
                        <a:p>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𝑰</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𝑻</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𝑰</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𝑭</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tc>
                    <a:extLst>
                      <a:ext uri="{0D108BD9-81ED-4DB2-BD59-A6C34878D82A}">
                        <a16:rowId xmlns:a16="http://schemas.microsoft.com/office/drawing/2014/main" val="1068278602"/>
                      </a:ext>
                    </a:extLst>
                  </a:tr>
                  <a:tr h="370840">
                    <a:tc>
                      <a:txBody>
                        <a:bodyPr/>
                        <a:lstStyle/>
                        <a:p>
                          <a:pPr algn="ctr"/>
                          <a:r>
                            <a:rPr lang="en-GB" sz="1300" noProof="0" dirty="0"/>
                            <a:t>True</a:t>
                          </a:r>
                        </a:p>
                      </a:txBody>
                      <a:tcPr anchor="ctr"/>
                    </a:tc>
                    <a:tc>
                      <a:txBody>
                        <a:bodyPr/>
                        <a:lstStyle/>
                        <a:p>
                          <a:pPr algn="ctr"/>
                          <a:r>
                            <a:rPr lang="en-GB" sz="1300" noProof="0" dirty="0"/>
                            <a:t>True</a:t>
                          </a:r>
                        </a:p>
                      </a:txBody>
                      <a:tcPr anchor="ctr"/>
                    </a:tc>
                    <a:tc>
                      <a:txBody>
                        <a:bodyPr/>
                        <a:lstStyle/>
                        <a:p>
                          <a:pPr algn="ctr"/>
                          <a:r>
                            <a:rPr lang="en-GB" sz="1300" noProof="0" dirty="0"/>
                            <a:t>1,0</a:t>
                          </a:r>
                        </a:p>
                      </a:txBody>
                      <a:tcPr anchor="ctr"/>
                    </a:tc>
                    <a:tc>
                      <a:txBody>
                        <a:bodyPr/>
                        <a:lstStyle/>
                        <a:p>
                          <a:pPr algn="ctr"/>
                          <a:r>
                            <a:rPr lang="en-GB" sz="1300" noProof="0" dirty="0"/>
                            <a:t>0</a:t>
                          </a:r>
                        </a:p>
                      </a:txBody>
                      <a:tcPr anchor="ctr"/>
                    </a:tc>
                    <a:extLst>
                      <a:ext uri="{0D108BD9-81ED-4DB2-BD59-A6C34878D82A}">
                        <a16:rowId xmlns:a16="http://schemas.microsoft.com/office/drawing/2014/main" val="1714145044"/>
                      </a:ext>
                    </a:extLst>
                  </a:tr>
                  <a:tr h="370840">
                    <a:tc>
                      <a:txBody>
                        <a:bodyPr/>
                        <a:lstStyle/>
                        <a:p>
                          <a:pPr algn="ctr"/>
                          <a:r>
                            <a:rPr lang="en-GB" sz="1300" noProof="0" dirty="0"/>
                            <a:t>True</a:t>
                          </a:r>
                        </a:p>
                      </a:txBody>
                      <a:tcPr anchor="ctr"/>
                    </a:tc>
                    <a:tc>
                      <a:txBody>
                        <a:bodyPr/>
                        <a:lstStyle/>
                        <a:p>
                          <a:pPr algn="ctr"/>
                          <a:r>
                            <a:rPr lang="en-GB" sz="1300" noProof="0" dirty="0"/>
                            <a:t>False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3732050915"/>
                      </a:ext>
                    </a:extLst>
                  </a:tr>
                  <a:tr h="370840">
                    <a:tc>
                      <a:txBody>
                        <a:bodyPr/>
                        <a:lstStyle/>
                        <a:p>
                          <a:pPr algn="ctr"/>
                          <a:r>
                            <a:rPr lang="en-GB" sz="1300" noProof="0" dirty="0"/>
                            <a:t>False</a:t>
                          </a:r>
                        </a:p>
                      </a:txBody>
                      <a:tcPr anchor="ctr"/>
                    </a:tc>
                    <a:tc>
                      <a:txBody>
                        <a:bodyPr/>
                        <a:lstStyle/>
                        <a:p>
                          <a:pPr algn="ctr"/>
                          <a:r>
                            <a:rPr lang="en-GB" sz="1300" noProof="0" dirty="0"/>
                            <a:t>True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1242515654"/>
                      </a:ext>
                    </a:extLst>
                  </a:tr>
                  <a:tr h="370840">
                    <a:tc>
                      <a:txBody>
                        <a:bodyPr/>
                        <a:lstStyle/>
                        <a:p>
                          <a:pPr algn="ctr"/>
                          <a:r>
                            <a:rPr lang="en-GB" sz="1300" noProof="0" dirty="0"/>
                            <a:t>False</a:t>
                          </a:r>
                        </a:p>
                      </a:txBody>
                      <a:tcPr anchor="ctr"/>
                    </a:tc>
                    <a:tc>
                      <a:txBody>
                        <a:bodyPr/>
                        <a:lstStyle/>
                        <a:p>
                          <a:pPr algn="ctr"/>
                          <a:r>
                            <a:rPr lang="en-GB" sz="1300" noProof="0" dirty="0"/>
                            <a:t>False</a:t>
                          </a:r>
                        </a:p>
                      </a:txBody>
                      <a:tcPr anchor="ctr"/>
                    </a:tc>
                    <a:tc>
                      <a:txBody>
                        <a:bodyPr/>
                        <a:lstStyle/>
                        <a:p>
                          <a:pPr algn="ctr"/>
                          <a:r>
                            <a:rPr lang="en-GB" sz="1300" noProof="0" dirty="0"/>
                            <a:t>0,01</a:t>
                          </a:r>
                        </a:p>
                      </a:txBody>
                      <a:tcPr anchor="ctr"/>
                    </a:tc>
                    <a:tc>
                      <a:txBody>
                        <a:bodyPr/>
                        <a:lstStyle/>
                        <a:p>
                          <a:pPr algn="ctr"/>
                          <a:r>
                            <a:rPr lang="en-GB" sz="1300" noProof="0" dirty="0"/>
                            <a:t>0,99</a:t>
                          </a:r>
                        </a:p>
                      </a:txBody>
                      <a:tcPr anchor="ctr"/>
                    </a:tc>
                    <a:extLst>
                      <a:ext uri="{0D108BD9-81ED-4DB2-BD59-A6C34878D82A}">
                        <a16:rowId xmlns:a16="http://schemas.microsoft.com/office/drawing/2014/main" val="1628370713"/>
                      </a:ext>
                    </a:extLst>
                  </a:tr>
                </a:tbl>
              </a:graphicData>
            </a:graphic>
          </p:graphicFrame>
        </mc:Choice>
        <mc:Fallback xmlns="">
          <p:graphicFrame>
            <p:nvGraphicFramePr>
              <p:cNvPr id="28" name="Tabelle 8">
                <a:extLst>
                  <a:ext uri="{FF2B5EF4-FFF2-40B4-BE49-F238E27FC236}">
                    <a16:creationId xmlns:a16="http://schemas.microsoft.com/office/drawing/2014/main" id="{D1D754F9-06E0-4477-B661-E2F2C1BCBB6C}"/>
                  </a:ext>
                </a:extLst>
              </p:cNvPr>
              <p:cNvGraphicFramePr>
                <a:graphicFrameLocks noGrp="1"/>
              </p:cNvGraphicFramePr>
              <p:nvPr>
                <p:extLst>
                  <p:ext uri="{D42A27DB-BD31-4B8C-83A1-F6EECF244321}">
                    <p14:modId xmlns:p14="http://schemas.microsoft.com/office/powerpoint/2010/main" val="1992294875"/>
                  </p:ext>
                </p:extLst>
              </p:nvPr>
            </p:nvGraphicFramePr>
            <p:xfrm>
              <a:off x="2940454" y="4851400"/>
              <a:ext cx="3200401" cy="1854200"/>
            </p:xfrm>
            <a:graphic>
              <a:graphicData uri="http://schemas.openxmlformats.org/drawingml/2006/table">
                <a:tbl>
                  <a:tblPr firstRow="1" bandRow="1">
                    <a:tableStyleId>{5C22544A-7EE6-4342-B048-85BDC9FD1C3A}</a:tableStyleId>
                  </a:tblPr>
                  <a:tblGrid>
                    <a:gridCol w="670240">
                      <a:extLst>
                        <a:ext uri="{9D8B030D-6E8A-4147-A177-3AD203B41FA5}">
                          <a16:colId xmlns:a16="http://schemas.microsoft.com/office/drawing/2014/main" val="4031868178"/>
                        </a:ext>
                      </a:extLst>
                    </a:gridCol>
                    <a:gridCol w="670240">
                      <a:extLst>
                        <a:ext uri="{9D8B030D-6E8A-4147-A177-3AD203B41FA5}">
                          <a16:colId xmlns:a16="http://schemas.microsoft.com/office/drawing/2014/main" val="1924088599"/>
                        </a:ext>
                      </a:extLst>
                    </a:gridCol>
                    <a:gridCol w="943512">
                      <a:extLst>
                        <a:ext uri="{9D8B030D-6E8A-4147-A177-3AD203B41FA5}">
                          <a16:colId xmlns:a16="http://schemas.microsoft.com/office/drawing/2014/main" val="1094758418"/>
                        </a:ext>
                      </a:extLst>
                    </a:gridCol>
                    <a:gridCol w="916409">
                      <a:extLst>
                        <a:ext uri="{9D8B030D-6E8A-4147-A177-3AD203B41FA5}">
                          <a16:colId xmlns:a16="http://schemas.microsoft.com/office/drawing/2014/main" val="1348218592"/>
                        </a:ext>
                      </a:extLst>
                    </a:gridCol>
                  </a:tblGrid>
                  <a:tr h="370840">
                    <a:tc>
                      <a:txBody>
                        <a:bodyPr/>
                        <a:lstStyle/>
                        <a:p>
                          <a:endParaRPr lang="de-DE"/>
                        </a:p>
                      </a:txBody>
                      <a:tcPr anchor="ctr">
                        <a:blipFill>
                          <a:blip r:embed="rId10"/>
                          <a:stretch>
                            <a:fillRect l="-909" t="-1639" r="-381818" b="-404918"/>
                          </a:stretch>
                        </a:blipFill>
                      </a:tcPr>
                    </a:tc>
                    <a:tc>
                      <a:txBody>
                        <a:bodyPr/>
                        <a:lstStyle/>
                        <a:p>
                          <a:endParaRPr lang="de-DE"/>
                        </a:p>
                      </a:txBody>
                      <a:tcPr anchor="ctr">
                        <a:blipFill>
                          <a:blip r:embed="rId10"/>
                          <a:stretch>
                            <a:fillRect l="-100909" t="-1639" r="-281818" b="-404918"/>
                          </a:stretch>
                        </a:blipFill>
                      </a:tcPr>
                    </a:tc>
                    <a:tc>
                      <a:txBody>
                        <a:bodyPr/>
                        <a:lstStyle/>
                        <a:p>
                          <a:endParaRPr lang="de-DE"/>
                        </a:p>
                      </a:txBody>
                      <a:tcPr anchor="ctr">
                        <a:blipFill>
                          <a:blip r:embed="rId10"/>
                          <a:stretch>
                            <a:fillRect l="-142581" t="-1639" r="-100000" b="-404918"/>
                          </a:stretch>
                        </a:blipFill>
                      </a:tcPr>
                    </a:tc>
                    <a:tc>
                      <a:txBody>
                        <a:bodyPr/>
                        <a:lstStyle/>
                        <a:p>
                          <a:endParaRPr lang="de-DE"/>
                        </a:p>
                      </a:txBody>
                      <a:tcPr anchor="ctr">
                        <a:blipFill>
                          <a:blip r:embed="rId10"/>
                          <a:stretch>
                            <a:fillRect l="-249007" t="-1639" r="-2649" b="-404918"/>
                          </a:stretch>
                        </a:blipFill>
                      </a:tcPr>
                    </a:tc>
                    <a:extLst>
                      <a:ext uri="{0D108BD9-81ED-4DB2-BD59-A6C34878D82A}">
                        <a16:rowId xmlns:a16="http://schemas.microsoft.com/office/drawing/2014/main" val="1068278602"/>
                      </a:ext>
                    </a:extLst>
                  </a:tr>
                  <a:tr h="370840">
                    <a:tc>
                      <a:txBody>
                        <a:bodyPr/>
                        <a:lstStyle/>
                        <a:p>
                          <a:pPr algn="ctr"/>
                          <a:r>
                            <a:rPr lang="en-GB" sz="1300" noProof="0" dirty="0"/>
                            <a:t>True</a:t>
                          </a:r>
                        </a:p>
                      </a:txBody>
                      <a:tcPr anchor="ctr"/>
                    </a:tc>
                    <a:tc>
                      <a:txBody>
                        <a:bodyPr/>
                        <a:lstStyle/>
                        <a:p>
                          <a:pPr algn="ctr"/>
                          <a:r>
                            <a:rPr lang="en-GB" sz="1300" noProof="0" dirty="0"/>
                            <a:t>True</a:t>
                          </a:r>
                        </a:p>
                      </a:txBody>
                      <a:tcPr anchor="ctr"/>
                    </a:tc>
                    <a:tc>
                      <a:txBody>
                        <a:bodyPr/>
                        <a:lstStyle/>
                        <a:p>
                          <a:pPr algn="ctr"/>
                          <a:r>
                            <a:rPr lang="en-GB" sz="1300" noProof="0" dirty="0"/>
                            <a:t>1,0</a:t>
                          </a:r>
                        </a:p>
                      </a:txBody>
                      <a:tcPr anchor="ctr"/>
                    </a:tc>
                    <a:tc>
                      <a:txBody>
                        <a:bodyPr/>
                        <a:lstStyle/>
                        <a:p>
                          <a:pPr algn="ctr"/>
                          <a:r>
                            <a:rPr lang="en-GB" sz="1300" noProof="0" dirty="0"/>
                            <a:t>0</a:t>
                          </a:r>
                        </a:p>
                      </a:txBody>
                      <a:tcPr anchor="ctr"/>
                    </a:tc>
                    <a:extLst>
                      <a:ext uri="{0D108BD9-81ED-4DB2-BD59-A6C34878D82A}">
                        <a16:rowId xmlns:a16="http://schemas.microsoft.com/office/drawing/2014/main" val="1714145044"/>
                      </a:ext>
                    </a:extLst>
                  </a:tr>
                  <a:tr h="370840">
                    <a:tc>
                      <a:txBody>
                        <a:bodyPr/>
                        <a:lstStyle/>
                        <a:p>
                          <a:pPr algn="ctr"/>
                          <a:r>
                            <a:rPr lang="en-GB" sz="1300" noProof="0" dirty="0"/>
                            <a:t>True</a:t>
                          </a:r>
                        </a:p>
                      </a:txBody>
                      <a:tcPr anchor="ctr"/>
                    </a:tc>
                    <a:tc>
                      <a:txBody>
                        <a:bodyPr/>
                        <a:lstStyle/>
                        <a:p>
                          <a:pPr algn="ctr"/>
                          <a:r>
                            <a:rPr lang="en-GB" sz="1300" noProof="0" dirty="0"/>
                            <a:t>False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3732050915"/>
                      </a:ext>
                    </a:extLst>
                  </a:tr>
                  <a:tr h="370840">
                    <a:tc>
                      <a:txBody>
                        <a:bodyPr/>
                        <a:lstStyle/>
                        <a:p>
                          <a:pPr algn="ctr"/>
                          <a:r>
                            <a:rPr lang="en-GB" sz="1300" noProof="0" dirty="0"/>
                            <a:t>False</a:t>
                          </a:r>
                        </a:p>
                      </a:txBody>
                      <a:tcPr anchor="ctr"/>
                    </a:tc>
                    <a:tc>
                      <a:txBody>
                        <a:bodyPr/>
                        <a:lstStyle/>
                        <a:p>
                          <a:pPr algn="ctr"/>
                          <a:r>
                            <a:rPr lang="en-GB" sz="1300" noProof="0" dirty="0"/>
                            <a:t>True</a:t>
                          </a:r>
                        </a:p>
                      </a:txBody>
                      <a:tcPr anchor="ctr"/>
                    </a:tc>
                    <a:tc>
                      <a:txBody>
                        <a:bodyPr/>
                        <a:lstStyle/>
                        <a:p>
                          <a:pPr algn="ctr"/>
                          <a:r>
                            <a:rPr lang="en-GB" sz="1300" noProof="0" dirty="0"/>
                            <a:t>0,9</a:t>
                          </a:r>
                        </a:p>
                      </a:txBody>
                      <a:tcPr anchor="ctr"/>
                    </a:tc>
                    <a:tc>
                      <a:txBody>
                        <a:bodyPr/>
                        <a:lstStyle/>
                        <a:p>
                          <a:pPr algn="ctr"/>
                          <a:r>
                            <a:rPr lang="en-GB" sz="1300" noProof="0" dirty="0"/>
                            <a:t>0,1</a:t>
                          </a:r>
                        </a:p>
                      </a:txBody>
                      <a:tcPr anchor="ctr"/>
                    </a:tc>
                    <a:extLst>
                      <a:ext uri="{0D108BD9-81ED-4DB2-BD59-A6C34878D82A}">
                        <a16:rowId xmlns:a16="http://schemas.microsoft.com/office/drawing/2014/main" val="1242515654"/>
                      </a:ext>
                    </a:extLst>
                  </a:tr>
                  <a:tr h="370840">
                    <a:tc>
                      <a:txBody>
                        <a:bodyPr/>
                        <a:lstStyle/>
                        <a:p>
                          <a:pPr algn="ctr"/>
                          <a:r>
                            <a:rPr lang="en-GB" sz="1300" noProof="0" dirty="0"/>
                            <a:t>False</a:t>
                          </a:r>
                        </a:p>
                      </a:txBody>
                      <a:tcPr anchor="ctr"/>
                    </a:tc>
                    <a:tc>
                      <a:txBody>
                        <a:bodyPr/>
                        <a:lstStyle/>
                        <a:p>
                          <a:pPr algn="ctr"/>
                          <a:r>
                            <a:rPr lang="en-GB" sz="1300" noProof="0" dirty="0"/>
                            <a:t>False</a:t>
                          </a:r>
                        </a:p>
                      </a:txBody>
                      <a:tcPr anchor="ctr"/>
                    </a:tc>
                    <a:tc>
                      <a:txBody>
                        <a:bodyPr/>
                        <a:lstStyle/>
                        <a:p>
                          <a:pPr algn="ctr"/>
                          <a:r>
                            <a:rPr lang="en-GB" sz="1300" noProof="0" dirty="0"/>
                            <a:t>0,01</a:t>
                          </a:r>
                        </a:p>
                      </a:txBody>
                      <a:tcPr anchor="ctr"/>
                    </a:tc>
                    <a:tc>
                      <a:txBody>
                        <a:bodyPr/>
                        <a:lstStyle/>
                        <a:p>
                          <a:pPr algn="ctr"/>
                          <a:r>
                            <a:rPr lang="en-GB" sz="1300" noProof="0" dirty="0"/>
                            <a:t>0,99</a:t>
                          </a:r>
                        </a:p>
                      </a:txBody>
                      <a:tcPr anchor="ctr"/>
                    </a:tc>
                    <a:extLst>
                      <a:ext uri="{0D108BD9-81ED-4DB2-BD59-A6C34878D82A}">
                        <a16:rowId xmlns:a16="http://schemas.microsoft.com/office/drawing/2014/main" val="1628370713"/>
                      </a:ext>
                    </a:extLst>
                  </a:tr>
                </a:tbl>
              </a:graphicData>
            </a:graphic>
          </p:graphicFrame>
        </mc:Fallback>
      </mc:AlternateContent>
    </p:spTree>
    <p:extLst>
      <p:ext uri="{BB962C8B-B14F-4D97-AF65-F5344CB8AC3E}">
        <p14:creationId xmlns:p14="http://schemas.microsoft.com/office/powerpoint/2010/main" val="160125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7F9F1B-02C1-4D5E-80F0-C261D1EB3AE2}"/>
              </a:ext>
            </a:extLst>
          </p:cNvPr>
          <p:cNvSpPr>
            <a:spLocks noGrp="1"/>
          </p:cNvSpPr>
          <p:nvPr>
            <p:ph type="title"/>
          </p:nvPr>
        </p:nvSpPr>
        <p:spPr/>
        <p:txBody>
          <a:bodyPr>
            <a:normAutofit fontScale="90000"/>
          </a:bodyPr>
          <a:lstStyle/>
          <a:p>
            <a:endParaRPr lang="de-DE"/>
          </a:p>
        </p:txBody>
      </p:sp>
      <p:sp>
        <p:nvSpPr>
          <p:cNvPr id="4" name="Fußzeilenplatzhalter 3">
            <a:extLst>
              <a:ext uri="{FF2B5EF4-FFF2-40B4-BE49-F238E27FC236}">
                <a16:creationId xmlns:a16="http://schemas.microsoft.com/office/drawing/2014/main" id="{59CAD7BE-6A00-4300-8D23-D87BE05CE57D}"/>
              </a:ext>
            </a:extLst>
          </p:cNvPr>
          <p:cNvSpPr>
            <a:spLocks noGrp="1"/>
          </p:cNvSpPr>
          <p:nvPr>
            <p:ph type="ftr" sz="quarter" idx="11"/>
          </p:nvPr>
        </p:nvSpPr>
        <p:spPr/>
        <p:txBody>
          <a:bodyPr/>
          <a:lstStyle/>
          <a:p>
            <a:pPr>
              <a:defRPr/>
            </a:pPr>
            <a:r>
              <a:rPr lang="en-US"/>
              <a:t>Neuroinformatics - Prof. Dr. Gordon Pipa</a:t>
            </a:r>
            <a:endParaRPr lang="en-US" dirty="0"/>
          </a:p>
        </p:txBody>
      </p:sp>
      <p:pic>
        <p:nvPicPr>
          <p:cNvPr id="5" name="Grafik 4">
            <a:extLst>
              <a:ext uri="{FF2B5EF4-FFF2-40B4-BE49-F238E27FC236}">
                <a16:creationId xmlns:a16="http://schemas.microsoft.com/office/drawing/2014/main" id="{84FF8C07-1F03-4B7B-9CE6-BC2931D32BAF}"/>
              </a:ext>
            </a:extLst>
          </p:cNvPr>
          <p:cNvPicPr>
            <a:picLocks noChangeAspect="1"/>
          </p:cNvPicPr>
          <p:nvPr/>
        </p:nvPicPr>
        <p:blipFill>
          <a:blip r:embed="rId2">
            <a:duotone>
              <a:prstClr val="black"/>
              <a:srgbClr val="D9C3A5">
                <a:tint val="50000"/>
                <a:satMod val="180000"/>
              </a:srgbClr>
            </a:duotone>
          </a:blip>
          <a:stretch>
            <a:fillRect/>
          </a:stretch>
        </p:blipFill>
        <p:spPr>
          <a:xfrm>
            <a:off x="0" y="-39915"/>
            <a:ext cx="9144000" cy="6854873"/>
          </a:xfrm>
          <a:prstGeom prst="rect">
            <a:avLst/>
          </a:prstGeom>
        </p:spPr>
      </p:pic>
      <p:sp>
        <p:nvSpPr>
          <p:cNvPr id="7" name="Textfeld 6">
            <a:extLst>
              <a:ext uri="{FF2B5EF4-FFF2-40B4-BE49-F238E27FC236}">
                <a16:creationId xmlns:a16="http://schemas.microsoft.com/office/drawing/2014/main" id="{55819610-F617-40BC-B5FE-0887F93AFC0E}"/>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1738570692"/>
      </p:ext>
    </p:extLst>
  </p:cSld>
  <p:clrMapOvr>
    <a:masterClrMapping/>
  </p:clrMapOvr>
  <mc:AlternateContent xmlns:mc="http://schemas.openxmlformats.org/markup-compatibility/2006" xmlns:p14="http://schemas.microsoft.com/office/powerpoint/2010/main">
    <mc:Choice Requires="p14">
      <p:transition spd="slow" p14:dur="2000" advTm="133421"/>
    </mc:Choice>
    <mc:Fallback xmlns="">
      <p:transition spd="slow" advTm="13342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219" name="Rectangle 3"/>
              <p:cNvSpPr>
                <a:spLocks noGrp="1"/>
              </p:cNvSpPr>
              <p:nvPr>
                <p:ph type="body" idx="4294967295"/>
              </p:nvPr>
            </p:nvSpPr>
            <p:spPr>
              <a:xfrm>
                <a:off x="457199" y="800100"/>
                <a:ext cx="4798219" cy="5753100"/>
              </a:xfrm>
            </p:spPr>
            <p:txBody>
              <a:bodyPr/>
              <a:lstStyle/>
              <a:p>
                <a:pPr marL="0" indent="0" eaLnBrk="1" hangingPunct="1">
                  <a:lnSpc>
                    <a:spcPct val="90000"/>
                  </a:lnSpc>
                </a:pPr>
                <a:r>
                  <a:rPr lang="en-AU" sz="1800">
                    <a:latin typeface="+mj-lt"/>
                  </a:rPr>
                  <a:t>It is worth spending a moment to understand further the possible surprising behavior of the graph. Consider a particular instance of such a graph corresponding to a problem with three binary random variables related to a working recording using BigBlueButton.</a:t>
                </a:r>
              </a:p>
              <a:p>
                <a:pPr marL="0" indent="0" eaLnBrk="1" hangingPunct="1">
                  <a:lnSpc>
                    <a:spcPct val="90000"/>
                  </a:lnSpc>
                </a:pPr>
                <a:endParaRPr lang="en-AU" sz="1800" b="0">
                  <a:latin typeface="+mj-lt"/>
                </a:endParaRPr>
              </a:p>
              <a:p>
                <a:pPr marL="0" indent="0" eaLnBrk="1" hangingPunct="1">
                  <a:lnSpc>
                    <a:spcPct val="90000"/>
                  </a:lnSpc>
                </a:pPr>
                <a:r>
                  <a:rPr lang="en-AU" sz="1800" b="0">
                    <a:latin typeface="+mj-lt"/>
                  </a:rPr>
                  <a:t>The variables are called:</a:t>
                </a:r>
              </a:p>
              <a:p>
                <a:pPr marL="0" indent="0" eaLnBrk="1" hangingPunct="1">
                  <a:lnSpc>
                    <a:spcPct val="90000"/>
                  </a:lnSpc>
                  <a:buFont typeface="Arial" charset="0"/>
                  <a:buChar char="•"/>
                </a:pPr>
                <a:endParaRPr lang="en-AU" sz="1800" b="0" i="1">
                  <a:latin typeface="+mj-lt"/>
                </a:endParaRPr>
              </a:p>
              <a:p>
                <a:pPr marL="0" indent="0" eaLnBrk="1" hangingPunct="1">
                  <a:lnSpc>
                    <a:spcPct val="90000"/>
                  </a:lnSpc>
                  <a:buFont typeface="Arial" charset="0"/>
                  <a:buChar char="•"/>
                </a:pPr>
                <a14:m>
                  <m:oMath xmlns:m="http://schemas.openxmlformats.org/officeDocument/2006/math">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𝑀</m:t>
                        </m:r>
                      </m:e>
                      <m:sub>
                        <m:r>
                          <a:rPr lang="en-AU" sz="1800" b="0" i="1" smtClean="0">
                            <a:latin typeface="Cambria Math" panose="02040503050406030204" pitchFamily="18" charset="0"/>
                          </a:rPr>
                          <m:t>1</m:t>
                        </m:r>
                      </m:sub>
                    </m:sSub>
                  </m:oMath>
                </a14:m>
                <a:r>
                  <a:rPr lang="en-AU" sz="1200" b="0">
                    <a:latin typeface="+mj-lt"/>
                  </a:rPr>
                  <a:t> - </a:t>
                </a:r>
                <a:r>
                  <a:rPr lang="en-AU" sz="1800" b="0">
                    <a:latin typeface="+mj-lt"/>
                  </a:rPr>
                  <a:t>Microphone state – that is either working (M=1) or not working (M=0; broken, connection issues, not plugged in etc.)</a:t>
                </a:r>
              </a:p>
              <a:p>
                <a:pPr marL="0" indent="0" eaLnBrk="1" hangingPunct="1">
                  <a:lnSpc>
                    <a:spcPct val="90000"/>
                  </a:lnSpc>
                  <a:buFont typeface="Arial" charset="0"/>
                  <a:buChar char="•"/>
                </a:pPr>
                <a:endParaRPr lang="en-AU" sz="1800" b="0">
                  <a:latin typeface="+mj-lt"/>
                </a:endParaRPr>
              </a:p>
              <a:p>
                <a:pPr marL="0" indent="0" eaLnBrk="1" hangingPunct="1">
                  <a:lnSpc>
                    <a:spcPct val="90000"/>
                  </a:lnSpc>
                  <a:buFont typeface="Arial" charset="0"/>
                  <a:buChar char="•"/>
                </a:pPr>
                <a14:m>
                  <m:oMath xmlns:m="http://schemas.openxmlformats.org/officeDocument/2006/math">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𝐴</m:t>
                        </m:r>
                      </m:e>
                      <m:sub>
                        <m:r>
                          <a:rPr lang="en-AU" sz="1800" b="0" i="1" smtClean="0">
                            <a:latin typeface="Cambria Math" panose="02040503050406030204" pitchFamily="18" charset="0"/>
                          </a:rPr>
                          <m:t>1</m:t>
                        </m:r>
                      </m:sub>
                    </m:sSub>
                  </m:oMath>
                </a14:m>
                <a:r>
                  <a:rPr lang="en-AU" sz="1200" b="0">
                    <a:latin typeface="+mj-lt"/>
                  </a:rPr>
                  <a:t> </a:t>
                </a:r>
                <a:r>
                  <a:rPr lang="en-AU" sz="1800" b="0">
                    <a:latin typeface="+mj-lt"/>
                  </a:rPr>
                  <a:t>- Recording app in BBB – That is working properly (A=1) or has a malfuction due to server issues (A=0)</a:t>
                </a:r>
              </a:p>
              <a:p>
                <a:pPr marL="0" indent="0" eaLnBrk="1" hangingPunct="1">
                  <a:lnSpc>
                    <a:spcPct val="90000"/>
                  </a:lnSpc>
                  <a:buFont typeface="Arial" charset="0"/>
                  <a:buChar char="•"/>
                </a:pPr>
                <a:endParaRPr lang="en-AU" sz="1800" b="0">
                  <a:latin typeface="+mj-lt"/>
                </a:endParaRPr>
              </a:p>
              <a:p>
                <a:pPr marL="0" indent="0" eaLnBrk="1" hangingPunct="1">
                  <a:lnSpc>
                    <a:spcPct val="90000"/>
                  </a:lnSpc>
                  <a:buFont typeface="Arial" charset="0"/>
                  <a:buChar char="•"/>
                </a:pPr>
                <a14:m>
                  <m:oMath xmlns:m="http://schemas.openxmlformats.org/officeDocument/2006/math">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𝑅</m:t>
                        </m:r>
                      </m:e>
                      <m:sub>
                        <m:r>
                          <a:rPr lang="en-AU" sz="1800" b="0" i="1" smtClean="0">
                            <a:latin typeface="Cambria Math" panose="02040503050406030204" pitchFamily="18" charset="0"/>
                          </a:rPr>
                          <m:t>1</m:t>
                        </m:r>
                      </m:sub>
                    </m:sSub>
                  </m:oMath>
                </a14:m>
                <a:r>
                  <a:rPr lang="en-AU" sz="1800" b="0">
                    <a:latin typeface="+mj-lt"/>
                  </a:rPr>
                  <a:t> - Recorded session – That was succesfull (R=1) or unsuccesfull (R=0)</a:t>
                </a:r>
              </a:p>
              <a:p>
                <a:pPr marL="0" indent="0" eaLnBrk="1" hangingPunct="1">
                  <a:lnSpc>
                    <a:spcPct val="90000"/>
                  </a:lnSpc>
                  <a:buFont typeface="Arial" charset="0"/>
                  <a:buChar char="•"/>
                </a:pPr>
                <a:endParaRPr lang="en-AU" sz="1800" b="0">
                  <a:latin typeface="+mj-lt"/>
                </a:endParaRPr>
              </a:p>
              <a:p>
                <a:pPr marL="0" indent="0" eaLnBrk="1" hangingPunct="1">
                  <a:lnSpc>
                    <a:spcPct val="90000"/>
                  </a:lnSpc>
                  <a:buFont typeface="Arial" charset="0"/>
                  <a:buChar char="•"/>
                </a:pPr>
                <a:endParaRPr lang="en-AU" sz="1800" b="0">
                  <a:latin typeface="+mj-lt"/>
                </a:endParaRPr>
              </a:p>
            </p:txBody>
          </p:sp>
        </mc:Choice>
        <mc:Fallback xmlns="">
          <p:sp>
            <p:nvSpPr>
              <p:cNvPr id="9219" name="Rectangle 3"/>
              <p:cNvSpPr>
                <a:spLocks noGrp="1" noRot="1" noChangeAspect="1" noMove="1" noResize="1" noEditPoints="1" noAdjustHandles="1" noChangeArrowheads="1" noChangeShapeType="1" noTextEdit="1"/>
              </p:cNvSpPr>
              <p:nvPr>
                <p:ph type="body" idx="4294967295"/>
              </p:nvPr>
            </p:nvSpPr>
            <p:spPr>
              <a:xfrm>
                <a:off x="457199" y="800100"/>
                <a:ext cx="4798219" cy="5753100"/>
              </a:xfrm>
              <a:blipFill>
                <a:blip r:embed="rId3"/>
                <a:stretch>
                  <a:fillRect l="-1017" t="-953" r="-2033"/>
                </a:stretch>
              </a:blipFill>
            </p:spPr>
            <p:txBody>
              <a:bodyPr/>
              <a:lstStyle/>
              <a:p>
                <a:r>
                  <a:rPr lang="de-DE">
                    <a:noFill/>
                  </a:rPr>
                  <a:t> </a:t>
                </a:r>
              </a:p>
            </p:txBody>
          </p:sp>
        </mc:Fallback>
      </mc:AlternateContent>
      <p:pic>
        <p:nvPicPr>
          <p:cNvPr id="1026" name="Picture 2" descr="Webkonferenzen | Landeshauptstadt Wiesbaden">
            <a:extLst>
              <a:ext uri="{FF2B5EF4-FFF2-40B4-BE49-F238E27FC236}">
                <a16:creationId xmlns:a16="http://schemas.microsoft.com/office/drawing/2014/main" id="{6364F1C6-7695-40B3-9952-57D5F1AA3A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0521" y="851631"/>
            <a:ext cx="2747962" cy="1648777"/>
          </a:xfrm>
          <a:prstGeom prst="rect">
            <a:avLst/>
          </a:prstGeom>
          <a:noFill/>
          <a:extLst>
            <a:ext uri="{909E8E84-426E-40DD-AFC4-6F175D3DCCD1}">
              <a14:hiddenFill xmlns:a14="http://schemas.microsoft.com/office/drawing/2010/main">
                <a:solidFill>
                  <a:srgbClr val="FFFFFF"/>
                </a:solidFill>
              </a14:hiddenFill>
            </a:ext>
          </a:extLst>
        </p:spPr>
      </p:pic>
      <p:sp>
        <p:nvSpPr>
          <p:cNvPr id="2" name="Ellipse 1">
            <a:extLst>
              <a:ext uri="{FF2B5EF4-FFF2-40B4-BE49-F238E27FC236}">
                <a16:creationId xmlns:a16="http://schemas.microsoft.com/office/drawing/2014/main" id="{EC07FE10-2991-464B-A9BA-737FB6C547D1}"/>
              </a:ext>
            </a:extLst>
          </p:cNvPr>
          <p:cNvSpPr/>
          <p:nvPr/>
        </p:nvSpPr>
        <p:spPr>
          <a:xfrm>
            <a:off x="5904633" y="39190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a:extLst>
              <a:ext uri="{FF2B5EF4-FFF2-40B4-BE49-F238E27FC236}">
                <a16:creationId xmlns:a16="http://schemas.microsoft.com/office/drawing/2014/main" id="{10ABD485-FC61-4CA9-8513-C1744EF95C50}"/>
              </a:ext>
            </a:extLst>
          </p:cNvPr>
          <p:cNvSpPr/>
          <p:nvPr/>
        </p:nvSpPr>
        <p:spPr>
          <a:xfrm>
            <a:off x="8124372" y="39190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Ellipse 6">
            <a:extLst>
              <a:ext uri="{FF2B5EF4-FFF2-40B4-BE49-F238E27FC236}">
                <a16:creationId xmlns:a16="http://schemas.microsoft.com/office/drawing/2014/main" id="{1DEC39EA-E72E-4725-875E-852CEC325C36}"/>
              </a:ext>
            </a:extLst>
          </p:cNvPr>
          <p:cNvSpPr/>
          <p:nvPr/>
        </p:nvSpPr>
        <p:spPr>
          <a:xfrm>
            <a:off x="7014502" y="5105400"/>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6359918" y="4365406"/>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7469787" y="4365406"/>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809633" y="3994882"/>
            <a:ext cx="345955" cy="370524"/>
          </a:xfrm>
          <a:prstGeom prst="rect">
            <a:avLst/>
          </a:prstGeom>
          <a:noFill/>
          <a:ln>
            <a:noFill/>
          </a:ln>
        </p:spPr>
        <p:txBody>
          <a:bodyPr wrap="square" rtlCol="0">
            <a:spAutoFit/>
          </a:bodyPr>
          <a:lstStyle/>
          <a:p>
            <a:r>
              <a:rPr lang="de-DE" dirty="0"/>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523633" y="3994882"/>
            <a:ext cx="345955" cy="370524"/>
          </a:xfrm>
          <a:prstGeom prst="rect">
            <a:avLst/>
          </a:prstGeom>
          <a:noFill/>
          <a:ln>
            <a:noFill/>
          </a:ln>
        </p:spPr>
        <p:txBody>
          <a:bodyPr wrap="square" rtlCol="0">
            <a:spAutoFit/>
          </a:bodyPr>
          <a:lstStyle/>
          <a:p>
            <a:r>
              <a:rPr lang="de-DE" dirty="0"/>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701678" y="5219890"/>
            <a:ext cx="345955" cy="370524"/>
          </a:xfrm>
          <a:prstGeom prst="rect">
            <a:avLst/>
          </a:prstGeom>
          <a:noFill/>
          <a:ln>
            <a:noFill/>
          </a:ln>
        </p:spPr>
        <p:txBody>
          <a:bodyPr wrap="square" rtlCol="0">
            <a:spAutoFit/>
          </a:bodyPr>
          <a:lstStyle/>
          <a:p>
            <a:r>
              <a:rPr lang="de-DE" dirty="0"/>
              <a:t>R</a:t>
            </a:r>
          </a:p>
        </p:txBody>
      </p:sp>
      <p:sp>
        <p:nvSpPr>
          <p:cNvPr id="5" name="Rechteck 4">
            <a:extLst>
              <a:ext uri="{FF2B5EF4-FFF2-40B4-BE49-F238E27FC236}">
                <a16:creationId xmlns:a16="http://schemas.microsoft.com/office/drawing/2014/main" id="{CE03583A-0DEC-423C-8844-2E91551FB967}"/>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BBB example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7F9F1B-02C1-4D5E-80F0-C261D1EB3AE2}"/>
              </a:ext>
            </a:extLst>
          </p:cNvPr>
          <p:cNvSpPr>
            <a:spLocks noGrp="1"/>
          </p:cNvSpPr>
          <p:nvPr>
            <p:ph type="title"/>
          </p:nvPr>
        </p:nvSpPr>
        <p:spPr/>
        <p:txBody>
          <a:bodyPr>
            <a:normAutofit fontScale="90000"/>
          </a:bodyPr>
          <a:lstStyle/>
          <a:p>
            <a:endParaRPr lang="de-DE"/>
          </a:p>
        </p:txBody>
      </p:sp>
      <p:sp>
        <p:nvSpPr>
          <p:cNvPr id="3" name="Inhaltsplatzhalter 2">
            <a:extLst>
              <a:ext uri="{FF2B5EF4-FFF2-40B4-BE49-F238E27FC236}">
                <a16:creationId xmlns:a16="http://schemas.microsoft.com/office/drawing/2014/main" id="{98EE072C-3119-4412-BE3C-CFAB86C262DE}"/>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59CAD7BE-6A00-4300-8D23-D87BE05CE57D}"/>
              </a:ext>
            </a:extLst>
          </p:cNvPr>
          <p:cNvSpPr>
            <a:spLocks noGrp="1"/>
          </p:cNvSpPr>
          <p:nvPr>
            <p:ph type="ftr" sz="quarter" idx="11"/>
          </p:nvPr>
        </p:nvSpPr>
        <p:spPr/>
        <p:txBody>
          <a:bodyPr/>
          <a:lstStyle/>
          <a:p>
            <a:pPr>
              <a:defRPr/>
            </a:pPr>
            <a:r>
              <a:rPr lang="en-US"/>
              <a:t>Neuroinformatics - Prof. Dr. Gordon Pipa</a:t>
            </a:r>
            <a:endParaRPr lang="en-US" dirty="0"/>
          </a:p>
        </p:txBody>
      </p:sp>
      <p:pic>
        <p:nvPicPr>
          <p:cNvPr id="6" name="Grafik 5">
            <a:extLst>
              <a:ext uri="{FF2B5EF4-FFF2-40B4-BE49-F238E27FC236}">
                <a16:creationId xmlns:a16="http://schemas.microsoft.com/office/drawing/2014/main" id="{64A7E8FD-70D7-4B16-B67C-68B17F9545D7}"/>
              </a:ext>
            </a:extLst>
          </p:cNvPr>
          <p:cNvPicPr>
            <a:picLocks noChangeAspect="1"/>
          </p:cNvPicPr>
          <p:nvPr/>
        </p:nvPicPr>
        <p:blipFill>
          <a:blip r:embed="rId2">
            <a:duotone>
              <a:prstClr val="black"/>
              <a:srgbClr val="D9C3A5">
                <a:tint val="50000"/>
                <a:satMod val="180000"/>
              </a:srgbClr>
            </a:duotone>
          </a:blip>
          <a:stretch>
            <a:fillRect/>
          </a:stretch>
        </p:blipFill>
        <p:spPr>
          <a:xfrm>
            <a:off x="0" y="18687"/>
            <a:ext cx="9144000" cy="6839313"/>
          </a:xfrm>
          <a:prstGeom prst="rect">
            <a:avLst/>
          </a:prstGeom>
        </p:spPr>
      </p:pic>
      <p:sp>
        <p:nvSpPr>
          <p:cNvPr id="8" name="Textfeld 7">
            <a:extLst>
              <a:ext uri="{FF2B5EF4-FFF2-40B4-BE49-F238E27FC236}">
                <a16:creationId xmlns:a16="http://schemas.microsoft.com/office/drawing/2014/main" id="{40162006-A192-4289-B38F-2A3D9B7FF2FC}"/>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2044103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EC07FE10-2991-464B-A9BA-737FB6C547D1}"/>
              </a:ext>
            </a:extLst>
          </p:cNvPr>
          <p:cNvSpPr/>
          <p:nvPr/>
        </p:nvSpPr>
        <p:spPr>
          <a:xfrm>
            <a:off x="3342861" y="1124221"/>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mj-lt"/>
            </a:endParaRPr>
          </a:p>
        </p:txBody>
      </p:sp>
      <p:sp>
        <p:nvSpPr>
          <p:cNvPr id="6" name="Ellipse 5">
            <a:extLst>
              <a:ext uri="{FF2B5EF4-FFF2-40B4-BE49-F238E27FC236}">
                <a16:creationId xmlns:a16="http://schemas.microsoft.com/office/drawing/2014/main" id="{10ABD485-FC61-4CA9-8513-C1744EF95C50}"/>
              </a:ext>
            </a:extLst>
          </p:cNvPr>
          <p:cNvSpPr/>
          <p:nvPr/>
        </p:nvSpPr>
        <p:spPr>
          <a:xfrm>
            <a:off x="5562600" y="1124221"/>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mj-lt"/>
            </a:endParaRPr>
          </a:p>
        </p:txBody>
      </p:sp>
      <p:sp>
        <p:nvSpPr>
          <p:cNvPr id="7" name="Ellipse 6">
            <a:extLst>
              <a:ext uri="{FF2B5EF4-FFF2-40B4-BE49-F238E27FC236}">
                <a16:creationId xmlns:a16="http://schemas.microsoft.com/office/drawing/2014/main" id="{1DEC39EA-E72E-4725-875E-852CEC325C36}"/>
              </a:ext>
            </a:extLst>
          </p:cNvPr>
          <p:cNvSpPr/>
          <p:nvPr/>
        </p:nvSpPr>
        <p:spPr>
          <a:xfrm>
            <a:off x="4452730" y="2310559"/>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mj-lt"/>
            </a:endParaRPr>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3798146" y="1570565"/>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4908015" y="1570565"/>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5247861" y="1200041"/>
            <a:ext cx="345955" cy="370524"/>
          </a:xfrm>
          <a:prstGeom prst="rect">
            <a:avLst/>
          </a:prstGeom>
          <a:noFill/>
          <a:ln>
            <a:noFill/>
          </a:ln>
        </p:spPr>
        <p:txBody>
          <a:bodyPr wrap="square" rtlCol="0">
            <a:spAutoFit/>
          </a:bodyPr>
          <a:lstStyle/>
          <a:p>
            <a:r>
              <a:rPr lang="de-DE" dirty="0">
                <a:latin typeface="+mj-lt"/>
              </a:rPr>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2961861" y="1200041"/>
            <a:ext cx="345955" cy="370524"/>
          </a:xfrm>
          <a:prstGeom prst="rect">
            <a:avLst/>
          </a:prstGeom>
          <a:noFill/>
          <a:ln>
            <a:noFill/>
          </a:ln>
        </p:spPr>
        <p:txBody>
          <a:bodyPr wrap="square" rtlCol="0">
            <a:spAutoFit/>
          </a:bodyPr>
          <a:lstStyle/>
          <a:p>
            <a:r>
              <a:rPr lang="de-DE" dirty="0">
                <a:latin typeface="+mj-lt"/>
              </a:rPr>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4139906" y="2425049"/>
            <a:ext cx="345955" cy="370524"/>
          </a:xfrm>
          <a:prstGeom prst="rect">
            <a:avLst/>
          </a:prstGeom>
          <a:noFill/>
          <a:ln>
            <a:noFill/>
          </a:ln>
        </p:spPr>
        <p:txBody>
          <a:bodyPr wrap="square" rtlCol="0">
            <a:spAutoFit/>
          </a:bodyPr>
          <a:lstStyle/>
          <a:p>
            <a:r>
              <a:rPr lang="de-DE" dirty="0">
                <a:latin typeface="+mj-lt"/>
              </a:rPr>
              <a:t>R</a:t>
            </a:r>
          </a:p>
        </p:txBody>
      </p:sp>
      <p:graphicFrame>
        <p:nvGraphicFramePr>
          <p:cNvPr id="5" name="Tabelle 7">
            <a:extLst>
              <a:ext uri="{FF2B5EF4-FFF2-40B4-BE49-F238E27FC236}">
                <a16:creationId xmlns:a16="http://schemas.microsoft.com/office/drawing/2014/main" id="{FD39C7DD-E7C7-4C17-BD8F-FB147502B65F}"/>
              </a:ext>
            </a:extLst>
          </p:cNvPr>
          <p:cNvGraphicFramePr>
            <a:graphicFrameLocks noGrp="1"/>
          </p:cNvGraphicFramePr>
          <p:nvPr/>
        </p:nvGraphicFramePr>
        <p:xfrm>
          <a:off x="251091" y="1524000"/>
          <a:ext cx="2352262" cy="741680"/>
        </p:xfrm>
        <a:graphic>
          <a:graphicData uri="http://schemas.openxmlformats.org/drawingml/2006/table">
            <a:tbl>
              <a:tblPr firstRow="1" bandRow="1">
                <a:tableStyleId>{5C22544A-7EE6-4342-B048-85BDC9FD1C3A}</a:tableStyleId>
              </a:tblPr>
              <a:tblGrid>
                <a:gridCol w="1209262">
                  <a:extLst>
                    <a:ext uri="{9D8B030D-6E8A-4147-A177-3AD203B41FA5}">
                      <a16:colId xmlns:a16="http://schemas.microsoft.com/office/drawing/2014/main" val="2170446240"/>
                    </a:ext>
                  </a:extLst>
                </a:gridCol>
                <a:gridCol w="1143000">
                  <a:extLst>
                    <a:ext uri="{9D8B030D-6E8A-4147-A177-3AD203B41FA5}">
                      <a16:colId xmlns:a16="http://schemas.microsoft.com/office/drawing/2014/main" val="1954074257"/>
                    </a:ext>
                  </a:extLst>
                </a:gridCol>
              </a:tblGrid>
              <a:tr h="370840">
                <a:tc>
                  <a:txBody>
                    <a:bodyPr/>
                    <a:lstStyle/>
                    <a:p>
                      <a:pPr algn="ctr"/>
                      <a:r>
                        <a:rPr lang="de-DE" dirty="0"/>
                        <a:t>P(M=1)</a:t>
                      </a:r>
                    </a:p>
                  </a:txBody>
                  <a:tcPr/>
                </a:tc>
                <a:tc>
                  <a:txBody>
                    <a:bodyPr/>
                    <a:lstStyle/>
                    <a:p>
                      <a:pPr algn="ctr"/>
                      <a:r>
                        <a:rPr lang="de-DE" dirty="0"/>
                        <a:t>P(M=0)</a:t>
                      </a:r>
                    </a:p>
                  </a:txBody>
                  <a:tcPr/>
                </a:tc>
                <a:extLst>
                  <a:ext uri="{0D108BD9-81ED-4DB2-BD59-A6C34878D82A}">
                    <a16:rowId xmlns:a16="http://schemas.microsoft.com/office/drawing/2014/main" val="77416614"/>
                  </a:ext>
                </a:extLst>
              </a:tr>
              <a:tr h="370840">
                <a:tc>
                  <a:txBody>
                    <a:bodyPr/>
                    <a:lstStyle/>
                    <a:p>
                      <a:pPr algn="ctr"/>
                      <a:r>
                        <a:rPr lang="de-DE" dirty="0"/>
                        <a:t>0,9</a:t>
                      </a:r>
                    </a:p>
                  </a:txBody>
                  <a:tcPr/>
                </a:tc>
                <a:tc>
                  <a:txBody>
                    <a:bodyPr/>
                    <a:lstStyle/>
                    <a:p>
                      <a:pPr algn="ctr"/>
                      <a:r>
                        <a:rPr lang="de-DE" dirty="0"/>
                        <a:t>0,1</a:t>
                      </a:r>
                    </a:p>
                  </a:txBody>
                  <a:tcPr/>
                </a:tc>
                <a:extLst>
                  <a:ext uri="{0D108BD9-81ED-4DB2-BD59-A6C34878D82A}">
                    <a16:rowId xmlns:a16="http://schemas.microsoft.com/office/drawing/2014/main" val="2113095369"/>
                  </a:ext>
                </a:extLst>
              </a:tr>
            </a:tbl>
          </a:graphicData>
        </a:graphic>
      </p:graphicFrame>
      <p:graphicFrame>
        <p:nvGraphicFramePr>
          <p:cNvPr id="14" name="Tabelle 7">
            <a:extLst>
              <a:ext uri="{FF2B5EF4-FFF2-40B4-BE49-F238E27FC236}">
                <a16:creationId xmlns:a16="http://schemas.microsoft.com/office/drawing/2014/main" id="{50595E7B-1123-4570-8A46-D3211098286B}"/>
              </a:ext>
            </a:extLst>
          </p:cNvPr>
          <p:cNvGraphicFramePr>
            <a:graphicFrameLocks noGrp="1"/>
          </p:cNvGraphicFramePr>
          <p:nvPr/>
        </p:nvGraphicFramePr>
        <p:xfrm>
          <a:off x="6541255" y="1316090"/>
          <a:ext cx="2352262" cy="741680"/>
        </p:xfrm>
        <a:graphic>
          <a:graphicData uri="http://schemas.openxmlformats.org/drawingml/2006/table">
            <a:tbl>
              <a:tblPr firstRow="1" bandRow="1">
                <a:tableStyleId>{5C22544A-7EE6-4342-B048-85BDC9FD1C3A}</a:tableStyleId>
              </a:tblPr>
              <a:tblGrid>
                <a:gridCol w="1209262">
                  <a:extLst>
                    <a:ext uri="{9D8B030D-6E8A-4147-A177-3AD203B41FA5}">
                      <a16:colId xmlns:a16="http://schemas.microsoft.com/office/drawing/2014/main" val="2170446240"/>
                    </a:ext>
                  </a:extLst>
                </a:gridCol>
                <a:gridCol w="1143000">
                  <a:extLst>
                    <a:ext uri="{9D8B030D-6E8A-4147-A177-3AD203B41FA5}">
                      <a16:colId xmlns:a16="http://schemas.microsoft.com/office/drawing/2014/main" val="1954074257"/>
                    </a:ext>
                  </a:extLst>
                </a:gridCol>
              </a:tblGrid>
              <a:tr h="370840">
                <a:tc>
                  <a:txBody>
                    <a:bodyPr/>
                    <a:lstStyle/>
                    <a:p>
                      <a:pPr algn="ctr"/>
                      <a:r>
                        <a:rPr lang="de-DE" dirty="0"/>
                        <a:t>P(A=1)</a:t>
                      </a:r>
                    </a:p>
                  </a:txBody>
                  <a:tcPr/>
                </a:tc>
                <a:tc>
                  <a:txBody>
                    <a:bodyPr/>
                    <a:lstStyle/>
                    <a:p>
                      <a:pPr algn="ctr"/>
                      <a:r>
                        <a:rPr lang="de-DE" dirty="0"/>
                        <a:t>P(A=0)</a:t>
                      </a:r>
                    </a:p>
                  </a:txBody>
                  <a:tcPr/>
                </a:tc>
                <a:extLst>
                  <a:ext uri="{0D108BD9-81ED-4DB2-BD59-A6C34878D82A}">
                    <a16:rowId xmlns:a16="http://schemas.microsoft.com/office/drawing/2014/main" val="77416614"/>
                  </a:ext>
                </a:extLst>
              </a:tr>
              <a:tr h="370840">
                <a:tc>
                  <a:txBody>
                    <a:bodyPr/>
                    <a:lstStyle/>
                    <a:p>
                      <a:pPr algn="ctr"/>
                      <a:r>
                        <a:rPr lang="de-DE" dirty="0"/>
                        <a:t>0,9</a:t>
                      </a:r>
                    </a:p>
                  </a:txBody>
                  <a:tcPr/>
                </a:tc>
                <a:tc>
                  <a:txBody>
                    <a:bodyPr/>
                    <a:lstStyle/>
                    <a:p>
                      <a:pPr algn="ctr"/>
                      <a:r>
                        <a:rPr lang="de-DE" dirty="0"/>
                        <a:t>0,1</a:t>
                      </a:r>
                    </a:p>
                  </a:txBody>
                  <a:tcPr/>
                </a:tc>
                <a:extLst>
                  <a:ext uri="{0D108BD9-81ED-4DB2-BD59-A6C34878D82A}">
                    <a16:rowId xmlns:a16="http://schemas.microsoft.com/office/drawing/2014/main" val="2113095369"/>
                  </a:ext>
                </a:extLst>
              </a:tr>
            </a:tbl>
          </a:graphicData>
        </a:graphic>
      </p:graphicFrame>
      <p:graphicFrame>
        <p:nvGraphicFramePr>
          <p:cNvPr id="8" name="Tabelle 8">
            <a:extLst>
              <a:ext uri="{FF2B5EF4-FFF2-40B4-BE49-F238E27FC236}">
                <a16:creationId xmlns:a16="http://schemas.microsoft.com/office/drawing/2014/main" id="{0A241D37-8871-4C5E-84D3-5516FB0B5D65}"/>
              </a:ext>
            </a:extLst>
          </p:cNvPr>
          <p:cNvGraphicFramePr>
            <a:graphicFrameLocks noGrp="1"/>
          </p:cNvGraphicFramePr>
          <p:nvPr/>
        </p:nvGraphicFramePr>
        <p:xfrm>
          <a:off x="3040545" y="3372678"/>
          <a:ext cx="3357770" cy="1854200"/>
        </p:xfrm>
        <a:graphic>
          <a:graphicData uri="http://schemas.openxmlformats.org/drawingml/2006/table">
            <a:tbl>
              <a:tblPr firstRow="1" bandRow="1">
                <a:tableStyleId>{5C22544A-7EE6-4342-B048-85BDC9FD1C3A}</a:tableStyleId>
              </a:tblPr>
              <a:tblGrid>
                <a:gridCol w="766970">
                  <a:extLst>
                    <a:ext uri="{9D8B030D-6E8A-4147-A177-3AD203B41FA5}">
                      <a16:colId xmlns:a16="http://schemas.microsoft.com/office/drawing/2014/main" val="1860459609"/>
                    </a:ext>
                  </a:extLst>
                </a:gridCol>
                <a:gridCol w="685800">
                  <a:extLst>
                    <a:ext uri="{9D8B030D-6E8A-4147-A177-3AD203B41FA5}">
                      <a16:colId xmlns:a16="http://schemas.microsoft.com/office/drawing/2014/main" val="4031868178"/>
                    </a:ext>
                  </a:extLst>
                </a:gridCol>
                <a:gridCol w="990600">
                  <a:extLst>
                    <a:ext uri="{9D8B030D-6E8A-4147-A177-3AD203B41FA5}">
                      <a16:colId xmlns:a16="http://schemas.microsoft.com/office/drawing/2014/main" val="1094758418"/>
                    </a:ext>
                  </a:extLst>
                </a:gridCol>
                <a:gridCol w="914400">
                  <a:extLst>
                    <a:ext uri="{9D8B030D-6E8A-4147-A177-3AD203B41FA5}">
                      <a16:colId xmlns:a16="http://schemas.microsoft.com/office/drawing/2014/main" val="1348218592"/>
                    </a:ext>
                  </a:extLst>
                </a:gridCol>
              </a:tblGrid>
              <a:tr h="370840">
                <a:tc>
                  <a:txBody>
                    <a:bodyPr/>
                    <a:lstStyle/>
                    <a:p>
                      <a:pPr algn="ctr"/>
                      <a:r>
                        <a:rPr lang="de-DE" dirty="0"/>
                        <a:t>M</a:t>
                      </a:r>
                    </a:p>
                  </a:txBody>
                  <a:tcPr/>
                </a:tc>
                <a:tc>
                  <a:txBody>
                    <a:bodyPr/>
                    <a:lstStyle/>
                    <a:p>
                      <a:pPr algn="ctr"/>
                      <a:r>
                        <a:rPr lang="de-DE" dirty="0"/>
                        <a:t>A</a:t>
                      </a:r>
                    </a:p>
                  </a:txBody>
                  <a:tcPr/>
                </a:tc>
                <a:tc>
                  <a:txBody>
                    <a:bodyPr/>
                    <a:lstStyle/>
                    <a:p>
                      <a:r>
                        <a:rPr lang="de-DE" dirty="0"/>
                        <a:t>P(R=1)</a:t>
                      </a:r>
                    </a:p>
                  </a:txBody>
                  <a:tcPr/>
                </a:tc>
                <a:tc>
                  <a:txBody>
                    <a:bodyPr/>
                    <a:lstStyle/>
                    <a:p>
                      <a:r>
                        <a:rPr lang="de-DE" dirty="0"/>
                        <a:t>P(R=0)</a:t>
                      </a:r>
                    </a:p>
                  </a:txBody>
                  <a:tcPr/>
                </a:tc>
                <a:extLst>
                  <a:ext uri="{0D108BD9-81ED-4DB2-BD59-A6C34878D82A}">
                    <a16:rowId xmlns:a16="http://schemas.microsoft.com/office/drawing/2014/main" val="1068278602"/>
                  </a:ext>
                </a:extLst>
              </a:tr>
              <a:tr h="370840">
                <a:tc>
                  <a:txBody>
                    <a:bodyPr/>
                    <a:lstStyle/>
                    <a:p>
                      <a:pPr algn="ctr"/>
                      <a:r>
                        <a:rPr lang="de-DE" dirty="0"/>
                        <a:t>0</a:t>
                      </a:r>
                    </a:p>
                  </a:txBody>
                  <a:tcPr/>
                </a:tc>
                <a:tc>
                  <a:txBody>
                    <a:bodyPr/>
                    <a:lstStyle/>
                    <a:p>
                      <a:pPr algn="ctr"/>
                      <a:r>
                        <a:rPr lang="de-DE" dirty="0"/>
                        <a:t>0</a:t>
                      </a:r>
                    </a:p>
                  </a:txBody>
                  <a:tcPr/>
                </a:tc>
                <a:tc>
                  <a:txBody>
                    <a:bodyPr/>
                    <a:lstStyle/>
                    <a:p>
                      <a:pPr algn="ctr"/>
                      <a:r>
                        <a:rPr lang="de-DE" dirty="0"/>
                        <a:t>0,1</a:t>
                      </a:r>
                    </a:p>
                  </a:txBody>
                  <a:tcPr/>
                </a:tc>
                <a:tc>
                  <a:txBody>
                    <a:bodyPr/>
                    <a:lstStyle/>
                    <a:p>
                      <a:pPr algn="ctr"/>
                      <a:r>
                        <a:rPr lang="de-DE" dirty="0"/>
                        <a:t>0,9</a:t>
                      </a:r>
                    </a:p>
                  </a:txBody>
                  <a:tcPr/>
                </a:tc>
                <a:extLst>
                  <a:ext uri="{0D108BD9-81ED-4DB2-BD59-A6C34878D82A}">
                    <a16:rowId xmlns:a16="http://schemas.microsoft.com/office/drawing/2014/main" val="1714145044"/>
                  </a:ext>
                </a:extLst>
              </a:tr>
              <a:tr h="370840">
                <a:tc>
                  <a:txBody>
                    <a:bodyPr/>
                    <a:lstStyle/>
                    <a:p>
                      <a:pPr algn="ctr"/>
                      <a:r>
                        <a:rPr lang="de-DE" dirty="0"/>
                        <a:t>1</a:t>
                      </a:r>
                    </a:p>
                  </a:txBody>
                  <a:tcPr/>
                </a:tc>
                <a:tc>
                  <a:txBody>
                    <a:bodyPr/>
                    <a:lstStyle/>
                    <a:p>
                      <a:pPr algn="ctr"/>
                      <a:r>
                        <a:rPr lang="de-DE" dirty="0"/>
                        <a:t>0</a:t>
                      </a:r>
                    </a:p>
                  </a:txBody>
                  <a:tcPr/>
                </a:tc>
                <a:tc>
                  <a:txBody>
                    <a:bodyPr/>
                    <a:lstStyle/>
                    <a:p>
                      <a:pPr algn="ctr"/>
                      <a:r>
                        <a:rPr lang="de-DE" dirty="0"/>
                        <a:t>0,2</a:t>
                      </a:r>
                    </a:p>
                  </a:txBody>
                  <a:tcPr/>
                </a:tc>
                <a:tc>
                  <a:txBody>
                    <a:bodyPr/>
                    <a:lstStyle/>
                    <a:p>
                      <a:pPr algn="ctr"/>
                      <a:r>
                        <a:rPr lang="de-DE" dirty="0"/>
                        <a:t>0,8</a:t>
                      </a:r>
                    </a:p>
                  </a:txBody>
                  <a:tcPr/>
                </a:tc>
                <a:extLst>
                  <a:ext uri="{0D108BD9-81ED-4DB2-BD59-A6C34878D82A}">
                    <a16:rowId xmlns:a16="http://schemas.microsoft.com/office/drawing/2014/main" val="3732050915"/>
                  </a:ext>
                </a:extLst>
              </a:tr>
              <a:tr h="370840">
                <a:tc>
                  <a:txBody>
                    <a:bodyPr/>
                    <a:lstStyle/>
                    <a:p>
                      <a:pPr algn="ctr"/>
                      <a:r>
                        <a:rPr lang="de-DE" dirty="0"/>
                        <a:t>0</a:t>
                      </a:r>
                    </a:p>
                  </a:txBody>
                  <a:tcPr/>
                </a:tc>
                <a:tc>
                  <a:txBody>
                    <a:bodyPr/>
                    <a:lstStyle/>
                    <a:p>
                      <a:pPr algn="ctr"/>
                      <a:r>
                        <a:rPr lang="de-DE" dirty="0"/>
                        <a:t>1</a:t>
                      </a:r>
                    </a:p>
                  </a:txBody>
                  <a:tcPr/>
                </a:tc>
                <a:tc>
                  <a:txBody>
                    <a:bodyPr/>
                    <a:lstStyle/>
                    <a:p>
                      <a:pPr algn="ctr"/>
                      <a:r>
                        <a:rPr lang="de-DE" dirty="0"/>
                        <a:t>0,2</a:t>
                      </a:r>
                    </a:p>
                  </a:txBody>
                  <a:tcPr/>
                </a:tc>
                <a:tc>
                  <a:txBody>
                    <a:bodyPr/>
                    <a:lstStyle/>
                    <a:p>
                      <a:pPr algn="ctr"/>
                      <a:r>
                        <a:rPr lang="de-DE" dirty="0"/>
                        <a:t>0,8</a:t>
                      </a:r>
                    </a:p>
                  </a:txBody>
                  <a:tcPr/>
                </a:tc>
                <a:extLst>
                  <a:ext uri="{0D108BD9-81ED-4DB2-BD59-A6C34878D82A}">
                    <a16:rowId xmlns:a16="http://schemas.microsoft.com/office/drawing/2014/main" val="758152502"/>
                  </a:ext>
                </a:extLst>
              </a:tr>
              <a:tr h="370840">
                <a:tc>
                  <a:txBody>
                    <a:bodyPr/>
                    <a:lstStyle/>
                    <a:p>
                      <a:pPr algn="ctr"/>
                      <a:r>
                        <a:rPr lang="de-DE" dirty="0"/>
                        <a:t>1</a:t>
                      </a:r>
                    </a:p>
                  </a:txBody>
                  <a:tcPr/>
                </a:tc>
                <a:tc>
                  <a:txBody>
                    <a:bodyPr/>
                    <a:lstStyle/>
                    <a:p>
                      <a:pPr algn="ctr"/>
                      <a:r>
                        <a:rPr lang="de-DE" dirty="0"/>
                        <a:t>1</a:t>
                      </a:r>
                    </a:p>
                  </a:txBody>
                  <a:tcPr/>
                </a:tc>
                <a:tc>
                  <a:txBody>
                    <a:bodyPr/>
                    <a:lstStyle/>
                    <a:p>
                      <a:pPr algn="ctr"/>
                      <a:r>
                        <a:rPr lang="de-DE" dirty="0"/>
                        <a:t>0,8</a:t>
                      </a:r>
                    </a:p>
                  </a:txBody>
                  <a:tcPr/>
                </a:tc>
                <a:tc>
                  <a:txBody>
                    <a:bodyPr/>
                    <a:lstStyle/>
                    <a:p>
                      <a:pPr algn="ctr"/>
                      <a:r>
                        <a:rPr lang="de-DE" dirty="0"/>
                        <a:t>0,2</a:t>
                      </a:r>
                    </a:p>
                  </a:txBody>
                  <a:tcPr/>
                </a:tc>
                <a:extLst>
                  <a:ext uri="{0D108BD9-81ED-4DB2-BD59-A6C34878D82A}">
                    <a16:rowId xmlns:a16="http://schemas.microsoft.com/office/drawing/2014/main" val="2297635081"/>
                  </a:ext>
                </a:extLst>
              </a:tr>
            </a:tbl>
          </a:graphicData>
        </a:graphic>
      </p:graphicFrame>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BB239D98-BC30-4BD8-8E72-5FC8FE4AB7B0}"/>
                  </a:ext>
                </a:extLst>
              </p:cNvPr>
              <p:cNvSpPr txBox="1"/>
              <p:nvPr/>
            </p:nvSpPr>
            <p:spPr>
              <a:xfrm>
                <a:off x="703624" y="477889"/>
                <a:ext cx="1447194" cy="646331"/>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de-DE" dirty="0"/>
                        <m:t>P</m:t>
                      </m:r>
                      <m:r>
                        <m:rPr>
                          <m:nor/>
                        </m:rPr>
                        <a:rPr lang="de-DE" dirty="0"/>
                        <m:t>(</m:t>
                      </m:r>
                      <m:r>
                        <m:rPr>
                          <m:nor/>
                        </m:rPr>
                        <a:rPr lang="de-DE" dirty="0"/>
                        <m:t>M</m:t>
                      </m:r>
                      <m:r>
                        <m:rPr>
                          <m:nor/>
                        </m:rPr>
                        <a:rPr lang="de-DE" dirty="0"/>
                        <m:t>=</m:t>
                      </m:r>
                      <m:r>
                        <m:rPr>
                          <m:nor/>
                        </m:rPr>
                        <a:rPr lang="de-DE" dirty="0"/>
                        <m:t>1</m:t>
                      </m:r>
                      <m:r>
                        <m:rPr>
                          <m:nor/>
                        </m:rPr>
                        <a:rPr lang="de-DE" dirty="0"/>
                        <m:t>)=</m:t>
                      </m:r>
                      <m:r>
                        <m:rPr>
                          <m:nor/>
                        </m:rPr>
                        <a:rPr lang="de-DE" dirty="0"/>
                        <m:t>0</m:t>
                      </m:r>
                      <m:r>
                        <m:rPr>
                          <m:nor/>
                        </m:rPr>
                        <a:rPr lang="de-DE" dirty="0"/>
                        <m:t>,</m:t>
                      </m:r>
                      <m:r>
                        <m:rPr>
                          <m:nor/>
                        </m:rPr>
                        <a:rPr lang="de-DE" dirty="0"/>
                        <m:t>9</m:t>
                      </m:r>
                    </m:oMath>
                  </m:oMathPara>
                </a14:m>
                <a:endParaRPr lang="de-DE" dirty="0"/>
              </a:p>
              <a:p>
                <a:pPr/>
                <a14:m>
                  <m:oMathPara xmlns:m="http://schemas.openxmlformats.org/officeDocument/2006/math">
                    <m:oMathParaPr>
                      <m:jc m:val="centerGroup"/>
                    </m:oMathParaPr>
                    <m:oMath xmlns:m="http://schemas.openxmlformats.org/officeDocument/2006/math">
                      <m:r>
                        <m:rPr>
                          <m:nor/>
                        </m:rPr>
                        <a:rPr lang="de-DE" dirty="0" smtClean="0"/>
                        <m:t>P</m:t>
                      </m:r>
                      <m:r>
                        <m:rPr>
                          <m:nor/>
                        </m:rPr>
                        <a:rPr lang="de-DE" dirty="0" smtClean="0"/>
                        <m:t>(</m:t>
                      </m:r>
                      <m:r>
                        <m:rPr>
                          <m:nor/>
                        </m:rPr>
                        <a:rPr lang="de-DE" dirty="0" smtClean="0"/>
                        <m:t>M</m:t>
                      </m:r>
                      <m:r>
                        <m:rPr>
                          <m:nor/>
                        </m:rPr>
                        <a:rPr lang="de-DE" dirty="0" smtClean="0"/>
                        <m:t>=</m:t>
                      </m:r>
                      <m:r>
                        <m:rPr>
                          <m:nor/>
                        </m:rPr>
                        <a:rPr lang="de-DE" dirty="0" smtClean="0"/>
                        <m:t>0</m:t>
                      </m:r>
                      <m:r>
                        <m:rPr>
                          <m:nor/>
                        </m:rPr>
                        <a:rPr lang="de-DE" dirty="0" smtClean="0"/>
                        <m:t>)=</m:t>
                      </m:r>
                      <m:r>
                        <m:rPr>
                          <m:nor/>
                        </m:rPr>
                        <a:rPr lang="de-DE" dirty="0" smtClean="0"/>
                        <m:t>0</m:t>
                      </m:r>
                      <m:r>
                        <m:rPr>
                          <m:nor/>
                        </m:rPr>
                        <a:rPr lang="de-DE" dirty="0" smtClean="0"/>
                        <m:t>,</m:t>
                      </m:r>
                      <m:r>
                        <m:rPr>
                          <m:nor/>
                        </m:rPr>
                        <a:rPr lang="de-DE" dirty="0" smtClean="0"/>
                        <m:t>1</m:t>
                      </m:r>
                    </m:oMath>
                  </m:oMathPara>
                </a14:m>
                <a:endParaRPr lang="de-DE" dirty="0"/>
              </a:p>
            </p:txBody>
          </p:sp>
        </mc:Choice>
        <mc:Fallback xmlns="">
          <p:sp>
            <p:nvSpPr>
              <p:cNvPr id="9" name="Textfeld 8">
                <a:extLst>
                  <a:ext uri="{FF2B5EF4-FFF2-40B4-BE49-F238E27FC236}">
                    <a16:creationId xmlns:a16="http://schemas.microsoft.com/office/drawing/2014/main" id="{BB239D98-BC30-4BD8-8E72-5FC8FE4AB7B0}"/>
                  </a:ext>
                </a:extLst>
              </p:cNvPr>
              <p:cNvSpPr txBox="1">
                <a:spLocks noRot="1" noChangeAspect="1" noMove="1" noResize="1" noEditPoints="1" noAdjustHandles="1" noChangeArrowheads="1" noChangeShapeType="1" noTextEdit="1"/>
              </p:cNvSpPr>
              <p:nvPr/>
            </p:nvSpPr>
            <p:spPr>
              <a:xfrm>
                <a:off x="703624" y="477889"/>
                <a:ext cx="1447194" cy="646331"/>
              </a:xfrm>
              <a:prstGeom prst="rect">
                <a:avLst/>
              </a:prstGeom>
              <a:blipFill>
                <a:blip r:embed="rId3"/>
                <a:stretch>
                  <a:fillRect b="-7407"/>
                </a:stretch>
              </a:blipFill>
              <a:ln>
                <a:solidFill>
                  <a:schemeClr val="tx1"/>
                </a:solidFill>
              </a:ln>
            </p:spPr>
            <p:txBody>
              <a:bodyPr/>
              <a:lstStyle/>
              <a:p>
                <a:r>
                  <a:rPr lang="de-DE">
                    <a:noFill/>
                  </a:rPr>
                  <a:t> </a:t>
                </a:r>
              </a:p>
            </p:txBody>
          </p:sp>
        </mc:Fallback>
      </mc:AlternateContent>
      <p:sp>
        <p:nvSpPr>
          <p:cNvPr id="19" name="Textfeld 18">
            <a:extLst>
              <a:ext uri="{FF2B5EF4-FFF2-40B4-BE49-F238E27FC236}">
                <a16:creationId xmlns:a16="http://schemas.microsoft.com/office/drawing/2014/main" id="{574B4720-923A-4D8A-98A0-A160572FAEDA}"/>
              </a:ext>
            </a:extLst>
          </p:cNvPr>
          <p:cNvSpPr txBox="1"/>
          <p:nvPr/>
        </p:nvSpPr>
        <p:spPr>
          <a:xfrm>
            <a:off x="6993788" y="477890"/>
            <a:ext cx="1447194" cy="646331"/>
          </a:xfrm>
          <a:prstGeom prst="rect">
            <a:avLst/>
          </a:prstGeom>
          <a:noFill/>
          <a:ln>
            <a:solidFill>
              <a:schemeClr val="tx1"/>
            </a:solidFill>
          </a:ln>
        </p:spPr>
        <p:txBody>
          <a:bodyPr wrap="square" rtlCol="0">
            <a:spAutoFit/>
          </a:bodyPr>
          <a:lstStyle/>
          <a:p>
            <a:r>
              <a:rPr lang="de-DE" dirty="0">
                <a:latin typeface="+mj-lt"/>
              </a:rPr>
              <a:t>P(A=1)=0,9</a:t>
            </a:r>
          </a:p>
          <a:p>
            <a:r>
              <a:rPr lang="de-DE" dirty="0">
                <a:latin typeface="+mj-lt"/>
              </a:rPr>
              <a:t>P(A=0)=0,1</a:t>
            </a:r>
          </a:p>
        </p:txBody>
      </p:sp>
      <p:sp>
        <p:nvSpPr>
          <p:cNvPr id="22" name="Textfeld 21">
            <a:extLst>
              <a:ext uri="{FF2B5EF4-FFF2-40B4-BE49-F238E27FC236}">
                <a16:creationId xmlns:a16="http://schemas.microsoft.com/office/drawing/2014/main" id="{1B5A7705-6A84-4738-942D-C70426B30846}"/>
              </a:ext>
            </a:extLst>
          </p:cNvPr>
          <p:cNvSpPr txBox="1"/>
          <p:nvPr/>
        </p:nvSpPr>
        <p:spPr>
          <a:xfrm>
            <a:off x="137141" y="5438947"/>
            <a:ext cx="2580160" cy="1200329"/>
          </a:xfrm>
          <a:prstGeom prst="rect">
            <a:avLst/>
          </a:prstGeom>
          <a:noFill/>
          <a:ln>
            <a:solidFill>
              <a:schemeClr val="tx1"/>
            </a:solidFill>
          </a:ln>
        </p:spPr>
        <p:txBody>
          <a:bodyPr wrap="square" rtlCol="0">
            <a:spAutoFit/>
          </a:bodyPr>
          <a:lstStyle/>
          <a:p>
            <a:pPr algn="ctr"/>
            <a:r>
              <a:rPr lang="de-DE" dirty="0">
                <a:latin typeface="+mj-lt"/>
              </a:rPr>
              <a:t>P(R=1|M=1,A=1)=0,8</a:t>
            </a:r>
          </a:p>
          <a:p>
            <a:pPr algn="ctr"/>
            <a:r>
              <a:rPr lang="de-DE" dirty="0">
                <a:latin typeface="+mj-lt"/>
              </a:rPr>
              <a:t>P(R=1|M=1,A=0)=0,2</a:t>
            </a:r>
          </a:p>
          <a:p>
            <a:pPr algn="ctr"/>
            <a:r>
              <a:rPr lang="de-DE" dirty="0">
                <a:latin typeface="+mj-lt"/>
              </a:rPr>
              <a:t>P(R=1|M=0,A=1)=0,2</a:t>
            </a:r>
          </a:p>
          <a:p>
            <a:pPr algn="ctr"/>
            <a:r>
              <a:rPr lang="de-DE" dirty="0">
                <a:latin typeface="+mj-lt"/>
              </a:rPr>
              <a:t>P(R=1|M=0,A=0)=0,1</a:t>
            </a:r>
          </a:p>
        </p:txBody>
      </p:sp>
      <p:sp>
        <p:nvSpPr>
          <p:cNvPr id="23" name="Textfeld 22">
            <a:extLst>
              <a:ext uri="{FF2B5EF4-FFF2-40B4-BE49-F238E27FC236}">
                <a16:creationId xmlns:a16="http://schemas.microsoft.com/office/drawing/2014/main" id="{20EFAE1B-55A2-475B-89E4-65A908AEC64A}"/>
              </a:ext>
            </a:extLst>
          </p:cNvPr>
          <p:cNvSpPr txBox="1"/>
          <p:nvPr/>
        </p:nvSpPr>
        <p:spPr>
          <a:xfrm>
            <a:off x="6427305" y="5444503"/>
            <a:ext cx="2580160" cy="1200329"/>
          </a:xfrm>
          <a:prstGeom prst="rect">
            <a:avLst/>
          </a:prstGeom>
          <a:noFill/>
          <a:ln>
            <a:solidFill>
              <a:schemeClr val="tx1"/>
            </a:solidFill>
          </a:ln>
        </p:spPr>
        <p:txBody>
          <a:bodyPr wrap="square" rtlCol="0">
            <a:spAutoFit/>
          </a:bodyPr>
          <a:lstStyle/>
          <a:p>
            <a:pPr algn="ctr"/>
            <a:r>
              <a:rPr lang="de-DE" dirty="0">
                <a:latin typeface="+mj-lt"/>
              </a:rPr>
              <a:t>P(R=0|M=1,A=1)=0,2</a:t>
            </a:r>
          </a:p>
          <a:p>
            <a:pPr algn="ctr"/>
            <a:r>
              <a:rPr lang="de-DE" dirty="0">
                <a:latin typeface="+mj-lt"/>
              </a:rPr>
              <a:t>P(R=0|M=1,A=0)=0,8</a:t>
            </a:r>
          </a:p>
          <a:p>
            <a:pPr algn="ctr"/>
            <a:r>
              <a:rPr lang="de-DE" dirty="0">
                <a:latin typeface="+mj-lt"/>
              </a:rPr>
              <a:t>P(R=0|M=0,A=1)=0,8</a:t>
            </a:r>
          </a:p>
          <a:p>
            <a:pPr algn="ctr"/>
            <a:r>
              <a:rPr lang="de-DE" dirty="0">
                <a:latin typeface="+mj-lt"/>
              </a:rPr>
              <a:t>P(R=0|M=0,A=0)=0,9</a:t>
            </a:r>
          </a:p>
        </p:txBody>
      </p:sp>
      <p:sp>
        <p:nvSpPr>
          <p:cNvPr id="10" name="Rechteck 9">
            <a:extLst>
              <a:ext uri="{FF2B5EF4-FFF2-40B4-BE49-F238E27FC236}">
                <a16:creationId xmlns:a16="http://schemas.microsoft.com/office/drawing/2014/main" id="{14F0997C-0C88-426D-8C17-EF0C59935E3F}"/>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BBB example</a:t>
            </a:r>
          </a:p>
        </p:txBody>
      </p:sp>
    </p:spTree>
    <p:extLst>
      <p:ext uri="{BB962C8B-B14F-4D97-AF65-F5344CB8AC3E}">
        <p14:creationId xmlns:p14="http://schemas.microsoft.com/office/powerpoint/2010/main" val="4085373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7F9F1B-02C1-4D5E-80F0-C261D1EB3AE2}"/>
              </a:ext>
            </a:extLst>
          </p:cNvPr>
          <p:cNvSpPr>
            <a:spLocks noGrp="1"/>
          </p:cNvSpPr>
          <p:nvPr>
            <p:ph type="title"/>
          </p:nvPr>
        </p:nvSpPr>
        <p:spPr/>
        <p:txBody>
          <a:bodyPr>
            <a:normAutofit fontScale="90000"/>
          </a:bodyPr>
          <a:lstStyle/>
          <a:p>
            <a:endParaRPr lang="de-DE"/>
          </a:p>
        </p:txBody>
      </p:sp>
      <p:sp>
        <p:nvSpPr>
          <p:cNvPr id="3" name="Inhaltsplatzhalter 2">
            <a:extLst>
              <a:ext uri="{FF2B5EF4-FFF2-40B4-BE49-F238E27FC236}">
                <a16:creationId xmlns:a16="http://schemas.microsoft.com/office/drawing/2014/main" id="{98EE072C-3119-4412-BE3C-CFAB86C262DE}"/>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59CAD7BE-6A00-4300-8D23-D87BE05CE57D}"/>
              </a:ext>
            </a:extLst>
          </p:cNvPr>
          <p:cNvSpPr>
            <a:spLocks noGrp="1"/>
          </p:cNvSpPr>
          <p:nvPr>
            <p:ph type="ftr" sz="quarter" idx="11"/>
          </p:nvPr>
        </p:nvSpPr>
        <p:spPr/>
        <p:txBody>
          <a:bodyPr/>
          <a:lstStyle/>
          <a:p>
            <a:pPr>
              <a:defRPr/>
            </a:pPr>
            <a:r>
              <a:rPr lang="en-US"/>
              <a:t>Neuroinformatics - Prof. Dr. Gordon Pipa</a:t>
            </a:r>
            <a:endParaRPr lang="en-US" dirty="0"/>
          </a:p>
        </p:txBody>
      </p:sp>
      <p:pic>
        <p:nvPicPr>
          <p:cNvPr id="5" name="Grafik 4">
            <a:extLst>
              <a:ext uri="{FF2B5EF4-FFF2-40B4-BE49-F238E27FC236}">
                <a16:creationId xmlns:a16="http://schemas.microsoft.com/office/drawing/2014/main" id="{6CDE72C6-2E43-43E2-80D4-C7BD141CF7C6}"/>
              </a:ext>
            </a:extLst>
          </p:cNvPr>
          <p:cNvPicPr>
            <a:picLocks noChangeAspect="1"/>
          </p:cNvPicPr>
          <p:nvPr/>
        </p:nvPicPr>
        <p:blipFill>
          <a:blip r:embed="rId2">
            <a:duotone>
              <a:prstClr val="black"/>
              <a:srgbClr val="D9C3A5">
                <a:tint val="50000"/>
                <a:satMod val="180000"/>
              </a:srgbClr>
            </a:duotone>
          </a:blip>
          <a:stretch>
            <a:fillRect/>
          </a:stretch>
        </p:blipFill>
        <p:spPr>
          <a:xfrm>
            <a:off x="0" y="28575"/>
            <a:ext cx="9144000" cy="6848644"/>
          </a:xfrm>
          <a:prstGeom prst="rect">
            <a:avLst/>
          </a:prstGeom>
        </p:spPr>
      </p:pic>
      <p:sp>
        <p:nvSpPr>
          <p:cNvPr id="8" name="Textfeld 7">
            <a:extLst>
              <a:ext uri="{FF2B5EF4-FFF2-40B4-BE49-F238E27FC236}">
                <a16:creationId xmlns:a16="http://schemas.microsoft.com/office/drawing/2014/main" id="{6FE7FC5B-1297-4E21-91D5-56E3692BD6A1}"/>
              </a:ext>
            </a:extLst>
          </p:cNvPr>
          <p:cNvSpPr txBox="1"/>
          <p:nvPr/>
        </p:nvSpPr>
        <p:spPr>
          <a:xfrm rot="2069043">
            <a:off x="3503774" y="3355350"/>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1466316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EC07FE10-2991-464B-A9BA-737FB6C547D1}"/>
              </a:ext>
            </a:extLst>
          </p:cNvPr>
          <p:cNvSpPr/>
          <p:nvPr/>
        </p:nvSpPr>
        <p:spPr>
          <a:xfrm>
            <a:off x="5595731"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Calibri" panose="020F0502020204030204" pitchFamily="34" charset="0"/>
              <a:cs typeface="Calibri" panose="020F0502020204030204" pitchFamily="34" charset="0"/>
            </a:endParaRPr>
          </a:p>
        </p:txBody>
      </p:sp>
      <p:sp>
        <p:nvSpPr>
          <p:cNvPr id="6" name="Ellipse 5">
            <a:extLst>
              <a:ext uri="{FF2B5EF4-FFF2-40B4-BE49-F238E27FC236}">
                <a16:creationId xmlns:a16="http://schemas.microsoft.com/office/drawing/2014/main" id="{10ABD485-FC61-4CA9-8513-C1744EF95C50}"/>
              </a:ext>
            </a:extLst>
          </p:cNvPr>
          <p:cNvSpPr/>
          <p:nvPr/>
        </p:nvSpPr>
        <p:spPr>
          <a:xfrm>
            <a:off x="7815470"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Calibri" panose="020F0502020204030204" pitchFamily="34" charset="0"/>
              <a:cs typeface="Calibri" panose="020F0502020204030204" pitchFamily="34" charset="0"/>
            </a:endParaRPr>
          </a:p>
        </p:txBody>
      </p:sp>
      <p:sp>
        <p:nvSpPr>
          <p:cNvPr id="7" name="Ellipse 6">
            <a:extLst>
              <a:ext uri="{FF2B5EF4-FFF2-40B4-BE49-F238E27FC236}">
                <a16:creationId xmlns:a16="http://schemas.microsoft.com/office/drawing/2014/main" id="{1DEC39EA-E72E-4725-875E-852CEC325C36}"/>
              </a:ext>
            </a:extLst>
          </p:cNvPr>
          <p:cNvSpPr/>
          <p:nvPr/>
        </p:nvSpPr>
        <p:spPr>
          <a:xfrm>
            <a:off x="6705600" y="2209800"/>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Calibri" panose="020F0502020204030204" pitchFamily="34" charset="0"/>
              <a:cs typeface="Calibri" panose="020F0502020204030204" pitchFamily="34" charset="0"/>
            </a:endParaRPr>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6051016" y="1469806"/>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7160885" y="1469806"/>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500731" y="1099282"/>
            <a:ext cx="345955" cy="370524"/>
          </a:xfrm>
          <a:prstGeom prst="rect">
            <a:avLst/>
          </a:prstGeom>
          <a:noFill/>
          <a:ln>
            <a:noFill/>
          </a:ln>
        </p:spPr>
        <p:txBody>
          <a:bodyPr wrap="square" rtlCol="0">
            <a:spAutoFit/>
          </a:bodyPr>
          <a:lstStyle/>
          <a:p>
            <a:r>
              <a:rPr lang="en-AU">
                <a:latin typeface="Calibri" panose="020F0502020204030204" pitchFamily="34" charset="0"/>
                <a:cs typeface="Calibri" panose="020F0502020204030204" pitchFamily="34" charset="0"/>
              </a:rPr>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214731" y="1099282"/>
            <a:ext cx="345955" cy="370524"/>
          </a:xfrm>
          <a:prstGeom prst="rect">
            <a:avLst/>
          </a:prstGeom>
          <a:noFill/>
          <a:ln>
            <a:noFill/>
          </a:ln>
        </p:spPr>
        <p:txBody>
          <a:bodyPr wrap="square" rtlCol="0">
            <a:spAutoFit/>
          </a:bodyPr>
          <a:lstStyle/>
          <a:p>
            <a:r>
              <a:rPr lang="en-AU">
                <a:latin typeface="Calibri" panose="020F0502020204030204" pitchFamily="34" charset="0"/>
                <a:cs typeface="Calibri" panose="020F0502020204030204" pitchFamily="34" charset="0"/>
              </a:rPr>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392776" y="2324290"/>
            <a:ext cx="345955" cy="370524"/>
          </a:xfrm>
          <a:prstGeom prst="rect">
            <a:avLst/>
          </a:prstGeom>
          <a:noFill/>
          <a:ln>
            <a:noFill/>
          </a:ln>
        </p:spPr>
        <p:txBody>
          <a:bodyPr wrap="square" rtlCol="0">
            <a:spAutoFit/>
          </a:bodyPr>
          <a:lstStyle/>
          <a:p>
            <a:r>
              <a:rPr lang="en-AU">
                <a:latin typeface="Calibri" panose="020F0502020204030204" pitchFamily="34" charset="0"/>
                <a:cs typeface="Calibri" panose="020F0502020204030204" pitchFamily="34" charset="0"/>
              </a:rPr>
              <a:t>R</a:t>
            </a:r>
          </a:p>
        </p:txBody>
      </p:sp>
      <mc:AlternateContent xmlns:mc="http://schemas.openxmlformats.org/markup-compatibility/2006" xmlns:a14="http://schemas.microsoft.com/office/drawing/2010/main">
        <mc:Choice Requires="a14">
          <p:sp>
            <p:nvSpPr>
              <p:cNvPr id="21" name="Textfeld 20">
                <a:extLst>
                  <a:ext uri="{FF2B5EF4-FFF2-40B4-BE49-F238E27FC236}">
                    <a16:creationId xmlns:a16="http://schemas.microsoft.com/office/drawing/2014/main" id="{630C7772-4B43-4DD9-9E4F-46D58B8F8DB3}"/>
                  </a:ext>
                </a:extLst>
              </p:cNvPr>
              <p:cNvSpPr txBox="1"/>
              <p:nvPr/>
            </p:nvSpPr>
            <p:spPr>
              <a:xfrm>
                <a:off x="90362" y="381000"/>
                <a:ext cx="4766470" cy="6572505"/>
              </a:xfrm>
              <a:prstGeom prst="rect">
                <a:avLst/>
              </a:prstGeom>
              <a:noFill/>
              <a:ln>
                <a:noFill/>
              </a:ln>
            </p:spPr>
            <p:txBody>
              <a:bodyPr wrap="square" rtlCol="0">
                <a:spAutoFit/>
              </a:bodyPr>
              <a:lstStyle/>
              <a:p>
                <a:r>
                  <a:rPr lang="en-AU">
                    <a:solidFill>
                      <a:srgbClr val="000000"/>
                    </a:solidFill>
                    <a:latin typeface="+mj-lt"/>
                    <a:cs typeface="Calibri" panose="020F0502020204030204" pitchFamily="34" charset="0"/>
                  </a:rPr>
                  <a:t>Let´s  assume we know that the recording wasn´t working. The proper mathematical expression than would be:</a:t>
                </a:r>
              </a:p>
              <a:p>
                <a:endParaRPr lang="en-AU" i="1">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i="1" smtClean="0">
                          <a:latin typeface="Cambria Math" panose="02040503050406030204" pitchFamily="18" charset="0"/>
                        </a:rPr>
                        <m:t>𝑃</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r>
                        <a:rPr lang="en-AU" i="1" smtClean="0">
                          <a:latin typeface="Cambria Math" panose="02040503050406030204" pitchFamily="18" charset="0"/>
                        </a:rPr>
                        <m:t>)=?</m:t>
                      </m:r>
                    </m:oMath>
                  </m:oMathPara>
                </a14:m>
                <a:endParaRPr lang="en-AU">
                  <a:latin typeface="+mj-lt"/>
                  <a:cs typeface="Calibri" panose="020F0502020204030204" pitchFamily="34" charset="0"/>
                </a:endParaRPr>
              </a:p>
              <a:p>
                <a:endParaRPr lang="en-AU">
                  <a:latin typeface="+mj-lt"/>
                  <a:cs typeface="Calibri" panose="020F0502020204030204" pitchFamily="34" charset="0"/>
                </a:endParaRPr>
              </a:p>
              <a:p>
                <a:r>
                  <a:rPr lang="en-AU" u="sng">
                    <a:latin typeface="+mj-lt"/>
                    <a:cs typeface="Calibri" panose="020F0502020204030204" pitchFamily="34" charset="0"/>
                  </a:rPr>
                  <a:t>1. Read equation from given network:</a:t>
                </a:r>
              </a:p>
              <a:p>
                <a:endParaRPr lang="en-AU" i="1">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𝐴</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𝑅</m:t>
                          </m:r>
                        </m:e>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e>
                      </m:d>
                    </m:oMath>
                  </m:oMathPara>
                </a14:m>
                <a:endParaRPr lang="en-AU">
                  <a:latin typeface="+mj-lt"/>
                  <a:cs typeface="Calibri" panose="020F0502020204030204" pitchFamily="34" charset="0"/>
                </a:endParaRPr>
              </a:p>
              <a:p>
                <a:endParaRPr lang="en-AU">
                  <a:latin typeface="+mj-lt"/>
                  <a:cs typeface="Calibri" panose="020F0502020204030204" pitchFamily="34" charset="0"/>
                </a:endParaRPr>
              </a:p>
              <a:p>
                <a:r>
                  <a:rPr lang="en-AU" u="sng">
                    <a:latin typeface="+mj-lt"/>
                    <a:cs typeface="Calibri" panose="020F0502020204030204" pitchFamily="34" charset="0"/>
                  </a:rPr>
                  <a:t>2. Using product rule</a:t>
                </a:r>
              </a:p>
              <a:p>
                <a:endParaRPr lang="en-AU">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e>
                      </m:d>
                      <m:r>
                        <a:rPr lang="en-AU" b="0" i="1" smtClean="0">
                          <a:latin typeface="Cambria Math" panose="02040503050406030204" pitchFamily="18" charset="0"/>
                        </a:rPr>
                        <m:t>∗</m:t>
                      </m:r>
                      <m:r>
                        <a:rPr lang="en-AU" b="0" i="1" smtClean="0">
                          <a:latin typeface="Cambria Math" panose="02040503050406030204" pitchFamily="18" charset="0"/>
                        </a:rPr>
                        <m:t>𝑃</m:t>
                      </m:r>
                      <m:r>
                        <a:rPr lang="en-AU" b="0" i="1" smtClean="0">
                          <a:latin typeface="Cambria Math" panose="02040503050406030204" pitchFamily="18" charset="0"/>
                        </a:rPr>
                        <m:t>(</m:t>
                      </m:r>
                      <m:r>
                        <a:rPr lang="en-AU" b="0" i="1" smtClean="0">
                          <a:latin typeface="Cambria Math" panose="02040503050406030204" pitchFamily="18" charset="0"/>
                        </a:rPr>
                        <m:t>𝑅</m:t>
                      </m:r>
                      <m:r>
                        <a:rPr lang="en-AU" b="0"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𝐴</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𝑅</m:t>
                          </m:r>
                        </m:e>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e>
                      </m:d>
                    </m:oMath>
                  </m:oMathPara>
                </a14:m>
                <a:endParaRPr lang="en-AU">
                  <a:latin typeface="+mj-lt"/>
                  <a:cs typeface="Calibri" panose="020F0502020204030204" pitchFamily="34" charset="0"/>
                </a:endParaRPr>
              </a:p>
              <a:p>
                <a:endParaRPr lang="en-AU">
                  <a:latin typeface="+mj-lt"/>
                  <a:cs typeface="Calibri" panose="020F0502020204030204" pitchFamily="34" charset="0"/>
                </a:endParaRPr>
              </a:p>
              <a:p>
                <a14:m>
                  <m:oMath xmlns:m="http://schemas.openxmlformats.org/officeDocument/2006/math">
                    <m:r>
                      <a:rPr lang="en-AU" i="1" smtClean="0">
                        <a:latin typeface="Cambria Math" panose="02040503050406030204" pitchFamily="18" charset="0"/>
                      </a:rPr>
                      <m:t>𝑃</m:t>
                    </m:r>
                    <m:r>
                      <a:rPr lang="en-AU" i="1" smtClean="0">
                        <a:latin typeface="Cambria Math" panose="02040503050406030204" pitchFamily="18" charset="0"/>
                      </a:rPr>
                      <m:t>(</m:t>
                    </m:r>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r>
                      <a:rPr lang="en-AU" i="1" smtClean="0">
                        <a:latin typeface="Cambria Math" panose="02040503050406030204" pitchFamily="18" charset="0"/>
                      </a:rPr>
                      <m:t>)</m:t>
                    </m:r>
                  </m:oMath>
                </a14:m>
                <a:r>
                  <a:rPr lang="en-AU">
                    <a:latin typeface="+mj-lt"/>
                    <a:cs typeface="Calibri" panose="020F0502020204030204" pitchFamily="34" charset="0"/>
                  </a:rPr>
                  <a:t> </a:t>
                </a:r>
                <a14:m>
                  <m:oMath xmlns:m="http://schemas.openxmlformats.org/officeDocument/2006/math">
                    <m:r>
                      <a:rPr lang="en-AU" i="1" smtClean="0">
                        <a:latin typeface="Cambria Math" panose="02040503050406030204" pitchFamily="18" charset="0"/>
                      </a:rPr>
                      <m:t>=</m:t>
                    </m:r>
                  </m:oMath>
                </a14:m>
                <a:r>
                  <a:rPr lang="en-AU">
                    <a:latin typeface="+mj-lt"/>
                    <a:cs typeface="Calibri" panose="020F0502020204030204" pitchFamily="34" charset="0"/>
                  </a:rPr>
                  <a:t> </a:t>
                </a:r>
                <a14:m>
                  <m:oMath xmlns:m="http://schemas.openxmlformats.org/officeDocument/2006/math">
                    <m:f>
                      <m:fPr>
                        <m:ctrlPr>
                          <a:rPr lang="en-AU" sz="2400" i="1" smtClean="0">
                            <a:latin typeface="Cambria Math" panose="02040503050406030204" pitchFamily="18" charset="0"/>
                          </a:rPr>
                        </m:ctrlPr>
                      </m:fPr>
                      <m:num>
                        <m:r>
                          <a:rPr lang="en-AU" sz="2400" b="0" i="1" smtClean="0">
                            <a:latin typeface="Cambria Math" panose="02040503050406030204" pitchFamily="18" charset="0"/>
                          </a:rPr>
                          <m:t>𝑃</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𝑀</m:t>
                            </m:r>
                          </m:e>
                        </m:d>
                        <m:r>
                          <a:rPr lang="en-AU" sz="2400" b="0" i="1" smtClean="0">
                            <a:latin typeface="Cambria Math" panose="02040503050406030204" pitchFamily="18" charset="0"/>
                          </a:rPr>
                          <m:t>∗</m:t>
                        </m:r>
                        <m:r>
                          <a:rPr lang="en-AU" sz="2400" b="0" i="1" smtClean="0">
                            <a:latin typeface="Cambria Math" panose="02040503050406030204" pitchFamily="18" charset="0"/>
                          </a:rPr>
                          <m:t>𝑃</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𝐴</m:t>
                            </m:r>
                          </m:e>
                        </m:d>
                        <m:r>
                          <a:rPr lang="en-AU" sz="2400" b="0" i="1" smtClean="0">
                            <a:latin typeface="Cambria Math" panose="02040503050406030204" pitchFamily="18" charset="0"/>
                          </a:rPr>
                          <m:t>∗</m:t>
                        </m:r>
                        <m:r>
                          <a:rPr lang="en-AU" sz="2400" b="0" i="1" smtClean="0">
                            <a:latin typeface="Cambria Math" panose="02040503050406030204" pitchFamily="18" charset="0"/>
                          </a:rPr>
                          <m:t>𝑃</m:t>
                        </m:r>
                        <m:r>
                          <a:rPr lang="en-AU" sz="2400" b="0" i="1" smtClean="0">
                            <a:latin typeface="Cambria Math" panose="02040503050406030204" pitchFamily="18" charset="0"/>
                          </a:rPr>
                          <m:t>(</m:t>
                        </m:r>
                        <m:r>
                          <a:rPr lang="en-AU" sz="2400" b="0" i="1" smtClean="0">
                            <a:latin typeface="Cambria Math" panose="02040503050406030204" pitchFamily="18" charset="0"/>
                          </a:rPr>
                          <m:t>𝑅</m:t>
                        </m:r>
                        <m:r>
                          <a:rPr lang="en-AU" sz="2400" b="0" i="1" smtClean="0">
                            <a:latin typeface="Cambria Math" panose="02040503050406030204" pitchFamily="18" charset="0"/>
                          </a:rPr>
                          <m:t>|</m:t>
                        </m:r>
                        <m:r>
                          <a:rPr lang="en-AU" sz="2400" b="0" i="1" smtClean="0">
                            <a:latin typeface="Cambria Math" panose="02040503050406030204" pitchFamily="18" charset="0"/>
                          </a:rPr>
                          <m:t>𝑀</m:t>
                        </m:r>
                        <m:r>
                          <a:rPr lang="en-AU" sz="2400" b="0" i="1" smtClean="0">
                            <a:latin typeface="Cambria Math" panose="02040503050406030204" pitchFamily="18" charset="0"/>
                          </a:rPr>
                          <m:t>,</m:t>
                        </m:r>
                        <m:r>
                          <a:rPr lang="en-AU" sz="2400" b="0" i="1" smtClean="0">
                            <a:latin typeface="Cambria Math" panose="02040503050406030204" pitchFamily="18" charset="0"/>
                          </a:rPr>
                          <m:t>𝐴</m:t>
                        </m:r>
                        <m:r>
                          <a:rPr lang="en-AU" sz="2400" b="0" i="1" smtClean="0">
                            <a:latin typeface="Cambria Math" panose="02040503050406030204" pitchFamily="18" charset="0"/>
                          </a:rPr>
                          <m:t>)</m:t>
                        </m:r>
                      </m:num>
                      <m:den>
                        <m:r>
                          <a:rPr lang="en-AU" sz="2400" b="0" i="1" smtClean="0">
                            <a:latin typeface="Cambria Math" panose="02040503050406030204" pitchFamily="18" charset="0"/>
                          </a:rPr>
                          <m:t>𝑃</m:t>
                        </m:r>
                        <m:r>
                          <a:rPr lang="en-AU" sz="2400" b="0" i="1" smtClean="0">
                            <a:latin typeface="Cambria Math" panose="02040503050406030204" pitchFamily="18" charset="0"/>
                          </a:rPr>
                          <m:t>(</m:t>
                        </m:r>
                        <m:r>
                          <a:rPr lang="en-AU" sz="2400" b="0" i="1" smtClean="0">
                            <a:latin typeface="Cambria Math" panose="02040503050406030204" pitchFamily="18" charset="0"/>
                          </a:rPr>
                          <m:t>𝑅</m:t>
                        </m:r>
                        <m:r>
                          <a:rPr lang="en-AU" sz="2400" b="0" i="1" smtClean="0">
                            <a:latin typeface="Cambria Math" panose="02040503050406030204" pitchFamily="18" charset="0"/>
                          </a:rPr>
                          <m:t>)</m:t>
                        </m:r>
                      </m:den>
                    </m:f>
                  </m:oMath>
                </a14:m>
                <a:endParaRPr lang="en-AU">
                  <a:latin typeface="+mj-lt"/>
                  <a:cs typeface="Calibri" panose="020F0502020204030204" pitchFamily="34" charset="0"/>
                </a:endParaRPr>
              </a:p>
              <a:p>
                <a:endParaRPr lang="en-AU">
                  <a:latin typeface="+mj-lt"/>
                  <a:cs typeface="Calibri" panose="020F0502020204030204" pitchFamily="34" charset="0"/>
                </a:endParaRPr>
              </a:p>
              <a:p>
                <a:r>
                  <a:rPr lang="en-AU" u="sng">
                    <a:latin typeface="+mj-lt"/>
                    <a:cs typeface="Calibri" panose="020F0502020204030204" pitchFamily="34" charset="0"/>
                  </a:rPr>
                  <a:t>3. Marginalize over M</a:t>
                </a:r>
                <a:endParaRPr lang="en-AU">
                  <a:latin typeface="+mj-lt"/>
                  <a:cs typeface="Calibri" panose="020F0502020204030204" pitchFamily="34" charset="0"/>
                </a:endParaRPr>
              </a:p>
              <a:p>
                <a:endParaRPr lang="en-AU">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i="1" smtClean="0">
                          <a:latin typeface="Cambria Math" panose="02040503050406030204" pitchFamily="18" charset="0"/>
                        </a:rPr>
                        <m:t>𝑃</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r>
                        <a:rPr lang="en-AU" i="1" smtClean="0">
                          <a:latin typeface="Cambria Math" panose="02040503050406030204" pitchFamily="18" charset="0"/>
                        </a:rPr>
                        <m:t>)=</m:t>
                      </m:r>
                      <m:nary>
                        <m:naryPr>
                          <m:chr m:val="∑"/>
                          <m:limLoc m:val="undOvr"/>
                          <m:grow m:val="on"/>
                          <m:supHide m:val="on"/>
                          <m:ctrlPr>
                            <a:rPr lang="en-AU" i="1" smtClean="0">
                              <a:latin typeface="Cambria Math" panose="02040503050406030204" pitchFamily="18" charset="0"/>
                            </a:rPr>
                          </m:ctrlPr>
                        </m:naryPr>
                        <m:sub>
                          <m:r>
                            <a:rPr lang="en-AU" i="1" smtClean="0">
                              <a:latin typeface="Cambria Math" panose="02040503050406030204" pitchFamily="18" charset="0"/>
                            </a:rPr>
                            <m:t>𝑀</m:t>
                          </m:r>
                        </m:sub>
                        <m:sup/>
                        <m:e>
                          <m:f>
                            <m:fPr>
                              <m:ctrlPr>
                                <a:rPr lang="en-AU" i="1" smtClean="0">
                                  <a:latin typeface="Cambria Math" panose="02040503050406030204" pitchFamily="18" charset="0"/>
                                </a:rPr>
                              </m:ctrlPr>
                            </m:fPr>
                            <m:num>
                              <m:r>
                                <a:rPr lang="en-AU" i="1"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i="1" smtClean="0">
                                      <a:solidFill>
                                        <a:srgbClr val="238D46"/>
                                      </a:solidFill>
                                      <a:latin typeface="Cambria Math" panose="02040503050406030204" pitchFamily="18" charset="0"/>
                                    </a:rPr>
                                    <m:t>𝑀</m:t>
                                  </m:r>
                                </m:e>
                              </m:d>
                              <m:r>
                                <a:rPr lang="en-AU" i="1" smtClean="0">
                                  <a:latin typeface="Cambria Math" panose="02040503050406030204" pitchFamily="18" charset="0"/>
                                </a:rPr>
                                <m:t>∗</m:t>
                              </m:r>
                              <m:r>
                                <a:rPr lang="en-AU" i="1"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b="0" i="1" smtClean="0">
                                      <a:solidFill>
                                        <a:srgbClr val="238D46"/>
                                      </a:solidFill>
                                      <a:latin typeface="Cambria Math" panose="02040503050406030204" pitchFamily="18" charset="0"/>
                                    </a:rPr>
                                    <m:t>𝐴</m:t>
                                  </m:r>
                                </m:e>
                              </m:d>
                              <m:r>
                                <a:rPr lang="en-AU" i="1" smtClean="0">
                                  <a:latin typeface="Cambria Math" panose="02040503050406030204" pitchFamily="18" charset="0"/>
                                </a:rPr>
                                <m:t>∗</m:t>
                              </m:r>
                              <m:r>
                                <a:rPr lang="en-AU" i="1" smtClean="0">
                                  <a:solidFill>
                                    <a:srgbClr val="238D46"/>
                                  </a:solidFill>
                                  <a:latin typeface="Cambria Math" panose="02040503050406030204" pitchFamily="18" charset="0"/>
                                </a:rPr>
                                <m:t>𝑃</m:t>
                              </m:r>
                              <m:r>
                                <a:rPr lang="en-AU" i="1" smtClean="0">
                                  <a:solidFill>
                                    <a:srgbClr val="238D46"/>
                                  </a:solidFill>
                                  <a:latin typeface="Cambria Math" panose="02040503050406030204" pitchFamily="18" charset="0"/>
                                </a:rPr>
                                <m:t>(</m:t>
                              </m:r>
                              <m:r>
                                <a:rPr lang="en-AU" b="0" i="1" smtClean="0">
                                  <a:solidFill>
                                    <a:srgbClr val="238D46"/>
                                  </a:solidFill>
                                  <a:latin typeface="Cambria Math" panose="02040503050406030204" pitchFamily="18" charset="0"/>
                                </a:rPr>
                                <m:t>𝑅</m:t>
                              </m:r>
                              <m:r>
                                <a:rPr lang="en-AU" i="1" smtClean="0">
                                  <a:solidFill>
                                    <a:srgbClr val="238D46"/>
                                  </a:solidFill>
                                  <a:latin typeface="Cambria Math" panose="02040503050406030204" pitchFamily="18" charset="0"/>
                                </a:rPr>
                                <m:t>|</m:t>
                              </m:r>
                              <m:r>
                                <a:rPr lang="en-AU" i="1" smtClean="0">
                                  <a:solidFill>
                                    <a:srgbClr val="238D46"/>
                                  </a:solidFill>
                                  <a:latin typeface="Cambria Math" panose="02040503050406030204" pitchFamily="18" charset="0"/>
                                </a:rPr>
                                <m:t>𝑀</m:t>
                              </m:r>
                              <m:r>
                                <a:rPr lang="en-AU" i="1" smtClean="0">
                                  <a:solidFill>
                                    <a:srgbClr val="238D46"/>
                                  </a:solidFill>
                                  <a:latin typeface="Cambria Math" panose="02040503050406030204" pitchFamily="18" charset="0"/>
                                </a:rPr>
                                <m:t>,</m:t>
                              </m:r>
                              <m:r>
                                <a:rPr lang="en-AU" b="0" i="1" smtClean="0">
                                  <a:solidFill>
                                    <a:srgbClr val="238D46"/>
                                  </a:solidFill>
                                  <a:latin typeface="Cambria Math" panose="02040503050406030204" pitchFamily="18" charset="0"/>
                                </a:rPr>
                                <m:t>𝐴</m:t>
                              </m:r>
                              <m:r>
                                <a:rPr lang="en-AU" i="1" smtClean="0">
                                  <a:solidFill>
                                    <a:srgbClr val="238D46"/>
                                  </a:solidFill>
                                  <a:latin typeface="Cambria Math" panose="02040503050406030204" pitchFamily="18" charset="0"/>
                                </a:rPr>
                                <m:t>)</m:t>
                              </m:r>
                            </m:num>
                            <m:den>
                              <m:r>
                                <a:rPr lang="en-AU" i="1" smtClean="0">
                                  <a:solidFill>
                                    <a:srgbClr val="FF0000"/>
                                  </a:solidFill>
                                  <a:latin typeface="Cambria Math" panose="02040503050406030204" pitchFamily="18" charset="0"/>
                                </a:rPr>
                                <m:t>𝑃</m:t>
                              </m:r>
                              <m:r>
                                <a:rPr lang="en-AU" i="1" smtClean="0">
                                  <a:solidFill>
                                    <a:srgbClr val="FF0000"/>
                                  </a:solidFill>
                                  <a:latin typeface="Cambria Math" panose="02040503050406030204" pitchFamily="18" charset="0"/>
                                </a:rPr>
                                <m:t>(</m:t>
                              </m:r>
                              <m:r>
                                <a:rPr lang="en-AU" b="0" i="1" smtClean="0">
                                  <a:solidFill>
                                    <a:srgbClr val="FF0000"/>
                                  </a:solidFill>
                                  <a:latin typeface="Cambria Math" panose="02040503050406030204" pitchFamily="18" charset="0"/>
                                </a:rPr>
                                <m:t>𝑅</m:t>
                              </m:r>
                              <m:r>
                                <a:rPr lang="en-AU" i="1" smtClean="0">
                                  <a:solidFill>
                                    <a:srgbClr val="FF0000"/>
                                  </a:solidFill>
                                  <a:latin typeface="Cambria Math" panose="02040503050406030204" pitchFamily="18" charset="0"/>
                                </a:rPr>
                                <m:t>)</m:t>
                              </m:r>
                            </m:den>
                          </m:f>
                        </m:e>
                      </m:nary>
                    </m:oMath>
                  </m:oMathPara>
                </a14:m>
                <a:endParaRPr lang="en-AU">
                  <a:latin typeface="+mj-lt"/>
                  <a:cs typeface="Calibri" panose="020F0502020204030204" pitchFamily="34" charset="0"/>
                </a:endParaRPr>
              </a:p>
              <a:p>
                <a:endParaRPr lang="en-AU">
                  <a:latin typeface="+mj-lt"/>
                  <a:cs typeface="Calibri" panose="020F0502020204030204" pitchFamily="34" charset="0"/>
                </a:endParaRPr>
              </a:p>
            </p:txBody>
          </p:sp>
        </mc:Choice>
        <mc:Fallback xmlns="">
          <p:sp>
            <p:nvSpPr>
              <p:cNvPr id="21" name="Textfeld 20">
                <a:extLst>
                  <a:ext uri="{FF2B5EF4-FFF2-40B4-BE49-F238E27FC236}">
                    <a16:creationId xmlns:a16="http://schemas.microsoft.com/office/drawing/2014/main" id="{630C7772-4B43-4DD9-9E4F-46D58B8F8DB3}"/>
                  </a:ext>
                </a:extLst>
              </p:cNvPr>
              <p:cNvSpPr txBox="1">
                <a:spLocks noRot="1" noChangeAspect="1" noMove="1" noResize="1" noEditPoints="1" noAdjustHandles="1" noChangeArrowheads="1" noChangeShapeType="1" noTextEdit="1"/>
              </p:cNvSpPr>
              <p:nvPr/>
            </p:nvSpPr>
            <p:spPr>
              <a:xfrm>
                <a:off x="90362" y="381000"/>
                <a:ext cx="4766470" cy="6572505"/>
              </a:xfrm>
              <a:prstGeom prst="rect">
                <a:avLst/>
              </a:prstGeom>
              <a:blipFill>
                <a:blip r:embed="rId3"/>
                <a:stretch>
                  <a:fillRect l="-1151" t="-649"/>
                </a:stretch>
              </a:blipFill>
              <a:ln>
                <a:noFill/>
              </a:ln>
            </p:spPr>
            <p:txBody>
              <a:bodyPr/>
              <a:lstStyle/>
              <a:p>
                <a:r>
                  <a:rPr lang="de-DE">
                    <a:noFill/>
                  </a:rPr>
                  <a:t> </a:t>
                </a:r>
              </a:p>
            </p:txBody>
          </p:sp>
        </mc:Fallback>
      </mc:AlternateContent>
      <p:sp>
        <p:nvSpPr>
          <p:cNvPr id="9" name="Textfeld 8">
            <a:extLst>
              <a:ext uri="{FF2B5EF4-FFF2-40B4-BE49-F238E27FC236}">
                <a16:creationId xmlns:a16="http://schemas.microsoft.com/office/drawing/2014/main" id="{D59A3FCF-FDAF-4DB3-A784-42BF23BED8F0}"/>
              </a:ext>
            </a:extLst>
          </p:cNvPr>
          <p:cNvSpPr txBox="1"/>
          <p:nvPr/>
        </p:nvSpPr>
        <p:spPr>
          <a:xfrm>
            <a:off x="5127472" y="3922791"/>
            <a:ext cx="3855824" cy="2031325"/>
          </a:xfrm>
          <a:prstGeom prst="rect">
            <a:avLst/>
          </a:prstGeom>
          <a:noFill/>
          <a:ln>
            <a:noFill/>
          </a:ln>
        </p:spPr>
        <p:txBody>
          <a:bodyPr wrap="square" rtlCol="0">
            <a:spAutoFit/>
          </a:bodyPr>
          <a:lstStyle>
            <a:defPPr>
              <a:defRPr lang="en-US"/>
            </a:defPPr>
            <a:lvl1pPr>
              <a:defRPr>
                <a:solidFill>
                  <a:srgbClr val="000000"/>
                </a:solidFill>
                <a:latin typeface="+mj-lt"/>
                <a:cs typeface="Calibri" panose="020F0502020204030204" pitchFamily="34" charset="0"/>
              </a:defRPr>
            </a:lvl1pPr>
          </a:lstStyle>
          <a:p>
            <a:r>
              <a:rPr lang="en-AU"/>
              <a:t>As we see on the tables a slide ago, there is no P(R) that we could directly plug in, as it is not directly given (dependend on p(M) and p(A)).</a:t>
            </a:r>
          </a:p>
          <a:p>
            <a:endParaRPr lang="en-AU"/>
          </a:p>
          <a:p>
            <a:r>
              <a:rPr lang="en-AU"/>
              <a:t>So we have to calculate it somehow out of the given information.</a:t>
            </a:r>
          </a:p>
        </p:txBody>
      </p:sp>
      <p:sp>
        <p:nvSpPr>
          <p:cNvPr id="22" name="Pfeil: nach links und rechts 21">
            <a:extLst>
              <a:ext uri="{FF2B5EF4-FFF2-40B4-BE49-F238E27FC236}">
                <a16:creationId xmlns:a16="http://schemas.microsoft.com/office/drawing/2014/main" id="{1843BBB7-2FB3-4D3D-B919-CCF678B937E1}"/>
              </a:ext>
            </a:extLst>
          </p:cNvPr>
          <p:cNvSpPr/>
          <p:nvPr/>
        </p:nvSpPr>
        <p:spPr>
          <a:xfrm rot="20221331">
            <a:off x="4275133" y="2242024"/>
            <a:ext cx="1414322" cy="387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atin typeface="Calibri" panose="020F0502020204030204" pitchFamily="34" charset="0"/>
                <a:cs typeface="Calibri" panose="020F0502020204030204" pitchFamily="34" charset="0"/>
              </a:rPr>
              <a:t>=</a:t>
            </a:r>
          </a:p>
        </p:txBody>
      </p:sp>
      <p:cxnSp>
        <p:nvCxnSpPr>
          <p:cNvPr id="29" name="Gerader Verbinder 28">
            <a:extLst>
              <a:ext uri="{FF2B5EF4-FFF2-40B4-BE49-F238E27FC236}">
                <a16:creationId xmlns:a16="http://schemas.microsoft.com/office/drawing/2014/main" id="{F0A2CD04-E300-4C09-9CAA-9870FEA34E5F}"/>
              </a:ext>
            </a:extLst>
          </p:cNvPr>
          <p:cNvCxnSpPr>
            <a:cxnSpLocks/>
          </p:cNvCxnSpPr>
          <p:nvPr/>
        </p:nvCxnSpPr>
        <p:spPr>
          <a:xfrm>
            <a:off x="4856832" y="3200400"/>
            <a:ext cx="0" cy="3657600"/>
          </a:xfrm>
          <a:prstGeom prst="line">
            <a:avLst/>
          </a:prstGeom>
        </p:spPr>
        <p:style>
          <a:lnRef idx="1">
            <a:schemeClr val="dk1"/>
          </a:lnRef>
          <a:fillRef idx="0">
            <a:schemeClr val="dk1"/>
          </a:fillRef>
          <a:effectRef idx="0">
            <a:schemeClr val="dk1"/>
          </a:effectRef>
          <a:fontRef idx="minor">
            <a:schemeClr val="tx1"/>
          </a:fontRef>
        </p:style>
      </p:cxnSp>
      <p:cxnSp>
        <p:nvCxnSpPr>
          <p:cNvPr id="36" name="Gerader Verbinder 35">
            <a:extLst>
              <a:ext uri="{FF2B5EF4-FFF2-40B4-BE49-F238E27FC236}">
                <a16:creationId xmlns:a16="http://schemas.microsoft.com/office/drawing/2014/main" id="{BAF7AE36-FF3B-4F2B-928C-C2723EAF99B9}"/>
              </a:ext>
            </a:extLst>
          </p:cNvPr>
          <p:cNvCxnSpPr>
            <a:cxnSpLocks/>
          </p:cNvCxnSpPr>
          <p:nvPr/>
        </p:nvCxnSpPr>
        <p:spPr>
          <a:xfrm flipV="1">
            <a:off x="4856832" y="3200400"/>
            <a:ext cx="4287168" cy="1"/>
          </a:xfrm>
          <a:prstGeom prst="line">
            <a:avLst/>
          </a:prstGeom>
        </p:spPr>
        <p:style>
          <a:lnRef idx="1">
            <a:schemeClr val="dk1"/>
          </a:lnRef>
          <a:fillRef idx="0">
            <a:schemeClr val="dk1"/>
          </a:fillRef>
          <a:effectRef idx="0">
            <a:schemeClr val="dk1"/>
          </a:effectRef>
          <a:fontRef idx="minor">
            <a:schemeClr val="tx1"/>
          </a:fontRef>
        </p:style>
      </p:cxnSp>
      <p:sp>
        <p:nvSpPr>
          <p:cNvPr id="5" name="Rechteck 4">
            <a:extLst>
              <a:ext uri="{FF2B5EF4-FFF2-40B4-BE49-F238E27FC236}">
                <a16:creationId xmlns:a16="http://schemas.microsoft.com/office/drawing/2014/main" id="{0AC3F66F-1345-4D2C-92DF-0402B6F49C2E}"/>
              </a:ext>
            </a:extLst>
          </p:cNvPr>
          <p:cNvSpPr/>
          <p:nvPr/>
        </p:nvSpPr>
        <p:spPr>
          <a:xfrm>
            <a:off x="152400" y="1476284"/>
            <a:ext cx="1219200" cy="381000"/>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hteck 7">
            <a:extLst>
              <a:ext uri="{FF2B5EF4-FFF2-40B4-BE49-F238E27FC236}">
                <a16:creationId xmlns:a16="http://schemas.microsoft.com/office/drawing/2014/main" id="{E4E5A4FF-834C-4E55-97EA-42F27A3762EF}"/>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p:spTree>
    <p:extLst>
      <p:ext uri="{BB962C8B-B14F-4D97-AF65-F5344CB8AC3E}">
        <p14:creationId xmlns:p14="http://schemas.microsoft.com/office/powerpoint/2010/main" val="3706878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EC07FE10-2991-464B-A9BA-737FB6C547D1}"/>
              </a:ext>
            </a:extLst>
          </p:cNvPr>
          <p:cNvSpPr/>
          <p:nvPr/>
        </p:nvSpPr>
        <p:spPr>
          <a:xfrm>
            <a:off x="5623847"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Ellipse 5">
            <a:extLst>
              <a:ext uri="{FF2B5EF4-FFF2-40B4-BE49-F238E27FC236}">
                <a16:creationId xmlns:a16="http://schemas.microsoft.com/office/drawing/2014/main" id="{10ABD485-FC61-4CA9-8513-C1744EF95C50}"/>
              </a:ext>
            </a:extLst>
          </p:cNvPr>
          <p:cNvSpPr/>
          <p:nvPr/>
        </p:nvSpPr>
        <p:spPr>
          <a:xfrm>
            <a:off x="7843586"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Ellipse 6">
            <a:extLst>
              <a:ext uri="{FF2B5EF4-FFF2-40B4-BE49-F238E27FC236}">
                <a16:creationId xmlns:a16="http://schemas.microsoft.com/office/drawing/2014/main" id="{1DEC39EA-E72E-4725-875E-852CEC325C36}"/>
              </a:ext>
            </a:extLst>
          </p:cNvPr>
          <p:cNvSpPr/>
          <p:nvPr/>
        </p:nvSpPr>
        <p:spPr>
          <a:xfrm>
            <a:off x="6733716" y="2209800"/>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6079132" y="1469806"/>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7189001" y="1469806"/>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528847" y="1099282"/>
            <a:ext cx="345955" cy="370524"/>
          </a:xfrm>
          <a:prstGeom prst="rect">
            <a:avLst/>
          </a:prstGeom>
          <a:noFill/>
          <a:ln>
            <a:noFill/>
          </a:ln>
        </p:spPr>
        <p:txBody>
          <a:bodyPr wrap="square" rtlCol="0">
            <a:spAutoFit/>
          </a:bodyPr>
          <a:lstStyle/>
          <a:p>
            <a:r>
              <a:rPr lang="en-AU"/>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242847" y="1099282"/>
            <a:ext cx="345955" cy="370524"/>
          </a:xfrm>
          <a:prstGeom prst="rect">
            <a:avLst/>
          </a:prstGeom>
          <a:noFill/>
          <a:ln>
            <a:noFill/>
          </a:ln>
        </p:spPr>
        <p:txBody>
          <a:bodyPr wrap="square" rtlCol="0">
            <a:spAutoFit/>
          </a:bodyPr>
          <a:lstStyle/>
          <a:p>
            <a:r>
              <a:rPr lang="en-AU"/>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420892" y="2324290"/>
            <a:ext cx="345955" cy="370524"/>
          </a:xfrm>
          <a:prstGeom prst="rect">
            <a:avLst/>
          </a:prstGeom>
          <a:noFill/>
          <a:ln>
            <a:noFill/>
          </a:ln>
        </p:spPr>
        <p:txBody>
          <a:bodyPr wrap="square" rtlCol="0">
            <a:spAutoFit/>
          </a:bodyPr>
          <a:lstStyle/>
          <a:p>
            <a:r>
              <a:rPr lang="en-AU"/>
              <a:t>R</a:t>
            </a:r>
          </a:p>
        </p:txBody>
      </p:sp>
      <p:sp>
        <p:nvSpPr>
          <p:cNvPr id="21" name="Textfeld 20">
            <a:extLst>
              <a:ext uri="{FF2B5EF4-FFF2-40B4-BE49-F238E27FC236}">
                <a16:creationId xmlns:a16="http://schemas.microsoft.com/office/drawing/2014/main" id="{630C7772-4B43-4DD9-9E4F-46D58B8F8DB3}"/>
              </a:ext>
            </a:extLst>
          </p:cNvPr>
          <p:cNvSpPr txBox="1"/>
          <p:nvPr/>
        </p:nvSpPr>
        <p:spPr>
          <a:xfrm>
            <a:off x="90362" y="381000"/>
            <a:ext cx="4766470" cy="923330"/>
          </a:xfrm>
          <a:prstGeom prst="rect">
            <a:avLst/>
          </a:prstGeom>
          <a:noFill/>
          <a:ln>
            <a:noFill/>
          </a:ln>
        </p:spPr>
        <p:txBody>
          <a:bodyPr wrap="square" rtlCol="0">
            <a:spAutoFit/>
          </a:bodyPr>
          <a:lstStyle/>
          <a:p>
            <a:endParaRPr lang="en-AU"/>
          </a:p>
          <a:p>
            <a:endParaRPr lang="en-AU"/>
          </a:p>
          <a:p>
            <a:endParaRPr lang="en-AU"/>
          </a:p>
        </p:txBody>
      </p:sp>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D59A3FCF-FDAF-4DB3-A784-42BF23BED8F0}"/>
                  </a:ext>
                </a:extLst>
              </p:cNvPr>
              <p:cNvSpPr txBox="1"/>
              <p:nvPr/>
            </p:nvSpPr>
            <p:spPr>
              <a:xfrm>
                <a:off x="2218" y="423710"/>
                <a:ext cx="5119445" cy="632570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 ?</m:t>
                      </m:r>
                    </m:oMath>
                  </m:oMathPara>
                </a14:m>
                <a:endParaRPr lang="en-AU" dirty="0">
                  <a:solidFill>
                    <a:srgbClr val="000000"/>
                  </a:solidFill>
                  <a:latin typeface="+mj-lt"/>
                </a:endParaRPr>
              </a:p>
              <a:p>
                <a:endParaRPr lang="en-AU" dirty="0">
                  <a:solidFill>
                    <a:srgbClr val="000000"/>
                  </a:solidFill>
                  <a:latin typeface="+mj-lt"/>
                </a:endParaRPr>
              </a:p>
              <a:p>
                <a:r>
                  <a:rPr lang="en-AU" u="sng" dirty="0">
                    <a:solidFill>
                      <a:srgbClr val="000000"/>
                    </a:solidFill>
                    <a:latin typeface="+mj-lt"/>
                  </a:rPr>
                  <a:t>1. Use equation from given network again:</a:t>
                </a:r>
              </a:p>
              <a:p>
                <a:endParaRPr lang="en-AU" dirty="0">
                  <a:solidFill>
                    <a:srgbClr val="000000"/>
                  </a:solidFill>
                  <a:latin typeface="+mj-lt"/>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𝑅</m:t>
                          </m:r>
                        </m:e>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𝐴</m:t>
                          </m:r>
                        </m:e>
                      </m:d>
                    </m:oMath>
                  </m:oMathPara>
                </a14:m>
                <a:endParaRPr lang="en-AU" dirty="0">
                  <a:solidFill>
                    <a:srgbClr val="000000"/>
                  </a:solidFill>
                  <a:latin typeface="+mj-lt"/>
                </a:endParaRPr>
              </a:p>
              <a:p>
                <a:endParaRPr lang="en-AU" dirty="0">
                  <a:solidFill>
                    <a:srgbClr val="000000"/>
                  </a:solidFill>
                  <a:latin typeface="+mj-lt"/>
                </a:endParaRPr>
              </a:p>
              <a:p>
                <a:endParaRPr lang="en-AU" dirty="0">
                  <a:solidFill>
                    <a:srgbClr val="000000"/>
                  </a:solidFill>
                  <a:latin typeface="+mj-lt"/>
                </a:endParaRPr>
              </a:p>
              <a:p>
                <a:r>
                  <a:rPr lang="en-AU" u="sng" dirty="0">
                    <a:solidFill>
                      <a:srgbClr val="000000"/>
                    </a:solidFill>
                    <a:latin typeface="+mj-lt"/>
                  </a:rPr>
                  <a:t>2. Just </a:t>
                </a:r>
                <a:r>
                  <a:rPr lang="en-AU" u="sng" dirty="0" err="1">
                    <a:solidFill>
                      <a:srgbClr val="000000"/>
                    </a:solidFill>
                    <a:latin typeface="+mj-lt"/>
                  </a:rPr>
                  <a:t>margilize</a:t>
                </a:r>
                <a:r>
                  <a:rPr lang="en-AU" u="sng" dirty="0">
                    <a:solidFill>
                      <a:srgbClr val="000000"/>
                    </a:solidFill>
                    <a:latin typeface="+mj-lt"/>
                  </a:rPr>
                  <a:t> over M and A</a:t>
                </a:r>
              </a:p>
              <a:p>
                <a:endParaRPr lang="en-AU" dirty="0">
                  <a:solidFill>
                    <a:srgbClr val="000000"/>
                  </a:solidFill>
                  <a:latin typeface="+mj-lt"/>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m:t>
                      </m:r>
                      <m:nary>
                        <m:naryPr>
                          <m:chr m:val="∑"/>
                          <m:limLoc m:val="undOvr"/>
                          <m:grow m:val="on"/>
                          <m:supHide m:val="on"/>
                          <m:ctrlPr>
                            <a:rPr lang="en-AU" i="1" smtClean="0">
                              <a:solidFill>
                                <a:srgbClr val="000000"/>
                              </a:solidFill>
                              <a:latin typeface="Cambria Math" panose="02040503050406030204" pitchFamily="18" charset="0"/>
                            </a:rPr>
                          </m:ctrlPr>
                        </m:naryPr>
                        <m:sub>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𝐴</m:t>
                          </m:r>
                        </m:sub>
                        <m:sup/>
                        <m:e>
                          <m:r>
                            <a:rPr lang="en-AU"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smtClean="0">
                                  <a:solidFill>
                                    <a:srgbClr val="238D46"/>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b="0" i="1" smtClean="0">
                                  <a:solidFill>
                                    <a:srgbClr val="238D46"/>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238D46"/>
                              </a:solidFill>
                              <a:latin typeface="Cambria Math" panose="02040503050406030204" pitchFamily="18" charset="0"/>
                            </a:rPr>
                            <m:t>𝑃</m:t>
                          </m:r>
                          <m:r>
                            <a:rPr lang="en-AU" smtClean="0">
                              <a:solidFill>
                                <a:srgbClr val="238D46"/>
                              </a:solidFill>
                              <a:latin typeface="Cambria Math" panose="02040503050406030204" pitchFamily="18" charset="0"/>
                            </a:rPr>
                            <m:t>(</m:t>
                          </m:r>
                          <m:r>
                            <m:rPr>
                              <m:sty m:val="p"/>
                            </m:rPr>
                            <a:rPr lang="en-AU" b="0" i="0" smtClean="0">
                              <a:solidFill>
                                <a:srgbClr val="238D46"/>
                              </a:solidFill>
                              <a:latin typeface="Cambria Math" panose="02040503050406030204" pitchFamily="18" charset="0"/>
                            </a:rPr>
                            <m:t>R</m:t>
                          </m:r>
                          <m:r>
                            <a:rPr lang="en-AU" smtClean="0">
                              <a:solidFill>
                                <a:srgbClr val="238D46"/>
                              </a:solidFill>
                              <a:latin typeface="Cambria Math" panose="02040503050406030204" pitchFamily="18" charset="0"/>
                            </a:rPr>
                            <m:t>|</m:t>
                          </m:r>
                          <m:r>
                            <a:rPr lang="en-AU" smtClean="0">
                              <a:solidFill>
                                <a:srgbClr val="238D46"/>
                              </a:solidFill>
                              <a:latin typeface="Cambria Math" panose="02040503050406030204" pitchFamily="18" charset="0"/>
                            </a:rPr>
                            <m:t>𝑀</m:t>
                          </m:r>
                          <m:r>
                            <a:rPr lang="en-AU" smtClean="0">
                              <a:solidFill>
                                <a:srgbClr val="238D46"/>
                              </a:solidFill>
                              <a:latin typeface="Cambria Math" panose="02040503050406030204" pitchFamily="18" charset="0"/>
                            </a:rPr>
                            <m:t>,</m:t>
                          </m:r>
                          <m:r>
                            <m:rPr>
                              <m:sty m:val="p"/>
                            </m:rPr>
                            <a:rPr lang="en-AU" b="0" i="0" smtClean="0">
                              <a:solidFill>
                                <a:srgbClr val="238D46"/>
                              </a:solidFill>
                              <a:latin typeface="Cambria Math" panose="02040503050406030204" pitchFamily="18" charset="0"/>
                            </a:rPr>
                            <m:t>A</m:t>
                          </m:r>
                          <m:r>
                            <a:rPr lang="en-AU" smtClean="0">
                              <a:solidFill>
                                <a:srgbClr val="238D46"/>
                              </a:solidFill>
                              <a:latin typeface="Cambria Math" panose="02040503050406030204" pitchFamily="18" charset="0"/>
                            </a:rPr>
                            <m:t>)</m:t>
                          </m:r>
                        </m:e>
                      </m:nary>
                    </m:oMath>
                  </m:oMathPara>
                </a14:m>
                <a:endParaRPr lang="en-AU" dirty="0">
                  <a:solidFill>
                    <a:srgbClr val="000000"/>
                  </a:solidFill>
                  <a:latin typeface="+mj-lt"/>
                </a:endParaRPr>
              </a:p>
              <a:p>
                <a:endParaRPr lang="en-AU" dirty="0">
                  <a:solidFill>
                    <a:srgbClr val="000000"/>
                  </a:solidFill>
                  <a:latin typeface="+mj-lt"/>
                </a:endParaRPr>
              </a:p>
              <a:p>
                <a:r>
                  <a:rPr lang="en-AU" u="sng" dirty="0">
                    <a:solidFill>
                      <a:srgbClr val="000000"/>
                    </a:solidFill>
                    <a:latin typeface="+mj-lt"/>
                  </a:rPr>
                  <a:t>3. Plug in Values</a:t>
                </a:r>
              </a:p>
              <a:p>
                <a:endParaRPr lang="en-AU" dirty="0">
                  <a:solidFill>
                    <a:srgbClr val="000000"/>
                  </a:solidFill>
                  <a:latin typeface="+mj-lt"/>
                </a:endParaRPr>
              </a:p>
              <a:p>
                <a:pPr/>
                <a:r>
                  <a:rPr lang="en-AU" dirty="0">
                    <a:solidFill>
                      <a:srgbClr val="000000"/>
                    </a:solidFill>
                    <a:latin typeface="+mj-lt"/>
                  </a:rPr>
                  <a:t>P(R=0) = </a:t>
                </a:r>
                <a:br>
                  <a:rPr lang="en-AU" dirty="0">
                    <a:solidFill>
                      <a:srgbClr val="000000"/>
                    </a:solidFill>
                    <a:latin typeface="+mj-lt"/>
                  </a:rPr>
                </a:br>
                <a14:m>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m:t>
                    </m:r>
                  </m:oMath>
                </a14:m>
                <a:r>
                  <a:rPr lang="en-AU" dirty="0">
                    <a:solidFill>
                      <a:srgbClr val="000000"/>
                    </a:solidFill>
                    <a:latin typeface="+mj-lt"/>
                  </a:rPr>
                  <a:t> +</a:t>
                </a:r>
                <a:br>
                  <a:rPr lang="en-AU" dirty="0">
                    <a:solidFill>
                      <a:srgbClr val="000000"/>
                    </a:solidFill>
                    <a:latin typeface="+mj-lt"/>
                  </a:rPr>
                </a:br>
                <a14:m>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1</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1</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m:t>
                    </m:r>
                  </m:oMath>
                </a14:m>
                <a:r>
                  <a:rPr lang="en-AU" dirty="0">
                    <a:solidFill>
                      <a:srgbClr val="000000"/>
                    </a:solidFill>
                    <a:latin typeface="+mj-lt"/>
                  </a:rPr>
                  <a:t> + </a:t>
                </a:r>
                <a:br>
                  <a:rPr lang="en-AU" dirty="0">
                    <a:solidFill>
                      <a:srgbClr val="000000"/>
                    </a:solidFill>
                    <a:latin typeface="+mj-lt"/>
                  </a:rPr>
                </a:br>
                <a14:m>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1</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1</m:t>
                    </m:r>
                    <m:r>
                      <a:rPr lang="en-AU" smtClean="0">
                        <a:solidFill>
                          <a:srgbClr val="000000"/>
                        </a:solidFill>
                        <a:latin typeface="Cambria Math" panose="02040503050406030204" pitchFamily="18" charset="0"/>
                      </a:rPr>
                      <m:t>)</m:t>
                    </m:r>
                  </m:oMath>
                </a14:m>
                <a:r>
                  <a:rPr lang="en-AU" dirty="0">
                    <a:solidFill>
                      <a:srgbClr val="000000"/>
                    </a:solidFill>
                    <a:latin typeface="+mj-lt"/>
                  </a:rPr>
                  <a:t> +</a:t>
                </a:r>
                <a:br>
                  <a:rPr lang="en-AU" dirty="0">
                    <a:solidFill>
                      <a:srgbClr val="000000"/>
                    </a:solidFill>
                    <a:latin typeface="+mj-lt"/>
                  </a:rPr>
                </a:b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1</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1</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1</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1</m:t>
                      </m:r>
                      <m:r>
                        <a:rPr lang="en-AU" smtClean="0">
                          <a:solidFill>
                            <a:srgbClr val="000000"/>
                          </a:solidFill>
                          <a:latin typeface="Cambria Math" panose="02040503050406030204" pitchFamily="18" charset="0"/>
                        </a:rPr>
                        <m:t>)</m:t>
                      </m:r>
                    </m:oMath>
                  </m:oMathPara>
                </a14:m>
                <a:endParaRPr lang="en-AU" dirty="0">
                  <a:solidFill>
                    <a:srgbClr val="000000"/>
                  </a:solidFill>
                  <a:latin typeface="+mj-lt"/>
                </a:endParaRPr>
              </a:p>
              <a:p>
                <a:endParaRPr lang="en-AU" dirty="0">
                  <a:solidFill>
                    <a:srgbClr val="000000"/>
                  </a:solidFill>
                  <a:latin typeface="+mj-lt"/>
                </a:endParaRPr>
              </a:p>
              <a:p>
                <a:endParaRPr lang="en-AU" dirty="0">
                  <a:solidFill>
                    <a:srgbClr val="000000"/>
                  </a:solidFill>
                  <a:latin typeface="+mj-lt"/>
                </a:endParaRPr>
              </a:p>
              <a:p>
                <a:r>
                  <a:rPr lang="en-AU" dirty="0">
                    <a:solidFill>
                      <a:srgbClr val="000000"/>
                    </a:solidFill>
                    <a:latin typeface="+mj-lt"/>
                  </a:rPr>
                  <a:t>P(R=0) </a:t>
                </a:r>
                <a14:m>
                  <m:oMath xmlns:m="http://schemas.openxmlformats.org/officeDocument/2006/math">
                    <m:r>
                      <a:rPr lang="en-AU" smtClean="0">
                        <a:solidFill>
                          <a:srgbClr val="000000"/>
                        </a:solidFill>
                        <a:latin typeface="Cambria Math" panose="02040503050406030204" pitchFamily="18" charset="0"/>
                      </a:rPr>
                      <m:t>≈</m:t>
                    </m:r>
                  </m:oMath>
                </a14:m>
                <a:r>
                  <a:rPr lang="en-AU" dirty="0">
                    <a:solidFill>
                      <a:srgbClr val="000000"/>
                    </a:solidFill>
                    <a:latin typeface="+mj-lt"/>
                  </a:rPr>
                  <a:t> 0,315</a:t>
                </a:r>
              </a:p>
            </p:txBody>
          </p:sp>
        </mc:Choice>
        <mc:Fallback xmlns="">
          <p:sp>
            <p:nvSpPr>
              <p:cNvPr id="9" name="Textfeld 8">
                <a:extLst>
                  <a:ext uri="{FF2B5EF4-FFF2-40B4-BE49-F238E27FC236}">
                    <a16:creationId xmlns:a16="http://schemas.microsoft.com/office/drawing/2014/main" id="{D59A3FCF-FDAF-4DB3-A784-42BF23BED8F0}"/>
                  </a:ext>
                </a:extLst>
              </p:cNvPr>
              <p:cNvSpPr txBox="1">
                <a:spLocks noRot="1" noChangeAspect="1" noMove="1" noResize="1" noEditPoints="1" noAdjustHandles="1" noChangeArrowheads="1" noChangeShapeType="1" noTextEdit="1"/>
              </p:cNvSpPr>
              <p:nvPr/>
            </p:nvSpPr>
            <p:spPr>
              <a:xfrm>
                <a:off x="2218" y="423710"/>
                <a:ext cx="5119445" cy="6325706"/>
              </a:xfrm>
              <a:prstGeom prst="rect">
                <a:avLst/>
              </a:prstGeom>
              <a:blipFill>
                <a:blip r:embed="rId3"/>
                <a:stretch>
                  <a:fillRect l="-952" b="-675"/>
                </a:stretch>
              </a:blipFill>
            </p:spPr>
            <p:txBody>
              <a:bodyPr/>
              <a:lstStyle/>
              <a:p>
                <a:r>
                  <a:rPr lang="de-DE">
                    <a:noFill/>
                  </a:rPr>
                  <a:t> </a:t>
                </a:r>
              </a:p>
            </p:txBody>
          </p:sp>
        </mc:Fallback>
      </mc:AlternateContent>
      <p:sp>
        <p:nvSpPr>
          <p:cNvPr id="8" name="Textfeld 7">
            <a:extLst>
              <a:ext uri="{FF2B5EF4-FFF2-40B4-BE49-F238E27FC236}">
                <a16:creationId xmlns:a16="http://schemas.microsoft.com/office/drawing/2014/main" id="{DE10C8F2-1D65-4FDF-A5F2-AE47A8AEDB48}"/>
              </a:ext>
            </a:extLst>
          </p:cNvPr>
          <p:cNvSpPr txBox="1"/>
          <p:nvPr/>
        </p:nvSpPr>
        <p:spPr>
          <a:xfrm>
            <a:off x="5280862" y="3277678"/>
            <a:ext cx="3816278" cy="3416320"/>
          </a:xfrm>
          <a:prstGeom prst="rect">
            <a:avLst/>
          </a:prstGeom>
          <a:noFill/>
          <a:ln>
            <a:noFill/>
          </a:ln>
        </p:spPr>
        <p:txBody>
          <a:bodyPr wrap="square" rtlCol="0">
            <a:spAutoFit/>
          </a:bodyPr>
          <a:lstStyle>
            <a:defPPr>
              <a:defRPr lang="en-US"/>
            </a:defPPr>
            <a:lvl1pPr>
              <a:defRPr>
                <a:solidFill>
                  <a:srgbClr val="000000"/>
                </a:solidFill>
                <a:latin typeface="+mj-lt"/>
                <a:cs typeface="Calibri" panose="020F0502020204030204" pitchFamily="34" charset="0"/>
              </a:defRPr>
            </a:lvl1pPr>
          </a:lstStyle>
          <a:p>
            <a:r>
              <a:rPr lang="en-AU"/>
              <a:t>Now that we calculated our P(R=0) we can return to our original task.</a:t>
            </a:r>
          </a:p>
          <a:p>
            <a:endParaRPr lang="en-AU"/>
          </a:p>
          <a:p>
            <a:r>
              <a:rPr lang="en-AU"/>
              <a:t>As side nodes: You don´t need to calculate P(R=0) already. You simply can plug the formula in later.</a:t>
            </a:r>
          </a:p>
          <a:p>
            <a:r>
              <a:rPr lang="en-AU"/>
              <a:t>Additionaly we just calculated the probability of an unsuccesfull recording without knowing anything about the recording functionality or the state of the microphone given the probabilities on the table.</a:t>
            </a:r>
          </a:p>
        </p:txBody>
      </p:sp>
      <p:cxnSp>
        <p:nvCxnSpPr>
          <p:cNvPr id="19" name="Gerader Verbinder 18">
            <a:extLst>
              <a:ext uri="{FF2B5EF4-FFF2-40B4-BE49-F238E27FC236}">
                <a16:creationId xmlns:a16="http://schemas.microsoft.com/office/drawing/2014/main" id="{8A95C4E5-30C1-4C18-9FBB-C2E5F3D211AF}"/>
              </a:ext>
            </a:extLst>
          </p:cNvPr>
          <p:cNvCxnSpPr>
            <a:cxnSpLocks/>
          </p:cNvCxnSpPr>
          <p:nvPr/>
        </p:nvCxnSpPr>
        <p:spPr>
          <a:xfrm>
            <a:off x="5181600" y="3200400"/>
            <a:ext cx="0" cy="3657600"/>
          </a:xfrm>
          <a:prstGeom prst="line">
            <a:avLst/>
          </a:prstGeom>
        </p:spPr>
        <p:style>
          <a:lnRef idx="1">
            <a:schemeClr val="dk1"/>
          </a:lnRef>
          <a:fillRef idx="0">
            <a:schemeClr val="dk1"/>
          </a:fillRef>
          <a:effectRef idx="0">
            <a:schemeClr val="dk1"/>
          </a:effectRef>
          <a:fontRef idx="minor">
            <a:schemeClr val="tx1"/>
          </a:fontRef>
        </p:style>
      </p:cxnSp>
      <p:cxnSp>
        <p:nvCxnSpPr>
          <p:cNvPr id="20" name="Gerader Verbinder 19">
            <a:extLst>
              <a:ext uri="{FF2B5EF4-FFF2-40B4-BE49-F238E27FC236}">
                <a16:creationId xmlns:a16="http://schemas.microsoft.com/office/drawing/2014/main" id="{765F95BB-5808-40C2-9390-5DEDDA8602C6}"/>
              </a:ext>
            </a:extLst>
          </p:cNvPr>
          <p:cNvCxnSpPr>
            <a:cxnSpLocks/>
          </p:cNvCxnSpPr>
          <p:nvPr/>
        </p:nvCxnSpPr>
        <p:spPr>
          <a:xfrm>
            <a:off x="5202787" y="3200400"/>
            <a:ext cx="3941213" cy="1"/>
          </a:xfrm>
          <a:prstGeom prst="line">
            <a:avLst/>
          </a:prstGeom>
        </p:spPr>
        <p:style>
          <a:lnRef idx="1">
            <a:schemeClr val="dk1"/>
          </a:lnRef>
          <a:fillRef idx="0">
            <a:schemeClr val="dk1"/>
          </a:fillRef>
          <a:effectRef idx="0">
            <a:schemeClr val="dk1"/>
          </a:effectRef>
          <a:fontRef idx="minor">
            <a:schemeClr val="tx1"/>
          </a:fontRef>
        </p:style>
      </p:cxnSp>
      <p:sp>
        <p:nvSpPr>
          <p:cNvPr id="10" name="Pfeil: nach links und rechts 9">
            <a:extLst>
              <a:ext uri="{FF2B5EF4-FFF2-40B4-BE49-F238E27FC236}">
                <a16:creationId xmlns:a16="http://schemas.microsoft.com/office/drawing/2014/main" id="{531FE708-DB90-448A-BAEF-59DCF8D78519}"/>
              </a:ext>
            </a:extLst>
          </p:cNvPr>
          <p:cNvSpPr/>
          <p:nvPr/>
        </p:nvSpPr>
        <p:spPr>
          <a:xfrm rot="621029">
            <a:off x="4128105" y="1684574"/>
            <a:ext cx="1414322" cy="387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atin typeface="Calibri" panose="020F0502020204030204" pitchFamily="34" charset="0"/>
                <a:cs typeface="Calibri" panose="020F0502020204030204" pitchFamily="34" charset="0"/>
              </a:rPr>
              <a:t>=</a:t>
            </a:r>
          </a:p>
        </p:txBody>
      </p:sp>
      <p:sp>
        <p:nvSpPr>
          <p:cNvPr id="3" name="Rechteck 2">
            <a:extLst>
              <a:ext uri="{FF2B5EF4-FFF2-40B4-BE49-F238E27FC236}">
                <a16:creationId xmlns:a16="http://schemas.microsoft.com/office/drawing/2014/main" id="{CA38E487-1845-4A89-A1C6-6E263F074160}"/>
              </a:ext>
            </a:extLst>
          </p:cNvPr>
          <p:cNvSpPr/>
          <p:nvPr/>
        </p:nvSpPr>
        <p:spPr>
          <a:xfrm>
            <a:off x="0" y="423710"/>
            <a:ext cx="1219200" cy="381000"/>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hteck 10">
            <a:extLst>
              <a:ext uri="{FF2B5EF4-FFF2-40B4-BE49-F238E27FC236}">
                <a16:creationId xmlns:a16="http://schemas.microsoft.com/office/drawing/2014/main" id="{6669EA86-F520-462C-8D0F-95D0250BD8B1}"/>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p:spTree>
    <p:extLst>
      <p:ext uri="{BB962C8B-B14F-4D97-AF65-F5344CB8AC3E}">
        <p14:creationId xmlns:p14="http://schemas.microsoft.com/office/powerpoint/2010/main" val="273512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1" name="Textfeld 20">
                <a:extLst>
                  <a:ext uri="{FF2B5EF4-FFF2-40B4-BE49-F238E27FC236}">
                    <a16:creationId xmlns:a16="http://schemas.microsoft.com/office/drawing/2014/main" id="{630C7772-4B43-4DD9-9E4F-46D58B8F8DB3}"/>
                  </a:ext>
                </a:extLst>
              </p:cNvPr>
              <p:cNvSpPr txBox="1"/>
              <p:nvPr/>
            </p:nvSpPr>
            <p:spPr>
              <a:xfrm>
                <a:off x="0" y="381000"/>
                <a:ext cx="8672639" cy="3929794"/>
              </a:xfrm>
              <a:prstGeom prst="rect">
                <a:avLst/>
              </a:prstGeom>
              <a:noFill/>
              <a:ln>
                <a:noFill/>
              </a:ln>
            </p:spPr>
            <p:txBody>
              <a:bodyPr wrap="square" rtlCol="0">
                <a:spAutoFit/>
              </a:bodyPr>
              <a:lstStyle/>
              <a:p>
                <a:r>
                  <a:rPr lang="en-US" dirty="0">
                    <a:solidFill>
                      <a:srgbClr val="000000"/>
                    </a:solidFill>
                    <a:latin typeface="+mj-lt"/>
                    <a:cs typeface="Calibri" panose="020F0502020204030204" pitchFamily="34" charset="0"/>
                  </a:rPr>
                  <a:t>1. From now on P(R) is given, so we plug this in:</a:t>
                </a:r>
              </a:p>
              <a:p>
                <a:endParaRPr lang="de-DE"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ar-AE">
                          <a:solidFill>
                            <a:srgbClr val="000000"/>
                          </a:solidFill>
                          <a:latin typeface="Cambria Math" panose="02040503050406030204" pitchFamily="18" charset="0"/>
                        </a:rPr>
                        <m:t>𝑃</m:t>
                      </m:r>
                      <m:d>
                        <m:dPr>
                          <m:ctrlPr>
                            <a:rPr lang="ar-AE" i="1">
                              <a:solidFill>
                                <a:srgbClr val="000000"/>
                              </a:solidFill>
                              <a:latin typeface="Cambria Math" panose="02040503050406030204" pitchFamily="18" charset="0"/>
                            </a:rPr>
                          </m:ctrlPr>
                        </m:dPr>
                        <m:e>
                          <m:r>
                            <a:rPr lang="de-DE" b="0" i="1" smtClean="0">
                              <a:solidFill>
                                <a:srgbClr val="000000"/>
                              </a:solidFill>
                              <a:latin typeface="Cambria Math" panose="02040503050406030204" pitchFamily="18" charset="0"/>
                            </a:rPr>
                            <m:t>𝐴</m:t>
                          </m:r>
                        </m:e>
                        <m:e>
                          <m:r>
                            <a:rPr lang="de-DE" b="0" i="1" smtClean="0">
                              <a:solidFill>
                                <a:srgbClr val="000000"/>
                              </a:solidFill>
                              <a:latin typeface="Cambria Math" panose="02040503050406030204" pitchFamily="18" charset="0"/>
                            </a:rPr>
                            <m:t>𝑅</m:t>
                          </m:r>
                        </m:e>
                      </m:d>
                      <m:r>
                        <a:rPr lang="ar-AE">
                          <a:solidFill>
                            <a:srgbClr val="000000"/>
                          </a:solidFill>
                          <a:latin typeface="Cambria Math" panose="02040503050406030204" pitchFamily="18" charset="0"/>
                        </a:rPr>
                        <m:t>=</m:t>
                      </m:r>
                      <m:nary>
                        <m:naryPr>
                          <m:chr m:val="∑"/>
                          <m:limLoc m:val="undOvr"/>
                          <m:grow m:val="on"/>
                          <m:supHide m:val="on"/>
                          <m:ctrlPr>
                            <a:rPr lang="ar-AE" i="1">
                              <a:solidFill>
                                <a:srgbClr val="000000"/>
                              </a:solidFill>
                              <a:latin typeface="Cambria Math" panose="02040503050406030204" pitchFamily="18" charset="0"/>
                            </a:rPr>
                          </m:ctrlPr>
                        </m:naryPr>
                        <m:sub>
                          <m:r>
                            <a:rPr lang="de-DE">
                              <a:solidFill>
                                <a:srgbClr val="000000"/>
                              </a:solidFill>
                              <a:latin typeface="Cambria Math" panose="02040503050406030204" pitchFamily="18" charset="0"/>
                            </a:rPr>
                            <m:t>𝑀</m:t>
                          </m:r>
                        </m:sub>
                        <m:sup/>
                        <m:e>
                          <m:f>
                            <m:fPr>
                              <m:ctrlPr>
                                <a:rPr lang="ar-AE" i="1" smtClean="0">
                                  <a:solidFill>
                                    <a:srgbClr val="238D46"/>
                                  </a:solidFill>
                                  <a:latin typeface="Cambria Math" panose="02040503050406030204" pitchFamily="18" charset="0"/>
                                </a:rPr>
                              </m:ctrlPr>
                            </m:fPr>
                            <m:num>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ar-AE">
                                      <a:solidFill>
                                        <a:srgbClr val="238D46"/>
                                      </a:solidFill>
                                      <a:latin typeface="Cambria Math" panose="02040503050406030204" pitchFamily="18" charset="0"/>
                                    </a:rPr>
                                    <m:t>𝑀</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de-DE" b="0" i="1" smtClean="0">
                                      <a:solidFill>
                                        <a:srgbClr val="238D46"/>
                                      </a:solidFill>
                                      <a:latin typeface="Cambria Math" panose="02040503050406030204" pitchFamily="18" charset="0"/>
                                    </a:rPr>
                                    <m:t>𝐴</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de-DE" b="0" i="1" smtClean="0">
                                      <a:solidFill>
                                        <a:srgbClr val="238D46"/>
                                      </a:solidFill>
                                      <a:latin typeface="Cambria Math" panose="02040503050406030204" pitchFamily="18" charset="0"/>
                                    </a:rPr>
                                    <m:t>𝑅</m:t>
                                  </m:r>
                                </m:e>
                                <m:e>
                                  <m:r>
                                    <a:rPr lang="ar-AE">
                                      <a:solidFill>
                                        <a:srgbClr val="238D46"/>
                                      </a:solidFill>
                                      <a:latin typeface="Cambria Math" panose="02040503050406030204" pitchFamily="18" charset="0"/>
                                    </a:rPr>
                                    <m:t>𝑀</m:t>
                                  </m:r>
                                  <m:r>
                                    <a:rPr lang="ar-AE">
                                      <a:solidFill>
                                        <a:srgbClr val="238D46"/>
                                      </a:solidFill>
                                      <a:latin typeface="Cambria Math" panose="02040503050406030204" pitchFamily="18" charset="0"/>
                                    </a:rPr>
                                    <m:t>,</m:t>
                                  </m:r>
                                  <m:r>
                                    <a:rPr lang="de-DE" b="0" i="1" smtClean="0">
                                      <a:solidFill>
                                        <a:srgbClr val="238D46"/>
                                      </a:solidFill>
                                      <a:latin typeface="Cambria Math" panose="02040503050406030204" pitchFamily="18" charset="0"/>
                                    </a:rPr>
                                    <m:t>𝐴</m:t>
                                  </m:r>
                                </m:e>
                              </m:d>
                            </m:num>
                            <m:den>
                              <m:r>
                                <a:rPr lang="de-DE" b="0" i="1" smtClean="0">
                                  <a:solidFill>
                                    <a:srgbClr val="238D46"/>
                                  </a:solidFill>
                                  <a:latin typeface="Cambria Math" panose="02040503050406030204" pitchFamily="18" charset="0"/>
                                </a:rPr>
                                <m:t>𝑃</m:t>
                              </m:r>
                              <m:r>
                                <a:rPr lang="de-DE" b="0" i="1" smtClean="0">
                                  <a:solidFill>
                                    <a:srgbClr val="238D46"/>
                                  </a:solidFill>
                                  <a:latin typeface="Cambria Math" panose="02040503050406030204" pitchFamily="18" charset="0"/>
                                </a:rPr>
                                <m:t>(</m:t>
                              </m:r>
                              <m:r>
                                <a:rPr lang="de-DE" b="0" i="1" smtClean="0">
                                  <a:solidFill>
                                    <a:srgbClr val="238D46"/>
                                  </a:solidFill>
                                  <a:latin typeface="Cambria Math" panose="02040503050406030204" pitchFamily="18" charset="0"/>
                                </a:rPr>
                                <m:t>𝑅</m:t>
                              </m:r>
                              <m:r>
                                <a:rPr lang="de-DE" b="0" i="1" smtClean="0">
                                  <a:solidFill>
                                    <a:srgbClr val="238D46"/>
                                  </a:solidFill>
                                  <a:latin typeface="Cambria Math" panose="02040503050406030204" pitchFamily="18" charset="0"/>
                                </a:rPr>
                                <m:t>)</m:t>
                              </m:r>
                            </m:den>
                          </m:f>
                        </m:e>
                      </m:nary>
                      <m:r>
                        <a:rPr lang="de-DE" b="0" i="0" smtClean="0">
                          <a:solidFill>
                            <a:srgbClr val="000000"/>
                          </a:solidFill>
                          <a:latin typeface="Cambria Math" panose="02040503050406030204" pitchFamily="18" charset="0"/>
                        </a:rPr>
                        <m:t>=</m:t>
                      </m:r>
                      <m:nary>
                        <m:naryPr>
                          <m:chr m:val="∑"/>
                          <m:limLoc m:val="undOvr"/>
                          <m:grow m:val="on"/>
                          <m:supHide m:val="on"/>
                          <m:ctrlPr>
                            <a:rPr lang="ar-AE" i="1">
                              <a:solidFill>
                                <a:srgbClr val="000000"/>
                              </a:solidFill>
                              <a:latin typeface="Cambria Math" panose="02040503050406030204" pitchFamily="18" charset="0"/>
                            </a:rPr>
                          </m:ctrlPr>
                        </m:naryPr>
                        <m:sub>
                          <m:r>
                            <a:rPr lang="de-DE">
                              <a:solidFill>
                                <a:srgbClr val="000000"/>
                              </a:solidFill>
                              <a:latin typeface="Cambria Math" panose="02040503050406030204" pitchFamily="18" charset="0"/>
                            </a:rPr>
                            <m:t>𝑀</m:t>
                          </m:r>
                        </m:sub>
                        <m:sup/>
                        <m:e>
                          <m:f>
                            <m:fPr>
                              <m:ctrlPr>
                                <a:rPr lang="ar-AE" i="1" smtClean="0">
                                  <a:solidFill>
                                    <a:srgbClr val="238D46"/>
                                  </a:solidFill>
                                  <a:latin typeface="Cambria Math" panose="02040503050406030204" pitchFamily="18" charset="0"/>
                                </a:rPr>
                              </m:ctrlPr>
                            </m:fPr>
                            <m:num>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ar-AE">
                                      <a:solidFill>
                                        <a:srgbClr val="238D46"/>
                                      </a:solidFill>
                                      <a:latin typeface="Cambria Math" panose="02040503050406030204" pitchFamily="18" charset="0"/>
                                    </a:rPr>
                                    <m:t>𝑀</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de-DE" b="0" i="1" smtClean="0">
                                      <a:solidFill>
                                        <a:srgbClr val="238D46"/>
                                      </a:solidFill>
                                      <a:latin typeface="Cambria Math" panose="02040503050406030204" pitchFamily="18" charset="0"/>
                                    </a:rPr>
                                    <m:t>𝐴</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r>
                                <a:rPr lang="ar-AE">
                                  <a:solidFill>
                                    <a:srgbClr val="238D46"/>
                                  </a:solidFill>
                                  <a:latin typeface="Cambria Math" panose="02040503050406030204" pitchFamily="18" charset="0"/>
                                </a:rPr>
                                <m:t>(</m:t>
                              </m:r>
                              <m:r>
                                <m:rPr>
                                  <m:sty m:val="p"/>
                                </m:rPr>
                                <a:rPr lang="de-DE" b="0" i="0" smtClean="0">
                                  <a:solidFill>
                                    <a:srgbClr val="238D46"/>
                                  </a:solidFill>
                                  <a:latin typeface="Cambria Math" panose="02040503050406030204" pitchFamily="18" charset="0"/>
                                </a:rPr>
                                <m:t>R</m:t>
                              </m:r>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𝑀</m:t>
                              </m:r>
                              <m:r>
                                <a:rPr lang="ar-AE">
                                  <a:solidFill>
                                    <a:srgbClr val="238D46"/>
                                  </a:solidFill>
                                  <a:latin typeface="Cambria Math" panose="02040503050406030204" pitchFamily="18" charset="0"/>
                                </a:rPr>
                                <m:t>,</m:t>
                              </m:r>
                              <m:r>
                                <m:rPr>
                                  <m:sty m:val="p"/>
                                </m:rPr>
                                <a:rPr lang="de-DE" b="0" i="0" smtClean="0">
                                  <a:solidFill>
                                    <a:srgbClr val="238D46"/>
                                  </a:solidFill>
                                  <a:latin typeface="Cambria Math" panose="02040503050406030204" pitchFamily="18" charset="0"/>
                                </a:rPr>
                                <m:t>A</m:t>
                              </m:r>
                              <m:r>
                                <a:rPr lang="ar-AE">
                                  <a:solidFill>
                                    <a:srgbClr val="238D46"/>
                                  </a:solidFill>
                                  <a:latin typeface="Cambria Math" panose="02040503050406030204" pitchFamily="18" charset="0"/>
                                </a:rPr>
                                <m:t>)</m:t>
                              </m:r>
                            </m:num>
                            <m:den>
                              <m:nary>
                                <m:naryPr>
                                  <m:chr m:val="∑"/>
                                  <m:limLoc m:val="undOvr"/>
                                  <m:grow m:val="on"/>
                                  <m:supHide m:val="on"/>
                                  <m:ctrlPr>
                                    <a:rPr lang="ar-AE" i="1">
                                      <a:solidFill>
                                        <a:srgbClr val="238D46"/>
                                      </a:solidFill>
                                      <a:latin typeface="Cambria Math" panose="02040503050406030204" pitchFamily="18" charset="0"/>
                                    </a:rPr>
                                  </m:ctrlPr>
                                </m:naryPr>
                                <m:sub>
                                  <m:r>
                                    <a:rPr lang="de-DE">
                                      <a:solidFill>
                                        <a:srgbClr val="238D46"/>
                                      </a:solidFill>
                                      <a:latin typeface="Cambria Math" panose="02040503050406030204" pitchFamily="18" charset="0"/>
                                    </a:rPr>
                                    <m:t>𝑀</m:t>
                                  </m:r>
                                  <m:r>
                                    <a:rPr lang="de-DE">
                                      <a:solidFill>
                                        <a:srgbClr val="238D46"/>
                                      </a:solidFill>
                                      <a:latin typeface="Cambria Math" panose="02040503050406030204" pitchFamily="18" charset="0"/>
                                    </a:rPr>
                                    <m:t>,</m:t>
                                  </m:r>
                                  <m:r>
                                    <a:rPr lang="de-DE" b="0" i="1" smtClean="0">
                                      <a:solidFill>
                                        <a:srgbClr val="238D46"/>
                                      </a:solidFill>
                                      <a:latin typeface="Cambria Math" panose="02040503050406030204" pitchFamily="18" charset="0"/>
                                    </a:rPr>
                                    <m:t>𝐴</m:t>
                                  </m:r>
                                </m:sub>
                                <m:sup/>
                                <m:e>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ar-AE">
                                          <a:solidFill>
                                            <a:srgbClr val="238D46"/>
                                          </a:solidFill>
                                          <a:latin typeface="Cambria Math" panose="02040503050406030204" pitchFamily="18" charset="0"/>
                                        </a:rPr>
                                        <m:t>𝑀</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de-DE" b="0" i="1" smtClean="0">
                                          <a:solidFill>
                                            <a:srgbClr val="238D46"/>
                                          </a:solidFill>
                                          <a:latin typeface="Cambria Math" panose="02040503050406030204" pitchFamily="18" charset="0"/>
                                        </a:rPr>
                                        <m:t>𝐴</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r>
                                    <a:rPr lang="ar-AE">
                                      <a:solidFill>
                                        <a:srgbClr val="238D46"/>
                                      </a:solidFill>
                                      <a:latin typeface="Cambria Math" panose="02040503050406030204" pitchFamily="18" charset="0"/>
                                    </a:rPr>
                                    <m:t>(</m:t>
                                  </m:r>
                                  <m:r>
                                    <m:rPr>
                                      <m:sty m:val="p"/>
                                    </m:rPr>
                                    <a:rPr lang="de-DE" b="0" i="0" smtClean="0">
                                      <a:solidFill>
                                        <a:srgbClr val="238D46"/>
                                      </a:solidFill>
                                      <a:latin typeface="Cambria Math" panose="02040503050406030204" pitchFamily="18" charset="0"/>
                                    </a:rPr>
                                    <m:t>R</m:t>
                                  </m:r>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𝑀</m:t>
                                  </m:r>
                                  <m:r>
                                    <a:rPr lang="ar-AE">
                                      <a:solidFill>
                                        <a:srgbClr val="238D46"/>
                                      </a:solidFill>
                                      <a:latin typeface="Cambria Math" panose="02040503050406030204" pitchFamily="18" charset="0"/>
                                    </a:rPr>
                                    <m:t>,</m:t>
                                  </m:r>
                                  <m:r>
                                    <m:rPr>
                                      <m:sty m:val="p"/>
                                    </m:rPr>
                                    <a:rPr lang="de-DE" b="0" i="0" smtClean="0">
                                      <a:solidFill>
                                        <a:srgbClr val="238D46"/>
                                      </a:solidFill>
                                      <a:latin typeface="Cambria Math" panose="02040503050406030204" pitchFamily="18" charset="0"/>
                                    </a:rPr>
                                    <m:t>A</m:t>
                                  </m:r>
                                  <m:r>
                                    <a:rPr lang="ar-AE">
                                      <a:solidFill>
                                        <a:srgbClr val="238D46"/>
                                      </a:solidFill>
                                      <a:latin typeface="Cambria Math" panose="02040503050406030204" pitchFamily="18" charset="0"/>
                                    </a:rPr>
                                    <m:t>)</m:t>
                                  </m:r>
                                </m:e>
                              </m:nary>
                            </m:den>
                          </m:f>
                        </m:e>
                      </m:nary>
                    </m:oMath>
                  </m:oMathPara>
                </a14:m>
                <a:endParaRPr lang="de-DE" dirty="0">
                  <a:solidFill>
                    <a:srgbClr val="000000"/>
                  </a:solidFill>
                  <a:latin typeface="+mj-lt"/>
                  <a:cs typeface="Calibri" panose="020F0502020204030204" pitchFamily="34" charset="0"/>
                </a:endParaRPr>
              </a:p>
              <a:p>
                <a:endParaRPr lang="de-DE" dirty="0">
                  <a:solidFill>
                    <a:srgbClr val="000000"/>
                  </a:solidFill>
                  <a:latin typeface="+mj-lt"/>
                  <a:cs typeface="Calibri" panose="020F0502020204030204" pitchFamily="34" charset="0"/>
                </a:endParaRPr>
              </a:p>
              <a:p>
                <a:r>
                  <a:rPr lang="de-DE" dirty="0">
                    <a:solidFill>
                      <a:srgbClr val="000000"/>
                    </a:solidFill>
                    <a:latin typeface="+mj-lt"/>
                    <a:cs typeface="Calibri" panose="020F0502020204030204" pitchFamily="34" charset="0"/>
                  </a:rPr>
                  <a:t>2. Plug in Values:</a:t>
                </a:r>
              </a:p>
              <a:p>
                <a:endParaRPr lang="de-DE" dirty="0">
                  <a:solidFill>
                    <a:srgbClr val="000000"/>
                  </a:solidFill>
                  <a:latin typeface="+mj-lt"/>
                  <a:cs typeface="Calibri" panose="020F0502020204030204" pitchFamily="34" charset="0"/>
                </a:endParaRPr>
              </a:p>
              <a:p>
                <a14:m>
                  <m:oMath xmlns:m="http://schemas.openxmlformats.org/officeDocument/2006/math">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e>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oMath>
                </a14:m>
                <a:r>
                  <a:rPr lang="de-DE" dirty="0">
                    <a:solidFill>
                      <a:srgbClr val="000000"/>
                    </a:solidFill>
                    <a:latin typeface="+mj-lt"/>
                    <a:cs typeface="Calibri" panose="020F0502020204030204" pitchFamily="34" charset="0"/>
                  </a:rPr>
                  <a:t>= </a:t>
                </a:r>
                <a14:m>
                  <m:oMath xmlns:m="http://schemas.openxmlformats.org/officeDocument/2006/math">
                    <m:f>
                      <m:fPr>
                        <m:ctrlPr>
                          <a:rPr lang="de-DE" i="1">
                            <a:solidFill>
                              <a:srgbClr val="000000"/>
                            </a:solidFill>
                            <a:latin typeface="Cambria Math" panose="02040503050406030204" pitchFamily="18" charset="0"/>
                          </a:rPr>
                        </m:ctrlPr>
                      </m:fPr>
                      <m:num>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a:rPr lang="de-DE">
                                <a:solidFill>
                                  <a:srgbClr val="000000"/>
                                </a:solidFill>
                                <a:latin typeface="Cambria Math" panose="02040503050406030204" pitchFamily="18" charset="0"/>
                              </a:rPr>
                              <m:t>𝑀</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𝑃</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𝑀</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num>
                      <m:den>
                        <m:r>
                          <a:rPr lang="de-DE">
                            <a:solidFill>
                              <a:srgbClr val="000000"/>
                            </a:solidFill>
                            <a:latin typeface="Cambria Math" panose="02040503050406030204" pitchFamily="18" charset="0"/>
                          </a:rPr>
                          <m:t>𝑃</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den>
                    </m:f>
                  </m:oMath>
                </a14:m>
                <a:r>
                  <a:rPr lang="de-DE" dirty="0">
                    <a:solidFill>
                      <a:srgbClr val="000000"/>
                    </a:solidFill>
                    <a:latin typeface="+mj-lt"/>
                    <a:cs typeface="Calibri" panose="020F0502020204030204" pitchFamily="34" charset="0"/>
                  </a:rPr>
                  <a:t> +</a:t>
                </a:r>
                <a14:m>
                  <m:oMath xmlns:m="http://schemas.openxmlformats.org/officeDocument/2006/math">
                    <m:r>
                      <a:rPr lang="de-DE">
                        <a:solidFill>
                          <a:srgbClr val="000000"/>
                        </a:solidFill>
                        <a:latin typeface="Cambria Math" panose="02040503050406030204" pitchFamily="18" charset="0"/>
                      </a:rPr>
                      <m:t> </m:t>
                    </m:r>
                    <m:f>
                      <m:fPr>
                        <m:ctrlPr>
                          <a:rPr lang="de-DE" i="1">
                            <a:solidFill>
                              <a:srgbClr val="000000"/>
                            </a:solidFill>
                            <a:latin typeface="Cambria Math" panose="02040503050406030204" pitchFamily="18" charset="0"/>
                          </a:rPr>
                        </m:ctrlPr>
                      </m:fPr>
                      <m:num>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a:rPr lang="de-DE">
                                <a:solidFill>
                                  <a:srgbClr val="000000"/>
                                </a:solidFill>
                                <a:latin typeface="Cambria Math" panose="02040503050406030204" pitchFamily="18" charset="0"/>
                              </a:rPr>
                              <m:t>𝑀</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1</m:t>
                            </m:r>
                          </m:e>
                        </m:d>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𝑃</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𝑀</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1</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num>
                      <m:den>
                        <m:r>
                          <a:rPr lang="de-DE">
                            <a:solidFill>
                              <a:srgbClr val="000000"/>
                            </a:solidFill>
                            <a:latin typeface="Cambria Math" panose="02040503050406030204" pitchFamily="18" charset="0"/>
                          </a:rPr>
                          <m:t>𝑃</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den>
                    </m:f>
                  </m:oMath>
                </a14:m>
                <a:endParaRPr lang="de-DE" dirty="0">
                  <a:solidFill>
                    <a:srgbClr val="000000"/>
                  </a:solidFill>
                  <a:latin typeface="+mj-lt"/>
                  <a:cs typeface="Calibri" panose="020F0502020204030204" pitchFamily="34" charset="0"/>
                </a:endParaRPr>
              </a:p>
              <a:p>
                <a:endParaRPr lang="de-DE" dirty="0">
                  <a:solidFill>
                    <a:srgbClr val="000000"/>
                  </a:solidFill>
                  <a:latin typeface="+mj-lt"/>
                  <a:cs typeface="Calibri" panose="020F0502020204030204" pitchFamily="34" charset="0"/>
                </a:endParaRPr>
              </a:p>
              <a:p>
                <a14:m>
                  <m:oMath xmlns:m="http://schemas.openxmlformats.org/officeDocument/2006/math">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e>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oMath>
                </a14:m>
                <a:r>
                  <a:rPr lang="de-DE" dirty="0">
                    <a:solidFill>
                      <a:srgbClr val="000000"/>
                    </a:solidFill>
                    <a:latin typeface="+mj-lt"/>
                    <a:cs typeface="Calibri" panose="020F0502020204030204" pitchFamily="34" charset="0"/>
                  </a:rPr>
                  <a:t> </a:t>
                </a:r>
                <a14:m>
                  <m:oMath xmlns:m="http://schemas.openxmlformats.org/officeDocument/2006/math">
                    <m:r>
                      <a:rPr lang="de-DE">
                        <a:solidFill>
                          <a:srgbClr val="000000"/>
                        </a:solidFill>
                        <a:latin typeface="Cambria Math" panose="02040503050406030204" pitchFamily="18" charset="0"/>
                      </a:rPr>
                      <m:t>≈</m:t>
                    </m:r>
                  </m:oMath>
                </a14:m>
                <a:r>
                  <a:rPr lang="de-DE" dirty="0">
                    <a:solidFill>
                      <a:srgbClr val="000000"/>
                    </a:solidFill>
                    <a:latin typeface="+mj-lt"/>
                    <a:cs typeface="Calibri" panose="020F0502020204030204" pitchFamily="34" charset="0"/>
                  </a:rPr>
                  <a:t> </a:t>
                </a:r>
                <a14:m>
                  <m:oMath xmlns:m="http://schemas.openxmlformats.org/officeDocument/2006/math">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257</m:t>
                    </m:r>
                  </m:oMath>
                </a14:m>
                <a:endParaRPr lang="de-DE" dirty="0">
                  <a:solidFill>
                    <a:srgbClr val="000000"/>
                  </a:solidFill>
                  <a:latin typeface="+mj-lt"/>
                  <a:cs typeface="Calibri" panose="020F0502020204030204" pitchFamily="34" charset="0"/>
                </a:endParaRPr>
              </a:p>
              <a:p>
                <a:endParaRPr lang="de-DE"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de-DE" smtClean="0">
                          <a:solidFill>
                            <a:srgbClr val="000000"/>
                          </a:solidFill>
                          <a:latin typeface="Cambria Math" panose="02040503050406030204" pitchFamily="18" charset="0"/>
                        </a:rPr>
                        <m:t>𝑃</m:t>
                      </m:r>
                      <m:r>
                        <a:rPr lang="de-DE" b="0" i="0" smtClean="0">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A</m:t>
                      </m:r>
                      <m:r>
                        <a:rPr lang="de-DE" b="0" i="0" smtClean="0">
                          <a:solidFill>
                            <a:srgbClr val="000000"/>
                          </a:solidFill>
                          <a:latin typeface="Cambria Math" panose="02040503050406030204" pitchFamily="18" charset="0"/>
                        </a:rPr>
                        <m:t>=</m:t>
                      </m:r>
                      <m:r>
                        <a:rPr lang="de-DE" b="0" i="0" smtClean="0">
                          <a:solidFill>
                            <a:srgbClr val="000000"/>
                          </a:solidFill>
                          <a:latin typeface="Cambria Math" panose="02040503050406030204" pitchFamily="18" charset="0"/>
                        </a:rPr>
                        <m:t>0</m:t>
                      </m:r>
                      <m:r>
                        <a:rPr lang="de-DE" b="0" i="0" smtClean="0">
                          <a:solidFill>
                            <a:srgbClr val="000000"/>
                          </a:solidFill>
                          <a:latin typeface="Cambria Math" panose="02040503050406030204" pitchFamily="18" charset="0"/>
                        </a:rPr>
                        <m:t>)</m:t>
                      </m:r>
                      <m:r>
                        <a:rPr lang="de-DE" i="1" smtClean="0">
                          <a:solidFill>
                            <a:srgbClr val="000000"/>
                          </a:solidFill>
                          <a:latin typeface="Cambria Math" panose="02040503050406030204" pitchFamily="18" charset="0"/>
                        </a:rPr>
                        <m:t>=</m:t>
                      </m:r>
                      <m:r>
                        <a:rPr lang="de-DE" b="0" i="1" smtClean="0">
                          <a:solidFill>
                            <a:srgbClr val="000000"/>
                          </a:solidFill>
                          <a:latin typeface="Cambria Math" panose="02040503050406030204" pitchFamily="18" charset="0"/>
                        </a:rPr>
                        <m:t>0</m:t>
                      </m:r>
                      <m:r>
                        <a:rPr lang="de-DE" b="0" i="1" smtClean="0">
                          <a:solidFill>
                            <a:srgbClr val="000000"/>
                          </a:solidFill>
                          <a:latin typeface="Cambria Math" panose="02040503050406030204" pitchFamily="18" charset="0"/>
                        </a:rPr>
                        <m:t>,</m:t>
                      </m:r>
                      <m:r>
                        <a:rPr lang="de-DE" b="0" i="1" smtClean="0">
                          <a:solidFill>
                            <a:srgbClr val="000000"/>
                          </a:solidFill>
                          <a:latin typeface="Cambria Math" panose="02040503050406030204" pitchFamily="18" charset="0"/>
                        </a:rPr>
                        <m:t>1</m:t>
                      </m:r>
                    </m:oMath>
                  </m:oMathPara>
                </a14:m>
                <a:endParaRPr lang="de-DE" dirty="0">
                  <a:solidFill>
                    <a:srgbClr val="000000"/>
                  </a:solidFill>
                  <a:latin typeface="+mj-lt"/>
                  <a:cs typeface="Calibri" panose="020F0502020204030204" pitchFamily="34" charset="0"/>
                </a:endParaRPr>
              </a:p>
            </p:txBody>
          </p:sp>
        </mc:Choice>
        <mc:Fallback>
          <p:sp>
            <p:nvSpPr>
              <p:cNvPr id="21" name="Textfeld 20">
                <a:extLst>
                  <a:ext uri="{FF2B5EF4-FFF2-40B4-BE49-F238E27FC236}">
                    <a16:creationId xmlns:a16="http://schemas.microsoft.com/office/drawing/2014/main" id="{630C7772-4B43-4DD9-9E4F-46D58B8F8DB3}"/>
                  </a:ext>
                </a:extLst>
              </p:cNvPr>
              <p:cNvSpPr txBox="1">
                <a:spLocks noRot="1" noChangeAspect="1" noMove="1" noResize="1" noEditPoints="1" noAdjustHandles="1" noChangeArrowheads="1" noChangeShapeType="1" noTextEdit="1"/>
              </p:cNvSpPr>
              <p:nvPr/>
            </p:nvSpPr>
            <p:spPr>
              <a:xfrm>
                <a:off x="0" y="381000"/>
                <a:ext cx="8672639" cy="3929794"/>
              </a:xfrm>
              <a:prstGeom prst="rect">
                <a:avLst/>
              </a:prstGeom>
              <a:blipFill>
                <a:blip r:embed="rId3"/>
                <a:stretch>
                  <a:fillRect l="-562" t="-932" b="-621"/>
                </a:stretch>
              </a:blipFill>
              <a:ln>
                <a:noFill/>
              </a:ln>
            </p:spPr>
            <p:txBody>
              <a:bodyPr/>
              <a:lstStyle/>
              <a:p>
                <a:r>
                  <a:rPr lang="de-DE">
                    <a:noFill/>
                  </a:rPr>
                  <a:t> </a:t>
                </a:r>
              </a:p>
            </p:txBody>
          </p:sp>
        </mc:Fallback>
      </mc:AlternateContent>
      <p:sp>
        <p:nvSpPr>
          <p:cNvPr id="10" name="Textfeld 9">
            <a:extLst>
              <a:ext uri="{FF2B5EF4-FFF2-40B4-BE49-F238E27FC236}">
                <a16:creationId xmlns:a16="http://schemas.microsoft.com/office/drawing/2014/main" id="{41A87D5D-220F-4ABD-B3F2-64C708BDBF72}"/>
              </a:ext>
            </a:extLst>
          </p:cNvPr>
          <p:cNvSpPr txBox="1"/>
          <p:nvPr/>
        </p:nvSpPr>
        <p:spPr>
          <a:xfrm>
            <a:off x="111036" y="4541748"/>
            <a:ext cx="8921928" cy="2031325"/>
          </a:xfrm>
          <a:prstGeom prst="rect">
            <a:avLst/>
          </a:prstGeom>
          <a:noFill/>
        </p:spPr>
        <p:txBody>
          <a:bodyPr wrap="square" rtlCol="0">
            <a:spAutoFit/>
          </a:bodyPr>
          <a:lstStyle/>
          <a:p>
            <a:r>
              <a:rPr lang="en-US" dirty="0">
                <a:solidFill>
                  <a:srgbClr val="000000"/>
                </a:solidFill>
                <a:latin typeface="+mj-lt"/>
                <a:cs typeface="Calibri" panose="020F0502020204030204" pitchFamily="34" charset="0"/>
              </a:rPr>
              <a:t>Probability of problems with the recording app (A) increased by observing R = 0</a:t>
            </a:r>
          </a:p>
          <a:p>
            <a:endParaRPr lang="en-US" dirty="0">
              <a:solidFill>
                <a:srgbClr val="000000"/>
              </a:solidFill>
              <a:latin typeface="+mj-lt"/>
              <a:cs typeface="Calibri" panose="020F0502020204030204" pitchFamily="34" charset="0"/>
            </a:endParaRPr>
          </a:p>
          <a:p>
            <a:r>
              <a:rPr lang="de-DE" dirty="0">
                <a:solidFill>
                  <a:srgbClr val="000000"/>
                </a:solidFill>
                <a:latin typeface="+mj-lt"/>
                <a:cs typeface="Calibri" panose="020F0502020204030204" pitchFamily="34" charset="0"/>
              </a:rPr>
              <a:t>p(A = 0|R = 0) &gt; p(A = 0)</a:t>
            </a:r>
          </a:p>
          <a:p>
            <a:endParaRPr lang="de-DE" dirty="0">
              <a:solidFill>
                <a:srgbClr val="000000"/>
              </a:solidFill>
              <a:latin typeface="+mj-lt"/>
              <a:cs typeface="Calibri" panose="020F0502020204030204" pitchFamily="34" charset="0"/>
            </a:endParaRPr>
          </a:p>
          <a:p>
            <a:r>
              <a:rPr lang="en-US" dirty="0">
                <a:solidFill>
                  <a:srgbClr val="000000"/>
                </a:solidFill>
                <a:latin typeface="+mj-lt"/>
                <a:cs typeface="Calibri" panose="020F0502020204030204" pitchFamily="34" charset="0"/>
              </a:rPr>
              <a:t>Thus knowing that the recording wasn´t successful, makes it more likely that the recording functionality wasn´t working properly. -&gt; Simply common sense displayed in a mathematical manner.</a:t>
            </a:r>
            <a:endParaRPr lang="de-DE" dirty="0">
              <a:solidFill>
                <a:srgbClr val="000000"/>
              </a:solidFill>
              <a:latin typeface="+mj-lt"/>
              <a:cs typeface="Calibri" panose="020F0502020204030204" pitchFamily="34" charset="0"/>
            </a:endParaRPr>
          </a:p>
        </p:txBody>
      </p:sp>
      <p:sp>
        <p:nvSpPr>
          <p:cNvPr id="4" name="Rechteck 3">
            <a:extLst>
              <a:ext uri="{FF2B5EF4-FFF2-40B4-BE49-F238E27FC236}">
                <a16:creationId xmlns:a16="http://schemas.microsoft.com/office/drawing/2014/main" id="{B6D52A9B-6AE2-467B-8714-012F2E5B410E}"/>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p:spTree>
    <p:extLst>
      <p:ext uri="{BB962C8B-B14F-4D97-AF65-F5344CB8AC3E}">
        <p14:creationId xmlns:p14="http://schemas.microsoft.com/office/powerpoint/2010/main" val="290122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7F9F1B-02C1-4D5E-80F0-C261D1EB3AE2}"/>
              </a:ext>
            </a:extLst>
          </p:cNvPr>
          <p:cNvSpPr>
            <a:spLocks noGrp="1"/>
          </p:cNvSpPr>
          <p:nvPr>
            <p:ph type="title"/>
          </p:nvPr>
        </p:nvSpPr>
        <p:spPr/>
        <p:txBody>
          <a:bodyPr>
            <a:normAutofit fontScale="90000"/>
          </a:bodyPr>
          <a:lstStyle/>
          <a:p>
            <a:endParaRPr lang="de-DE"/>
          </a:p>
        </p:txBody>
      </p:sp>
      <p:sp>
        <p:nvSpPr>
          <p:cNvPr id="3" name="Inhaltsplatzhalter 2">
            <a:extLst>
              <a:ext uri="{FF2B5EF4-FFF2-40B4-BE49-F238E27FC236}">
                <a16:creationId xmlns:a16="http://schemas.microsoft.com/office/drawing/2014/main" id="{98EE072C-3119-4412-BE3C-CFAB86C262DE}"/>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59CAD7BE-6A00-4300-8D23-D87BE05CE57D}"/>
              </a:ext>
            </a:extLst>
          </p:cNvPr>
          <p:cNvSpPr>
            <a:spLocks noGrp="1"/>
          </p:cNvSpPr>
          <p:nvPr>
            <p:ph type="ftr" sz="quarter" idx="11"/>
          </p:nvPr>
        </p:nvSpPr>
        <p:spPr/>
        <p:txBody>
          <a:bodyPr/>
          <a:lstStyle/>
          <a:p>
            <a:pPr>
              <a:defRPr/>
            </a:pPr>
            <a:r>
              <a:rPr lang="en-US"/>
              <a:t>Neuroinformatics - Prof. Dr. Gordon Pipa</a:t>
            </a:r>
            <a:endParaRPr lang="en-US" dirty="0"/>
          </a:p>
        </p:txBody>
      </p:sp>
      <p:pic>
        <p:nvPicPr>
          <p:cNvPr id="7" name="Grafik 6">
            <a:extLst>
              <a:ext uri="{FF2B5EF4-FFF2-40B4-BE49-F238E27FC236}">
                <a16:creationId xmlns:a16="http://schemas.microsoft.com/office/drawing/2014/main" id="{EA869BDE-1E84-4FF7-8635-C9B6D39AEA16}"/>
              </a:ext>
            </a:extLst>
          </p:cNvPr>
          <p:cNvPicPr>
            <a:picLocks noChangeAspect="1"/>
          </p:cNvPicPr>
          <p:nvPr/>
        </p:nvPicPr>
        <p:blipFill>
          <a:blip r:embed="rId2">
            <a:duotone>
              <a:prstClr val="black"/>
              <a:srgbClr val="D9C3A5">
                <a:tint val="50000"/>
                <a:satMod val="180000"/>
              </a:srgbClr>
            </a:duotone>
          </a:blip>
          <a:stretch>
            <a:fillRect/>
          </a:stretch>
        </p:blipFill>
        <p:spPr>
          <a:xfrm>
            <a:off x="-1" y="-26649"/>
            <a:ext cx="9196283" cy="6884649"/>
          </a:xfrm>
          <a:prstGeom prst="rect">
            <a:avLst/>
          </a:prstGeom>
        </p:spPr>
      </p:pic>
      <p:sp>
        <p:nvSpPr>
          <p:cNvPr id="9" name="Textfeld 8">
            <a:extLst>
              <a:ext uri="{FF2B5EF4-FFF2-40B4-BE49-F238E27FC236}">
                <a16:creationId xmlns:a16="http://schemas.microsoft.com/office/drawing/2014/main" id="{FC4143A9-4756-4793-9F87-B2496440A09A}"/>
              </a:ext>
            </a:extLst>
          </p:cNvPr>
          <p:cNvSpPr txBox="1"/>
          <p:nvPr/>
        </p:nvSpPr>
        <p:spPr>
          <a:xfrm rot="2069043">
            <a:off x="3503773" y="3355349"/>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2959813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de-DE" sz="2000" dirty="0"/>
              <a:t>XXX</a:t>
            </a:r>
          </a:p>
        </p:txBody>
      </p:sp>
      <p:sp>
        <p:nvSpPr>
          <p:cNvPr id="9219" name="Rectangle 3"/>
          <p:cNvSpPr>
            <a:spLocks noGrp="1"/>
          </p:cNvSpPr>
          <p:nvPr>
            <p:ph type="body" idx="4294967295"/>
          </p:nvPr>
        </p:nvSpPr>
        <p:spPr>
          <a:xfrm>
            <a:off x="457200" y="1066800"/>
            <a:ext cx="8229600" cy="5257800"/>
          </a:xfrm>
        </p:spPr>
        <p:txBody>
          <a:bodyPr/>
          <a:lstStyle/>
          <a:p>
            <a:pPr marL="0" indent="0" eaLnBrk="1" hangingPunct="1">
              <a:lnSpc>
                <a:spcPct val="90000"/>
              </a:lnSpc>
            </a:pPr>
            <a:endParaRPr lang="en-US" sz="1800" dirty="0"/>
          </a:p>
          <a:p>
            <a:pPr eaLnBrk="1" hangingPunct="1">
              <a:lnSpc>
                <a:spcPct val="90000"/>
              </a:lnSpc>
              <a:buFont typeface="Arial" charset="0"/>
              <a:buChar char="•"/>
            </a:pPr>
            <a:r>
              <a:rPr lang="de-DE" sz="1800" dirty="0"/>
              <a:t>XXX</a:t>
            </a:r>
            <a:endParaRPr lang="de-DE" sz="1800" b="0" dirty="0"/>
          </a:p>
          <a:p>
            <a:pPr eaLnBrk="1" hangingPunct="1">
              <a:lnSpc>
                <a:spcPct val="90000"/>
              </a:lnSpc>
            </a:pPr>
            <a:endParaRPr lang="de-DE" sz="1200" b="0" dirty="0"/>
          </a:p>
          <a:p>
            <a:pPr eaLnBrk="1" hangingPunct="1">
              <a:lnSpc>
                <a:spcPct val="90000"/>
              </a:lnSpc>
            </a:pPr>
            <a:endParaRPr lang="de-DE" sz="1200" b="0" dirty="0"/>
          </a:p>
        </p:txBody>
      </p:sp>
      <p:pic>
        <p:nvPicPr>
          <p:cNvPr id="5" name="Grafik 4">
            <a:extLst>
              <a:ext uri="{FF2B5EF4-FFF2-40B4-BE49-F238E27FC236}">
                <a16:creationId xmlns:a16="http://schemas.microsoft.com/office/drawing/2014/main" id="{F3B8543E-2A20-4850-A582-43CFB30E294E}"/>
              </a:ext>
            </a:extLst>
          </p:cNvPr>
          <p:cNvPicPr>
            <a:picLocks noChangeAspect="1"/>
          </p:cNvPicPr>
          <p:nvPr/>
        </p:nvPicPr>
        <p:blipFill>
          <a:blip r:embed="rId3">
            <a:duotone>
              <a:prstClr val="black"/>
              <a:srgbClr val="D9C3A5">
                <a:tint val="50000"/>
                <a:satMod val="180000"/>
              </a:srgbClr>
            </a:duotone>
          </a:blip>
          <a:stretch>
            <a:fillRect/>
          </a:stretch>
        </p:blipFill>
        <p:spPr>
          <a:xfrm>
            <a:off x="0" y="3699"/>
            <a:ext cx="9144000" cy="6850602"/>
          </a:xfrm>
          <a:prstGeom prst="rect">
            <a:avLst/>
          </a:prstGeom>
        </p:spPr>
      </p:pic>
      <p:sp>
        <p:nvSpPr>
          <p:cNvPr id="6" name="Textfeld 5">
            <a:extLst>
              <a:ext uri="{FF2B5EF4-FFF2-40B4-BE49-F238E27FC236}">
                <a16:creationId xmlns:a16="http://schemas.microsoft.com/office/drawing/2014/main" id="{F77BA472-EFE9-44C1-A484-086A386FD914}"/>
              </a:ext>
            </a:extLst>
          </p:cNvPr>
          <p:cNvSpPr txBox="1"/>
          <p:nvPr/>
        </p:nvSpPr>
        <p:spPr>
          <a:xfrm rot="2069043">
            <a:off x="3503773" y="2921168"/>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EC07FE10-2991-464B-A9BA-737FB6C547D1}"/>
              </a:ext>
            </a:extLst>
          </p:cNvPr>
          <p:cNvSpPr/>
          <p:nvPr/>
        </p:nvSpPr>
        <p:spPr>
          <a:xfrm>
            <a:off x="5412115" y="1023462"/>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mj-lt"/>
            </a:endParaRPr>
          </a:p>
        </p:txBody>
      </p:sp>
      <p:sp>
        <p:nvSpPr>
          <p:cNvPr id="6" name="Ellipse 5">
            <a:extLst>
              <a:ext uri="{FF2B5EF4-FFF2-40B4-BE49-F238E27FC236}">
                <a16:creationId xmlns:a16="http://schemas.microsoft.com/office/drawing/2014/main" id="{10ABD485-FC61-4CA9-8513-C1744EF95C50}"/>
              </a:ext>
            </a:extLst>
          </p:cNvPr>
          <p:cNvSpPr/>
          <p:nvPr/>
        </p:nvSpPr>
        <p:spPr>
          <a:xfrm>
            <a:off x="7631854"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mj-lt"/>
            </a:endParaRPr>
          </a:p>
        </p:txBody>
      </p:sp>
      <p:sp>
        <p:nvSpPr>
          <p:cNvPr id="7" name="Ellipse 6">
            <a:extLst>
              <a:ext uri="{FF2B5EF4-FFF2-40B4-BE49-F238E27FC236}">
                <a16:creationId xmlns:a16="http://schemas.microsoft.com/office/drawing/2014/main" id="{1DEC39EA-E72E-4725-875E-852CEC325C36}"/>
              </a:ext>
            </a:extLst>
          </p:cNvPr>
          <p:cNvSpPr/>
          <p:nvPr/>
        </p:nvSpPr>
        <p:spPr>
          <a:xfrm>
            <a:off x="6521984" y="2209800"/>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mj-lt"/>
            </a:endParaRPr>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5867400" y="1469806"/>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6977269" y="1469806"/>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317115" y="1099282"/>
            <a:ext cx="345955" cy="370524"/>
          </a:xfrm>
          <a:prstGeom prst="rect">
            <a:avLst/>
          </a:prstGeom>
          <a:noFill/>
          <a:ln>
            <a:noFill/>
          </a:ln>
        </p:spPr>
        <p:txBody>
          <a:bodyPr wrap="square" rtlCol="0">
            <a:spAutoFit/>
          </a:bodyPr>
          <a:lstStyle/>
          <a:p>
            <a:r>
              <a:rPr lang="en-AU">
                <a:latin typeface="+mj-lt"/>
              </a:rPr>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031115" y="1099282"/>
            <a:ext cx="345955" cy="370524"/>
          </a:xfrm>
          <a:prstGeom prst="rect">
            <a:avLst/>
          </a:prstGeom>
          <a:noFill/>
          <a:ln>
            <a:noFill/>
          </a:ln>
        </p:spPr>
        <p:txBody>
          <a:bodyPr wrap="square" rtlCol="0">
            <a:spAutoFit/>
          </a:bodyPr>
          <a:lstStyle/>
          <a:p>
            <a:r>
              <a:rPr lang="en-AU">
                <a:latin typeface="+mj-lt"/>
              </a:rPr>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209160" y="2324290"/>
            <a:ext cx="345955" cy="370524"/>
          </a:xfrm>
          <a:prstGeom prst="rect">
            <a:avLst/>
          </a:prstGeom>
          <a:noFill/>
          <a:ln>
            <a:noFill/>
          </a:ln>
        </p:spPr>
        <p:txBody>
          <a:bodyPr wrap="square" rtlCol="0">
            <a:spAutoFit/>
          </a:bodyPr>
          <a:lstStyle/>
          <a:p>
            <a:r>
              <a:rPr lang="en-AU">
                <a:latin typeface="+mj-lt"/>
              </a:rPr>
              <a:t>R</a:t>
            </a:r>
          </a:p>
        </p:txBody>
      </p:sp>
      <mc:AlternateContent xmlns:mc="http://schemas.openxmlformats.org/markup-compatibility/2006" xmlns:a14="http://schemas.microsoft.com/office/drawing/2010/main">
        <mc:Choice Requires="a14">
          <p:sp>
            <p:nvSpPr>
              <p:cNvPr id="21" name="Textfeld 20">
                <a:extLst>
                  <a:ext uri="{FF2B5EF4-FFF2-40B4-BE49-F238E27FC236}">
                    <a16:creationId xmlns:a16="http://schemas.microsoft.com/office/drawing/2014/main" id="{630C7772-4B43-4DD9-9E4F-46D58B8F8DB3}"/>
                  </a:ext>
                </a:extLst>
              </p:cNvPr>
              <p:cNvSpPr txBox="1"/>
              <p:nvPr/>
            </p:nvSpPr>
            <p:spPr>
              <a:xfrm>
                <a:off x="90362" y="381000"/>
                <a:ext cx="4563583" cy="4524315"/>
              </a:xfrm>
              <a:prstGeom prst="rect">
                <a:avLst/>
              </a:prstGeom>
              <a:noFill/>
              <a:ln>
                <a:noFill/>
              </a:ln>
            </p:spPr>
            <p:txBody>
              <a:bodyPr wrap="square" rtlCol="0">
                <a:spAutoFit/>
              </a:bodyPr>
              <a:lstStyle/>
              <a:p>
                <a:r>
                  <a:rPr lang="en-AU">
                    <a:solidFill>
                      <a:srgbClr val="000000"/>
                    </a:solidFill>
                    <a:latin typeface="+mj-lt"/>
                    <a:cs typeface="Calibri" panose="020F0502020204030204" pitchFamily="34" charset="0"/>
                  </a:rPr>
                  <a:t>Let´s  assume we could know that the recording application wouldn´t work, the Microphone is broken as well and we still would like to know the probability that the recording application is responsible for an unsuccesfull recording. The proper mathematical expression than would be:</a:t>
                </a:r>
              </a:p>
              <a:p>
                <a:endParaRPr lang="en-AU">
                  <a:solidFill>
                    <a:srgbClr val="000000"/>
                  </a:solidFill>
                  <a:latin typeface="+mj-lt"/>
                  <a:cs typeface="Calibri" panose="020F0502020204030204" pitchFamily="34" charset="0"/>
                </a:endParaRPr>
              </a:p>
              <a:p>
                <a14:m>
                  <m:oMath xmlns:m="http://schemas.openxmlformats.org/officeDocument/2006/math">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oMath>
                </a14:m>
                <a:r>
                  <a:rPr lang="en-AU">
                    <a:solidFill>
                      <a:srgbClr val="000000"/>
                    </a:solidFill>
                    <a:latin typeface="+mj-lt"/>
                    <a:cs typeface="Calibri" panose="020F0502020204030204" pitchFamily="34" charset="0"/>
                  </a:rPr>
                  <a:t>=?</a:t>
                </a: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m:rPr>
                          <m:nor/>
                        </m:rPr>
                        <a:rPr lang="en-AU" smtClean="0">
                          <a:solidFill>
                            <a:srgbClr val="000000"/>
                          </a:solidFill>
                          <a:latin typeface="+mj-lt"/>
                          <a:cs typeface="Calibri" panose="020F0502020204030204" pitchFamily="34" charset="0"/>
                        </a:rPr>
                        <m:t>1</m:t>
                      </m:r>
                      <m:r>
                        <m:rPr>
                          <m:nor/>
                        </m:rPr>
                        <a:rPr lang="en-AU" smtClean="0">
                          <a:solidFill>
                            <a:srgbClr val="000000"/>
                          </a:solidFill>
                          <a:latin typeface="+mj-lt"/>
                          <a:cs typeface="Calibri" panose="020F0502020204030204" pitchFamily="34" charset="0"/>
                        </a:rPr>
                        <m:t>. </m:t>
                      </m:r>
                      <m:r>
                        <m:rPr>
                          <m:nor/>
                        </m:rPr>
                        <a:rPr lang="en-AU" smtClean="0">
                          <a:solidFill>
                            <a:srgbClr val="000000"/>
                          </a:solidFill>
                          <a:latin typeface="+mj-lt"/>
                          <a:cs typeface="Calibri" panose="020F0502020204030204" pitchFamily="34" charset="0"/>
                        </a:rPr>
                        <m:t>Read</m:t>
                      </m:r>
                      <m:r>
                        <m:rPr>
                          <m:nor/>
                        </m:rPr>
                        <a:rPr lang="en-AU" smtClean="0">
                          <a:solidFill>
                            <a:srgbClr val="000000"/>
                          </a:solidFill>
                          <a:latin typeface="+mj-lt"/>
                          <a:cs typeface="Calibri" panose="020F0502020204030204" pitchFamily="34" charset="0"/>
                        </a:rPr>
                        <m:t> </m:t>
                      </m:r>
                      <m:r>
                        <m:rPr>
                          <m:nor/>
                        </m:rPr>
                        <a:rPr lang="en-AU" smtClean="0">
                          <a:solidFill>
                            <a:srgbClr val="000000"/>
                          </a:solidFill>
                          <a:latin typeface="+mj-lt"/>
                          <a:cs typeface="Calibri" panose="020F0502020204030204" pitchFamily="34" charset="0"/>
                        </a:rPr>
                        <m:t>equation</m:t>
                      </m:r>
                      <m:r>
                        <m:rPr>
                          <m:nor/>
                        </m:rPr>
                        <a:rPr lang="en-AU" smtClean="0">
                          <a:solidFill>
                            <a:srgbClr val="000000"/>
                          </a:solidFill>
                          <a:latin typeface="+mj-lt"/>
                          <a:cs typeface="Calibri" panose="020F0502020204030204" pitchFamily="34" charset="0"/>
                        </a:rPr>
                        <m:t> </m:t>
                      </m:r>
                      <m:r>
                        <m:rPr>
                          <m:nor/>
                        </m:rPr>
                        <a:rPr lang="en-AU" smtClean="0">
                          <a:solidFill>
                            <a:srgbClr val="000000"/>
                          </a:solidFill>
                          <a:latin typeface="+mj-lt"/>
                          <a:cs typeface="Calibri" panose="020F0502020204030204" pitchFamily="34" charset="0"/>
                        </a:rPr>
                        <m:t>from</m:t>
                      </m:r>
                      <m:r>
                        <m:rPr>
                          <m:nor/>
                        </m:rPr>
                        <a:rPr lang="en-AU" smtClean="0">
                          <a:solidFill>
                            <a:srgbClr val="000000"/>
                          </a:solidFill>
                          <a:latin typeface="+mj-lt"/>
                          <a:cs typeface="Calibri" panose="020F0502020204030204" pitchFamily="34" charset="0"/>
                        </a:rPr>
                        <m:t> </m:t>
                      </m:r>
                      <m:r>
                        <m:rPr>
                          <m:nor/>
                        </m:rPr>
                        <a:rPr lang="en-AU" smtClean="0">
                          <a:solidFill>
                            <a:srgbClr val="000000"/>
                          </a:solidFill>
                          <a:latin typeface="+mj-lt"/>
                          <a:cs typeface="Calibri" panose="020F0502020204030204" pitchFamily="34" charset="0"/>
                        </a:rPr>
                        <m:t>given</m:t>
                      </m:r>
                      <m:r>
                        <m:rPr>
                          <m:nor/>
                        </m:rPr>
                        <a:rPr lang="en-AU" smtClean="0">
                          <a:solidFill>
                            <a:srgbClr val="000000"/>
                          </a:solidFill>
                          <a:latin typeface="+mj-lt"/>
                          <a:cs typeface="Calibri" panose="020F0502020204030204" pitchFamily="34" charset="0"/>
                        </a:rPr>
                        <m:t> </m:t>
                      </m:r>
                      <m:r>
                        <m:rPr>
                          <m:nor/>
                        </m:rPr>
                        <a:rPr lang="en-AU" smtClean="0">
                          <a:solidFill>
                            <a:srgbClr val="000000"/>
                          </a:solidFill>
                          <a:latin typeface="+mj-lt"/>
                          <a:cs typeface="Calibri" panose="020F0502020204030204" pitchFamily="34" charset="0"/>
                        </a:rPr>
                        <m:t>network</m:t>
                      </m:r>
                      <m:r>
                        <m:rPr>
                          <m:nor/>
                        </m:rPr>
                        <a:rPr lang="en-AU" smtClean="0">
                          <a:solidFill>
                            <a:srgbClr val="000000"/>
                          </a:solidFill>
                          <a:latin typeface="+mj-lt"/>
                          <a:cs typeface="Calibri" panose="020F0502020204030204" pitchFamily="34" charset="0"/>
                        </a:rPr>
                        <m:t>:</m:t>
                      </m:r>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𝑅</m:t>
                          </m:r>
                        </m:e>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𝐴</m:t>
                          </m:r>
                        </m:e>
                      </m:d>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endParaRPr lang="en-AU">
                  <a:latin typeface="+mj-lt"/>
                </a:endParaRPr>
              </a:p>
            </p:txBody>
          </p:sp>
        </mc:Choice>
        <mc:Fallback xmlns="">
          <p:sp>
            <p:nvSpPr>
              <p:cNvPr id="21" name="Textfeld 20">
                <a:extLst>
                  <a:ext uri="{FF2B5EF4-FFF2-40B4-BE49-F238E27FC236}">
                    <a16:creationId xmlns:a16="http://schemas.microsoft.com/office/drawing/2014/main" id="{630C7772-4B43-4DD9-9E4F-46D58B8F8DB3}"/>
                  </a:ext>
                </a:extLst>
              </p:cNvPr>
              <p:cNvSpPr txBox="1">
                <a:spLocks noRot="1" noChangeAspect="1" noMove="1" noResize="1" noEditPoints="1" noAdjustHandles="1" noChangeArrowheads="1" noChangeShapeType="1" noTextEdit="1"/>
              </p:cNvSpPr>
              <p:nvPr/>
            </p:nvSpPr>
            <p:spPr>
              <a:xfrm>
                <a:off x="90362" y="381000"/>
                <a:ext cx="4563583" cy="4524315"/>
              </a:xfrm>
              <a:prstGeom prst="rect">
                <a:avLst/>
              </a:prstGeom>
              <a:blipFill>
                <a:blip r:embed="rId3"/>
                <a:stretch>
                  <a:fillRect l="-1203" t="-943"/>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F1751A7F-C718-4717-9BE1-C990FEDEAA49}"/>
                  </a:ext>
                </a:extLst>
              </p:cNvPr>
              <p:cNvSpPr txBox="1"/>
              <p:nvPr/>
            </p:nvSpPr>
            <p:spPr>
              <a:xfrm>
                <a:off x="90362" y="4160774"/>
                <a:ext cx="4958995" cy="2064027"/>
              </a:xfrm>
              <a:prstGeom prst="rect">
                <a:avLst/>
              </a:prstGeom>
              <a:noFill/>
            </p:spPr>
            <p:txBody>
              <a:bodyPr wrap="square">
                <a:spAutoFit/>
              </a:bodyPr>
              <a:lstStyle/>
              <a:p>
                <a:r>
                  <a:rPr lang="en-AU" u="sng">
                    <a:latin typeface="+mj-lt"/>
                    <a:cs typeface="Calibri" panose="020F0502020204030204" pitchFamily="34" charset="0"/>
                  </a:rPr>
                  <a:t>2</a:t>
                </a:r>
                <a:r>
                  <a:rPr lang="en-AU">
                    <a:solidFill>
                      <a:srgbClr val="000000"/>
                    </a:solidFill>
                    <a:latin typeface="+mj-lt"/>
                    <a:cs typeface="Calibri" panose="020F0502020204030204" pitchFamily="34" charset="0"/>
                  </a:rPr>
                  <a:t>. Use product rule over M and R</a:t>
                </a: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𝑅</m:t>
                          </m:r>
                        </m:e>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𝐴</m:t>
                          </m:r>
                        </m:e>
                      </m:d>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f>
                        <m:fPr>
                          <m:ctrlPr>
                            <a:rPr lang="en-AU" i="1" smtClean="0">
                              <a:solidFill>
                                <a:srgbClr val="000000"/>
                              </a:solidFill>
                              <a:latin typeface="Cambria Math" panose="02040503050406030204" pitchFamily="18" charset="0"/>
                            </a:rPr>
                          </m:ctrlPr>
                        </m:fPr>
                        <m:num>
                          <m:r>
                            <a:rPr lang="en-AU"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smtClean="0">
                                  <a:solidFill>
                                    <a:srgbClr val="238D46"/>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b="0" i="1" smtClean="0">
                                  <a:solidFill>
                                    <a:srgbClr val="238D46"/>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238D46"/>
                              </a:solidFill>
                              <a:latin typeface="Cambria Math" panose="02040503050406030204" pitchFamily="18" charset="0"/>
                            </a:rPr>
                            <m:t>𝑃</m:t>
                          </m:r>
                          <m:r>
                            <a:rPr lang="en-AU" smtClean="0">
                              <a:solidFill>
                                <a:srgbClr val="238D46"/>
                              </a:solidFill>
                              <a:latin typeface="Cambria Math" panose="02040503050406030204" pitchFamily="18" charset="0"/>
                            </a:rPr>
                            <m:t>(</m:t>
                          </m:r>
                          <m:r>
                            <m:rPr>
                              <m:sty m:val="p"/>
                            </m:rPr>
                            <a:rPr lang="en-AU" b="0" i="0" smtClean="0">
                              <a:solidFill>
                                <a:srgbClr val="238D46"/>
                              </a:solidFill>
                              <a:latin typeface="Cambria Math" panose="02040503050406030204" pitchFamily="18" charset="0"/>
                            </a:rPr>
                            <m:t>R</m:t>
                          </m:r>
                          <m:r>
                            <a:rPr lang="en-AU" smtClean="0">
                              <a:solidFill>
                                <a:srgbClr val="238D46"/>
                              </a:solidFill>
                              <a:latin typeface="Cambria Math" panose="02040503050406030204" pitchFamily="18" charset="0"/>
                            </a:rPr>
                            <m:t>|</m:t>
                          </m:r>
                          <m:r>
                            <a:rPr lang="en-AU" smtClean="0">
                              <a:solidFill>
                                <a:srgbClr val="238D46"/>
                              </a:solidFill>
                              <a:latin typeface="Cambria Math" panose="02040503050406030204" pitchFamily="18" charset="0"/>
                            </a:rPr>
                            <m:t>𝑀</m:t>
                          </m:r>
                          <m:r>
                            <a:rPr lang="en-AU" smtClean="0">
                              <a:solidFill>
                                <a:srgbClr val="238D46"/>
                              </a:solidFill>
                              <a:latin typeface="Cambria Math" panose="02040503050406030204" pitchFamily="18" charset="0"/>
                            </a:rPr>
                            <m:t>,</m:t>
                          </m:r>
                          <m:r>
                            <m:rPr>
                              <m:sty m:val="p"/>
                            </m:rPr>
                            <a:rPr lang="en-AU" b="0" i="0" smtClean="0">
                              <a:solidFill>
                                <a:srgbClr val="238D46"/>
                              </a:solidFill>
                              <a:latin typeface="Cambria Math" panose="02040503050406030204" pitchFamily="18" charset="0"/>
                            </a:rPr>
                            <m:t>A</m:t>
                          </m:r>
                          <m:r>
                            <a:rPr lang="en-AU" smtClean="0">
                              <a:solidFill>
                                <a:srgbClr val="238D46"/>
                              </a:solidFill>
                              <a:latin typeface="Cambria Math" panose="02040503050406030204" pitchFamily="18" charset="0"/>
                            </a:rPr>
                            <m:t>)</m:t>
                          </m:r>
                        </m:num>
                        <m:den>
                          <m:r>
                            <a:rPr lang="en-AU" smtClean="0">
                              <a:solidFill>
                                <a:srgbClr val="FF0000"/>
                              </a:solidFill>
                              <a:latin typeface="Cambria Math" panose="02040503050406030204" pitchFamily="18" charset="0"/>
                            </a:rPr>
                            <m:t>𝑃</m:t>
                          </m:r>
                          <m:r>
                            <a:rPr lang="en-AU" smtClean="0">
                              <a:solidFill>
                                <a:srgbClr val="FF0000"/>
                              </a:solidFill>
                              <a:latin typeface="Cambria Math" panose="02040503050406030204" pitchFamily="18" charset="0"/>
                            </a:rPr>
                            <m:t>(</m:t>
                          </m:r>
                          <m:r>
                            <a:rPr lang="en-AU" smtClean="0">
                              <a:solidFill>
                                <a:srgbClr val="FF0000"/>
                              </a:solidFill>
                              <a:latin typeface="Cambria Math" panose="02040503050406030204" pitchFamily="18" charset="0"/>
                            </a:rPr>
                            <m:t>𝑀</m:t>
                          </m:r>
                          <m:r>
                            <a:rPr lang="en-AU" smtClean="0">
                              <a:solidFill>
                                <a:srgbClr val="FF0000"/>
                              </a:solidFill>
                              <a:latin typeface="Cambria Math" panose="02040503050406030204" pitchFamily="18" charset="0"/>
                            </a:rPr>
                            <m:t>,</m:t>
                          </m:r>
                          <m:r>
                            <m:rPr>
                              <m:sty m:val="p"/>
                            </m:rPr>
                            <a:rPr lang="en-AU" b="0" i="0" smtClean="0">
                              <a:solidFill>
                                <a:srgbClr val="FF0000"/>
                              </a:solidFill>
                              <a:latin typeface="Cambria Math" panose="02040503050406030204" pitchFamily="18" charset="0"/>
                            </a:rPr>
                            <m:t>R</m:t>
                          </m:r>
                          <m:r>
                            <a:rPr lang="en-AU" smtClean="0">
                              <a:solidFill>
                                <a:srgbClr val="FF0000"/>
                              </a:solidFill>
                              <a:latin typeface="Cambria Math" panose="02040503050406030204" pitchFamily="18" charset="0"/>
                            </a:rPr>
                            <m:t>)</m:t>
                          </m:r>
                        </m:den>
                      </m:f>
                    </m:oMath>
                  </m:oMathPara>
                </a14:m>
                <a:endParaRPr lang="en-AU">
                  <a:solidFill>
                    <a:srgbClr val="000000"/>
                  </a:solidFill>
                  <a:latin typeface="+mj-lt"/>
                  <a:cs typeface="Calibri" panose="020F0502020204030204" pitchFamily="34" charset="0"/>
                </a:endParaRPr>
              </a:p>
              <a:p>
                <a:endParaRPr lang="en-AU">
                  <a:latin typeface="+mj-lt"/>
                </a:endParaRPr>
              </a:p>
            </p:txBody>
          </p:sp>
        </mc:Choice>
        <mc:Fallback xmlns="">
          <p:sp>
            <p:nvSpPr>
              <p:cNvPr id="14" name="Textfeld 13">
                <a:extLst>
                  <a:ext uri="{FF2B5EF4-FFF2-40B4-BE49-F238E27FC236}">
                    <a16:creationId xmlns:a16="http://schemas.microsoft.com/office/drawing/2014/main" id="{F1751A7F-C718-4717-9BE1-C990FEDEAA49}"/>
                  </a:ext>
                </a:extLst>
              </p:cNvPr>
              <p:cNvSpPr txBox="1">
                <a:spLocks noRot="1" noChangeAspect="1" noMove="1" noResize="1" noEditPoints="1" noAdjustHandles="1" noChangeArrowheads="1" noChangeShapeType="1" noTextEdit="1"/>
              </p:cNvSpPr>
              <p:nvPr/>
            </p:nvSpPr>
            <p:spPr>
              <a:xfrm>
                <a:off x="90362" y="4160774"/>
                <a:ext cx="4958995" cy="2064027"/>
              </a:xfrm>
              <a:prstGeom prst="rect">
                <a:avLst/>
              </a:prstGeom>
              <a:blipFill>
                <a:blip r:embed="rId4"/>
                <a:stretch>
                  <a:fillRect l="-1107" t="-1775"/>
                </a:stretch>
              </a:blipFill>
            </p:spPr>
            <p:txBody>
              <a:bodyPr/>
              <a:lstStyle/>
              <a:p>
                <a:r>
                  <a:rPr lang="de-DE">
                    <a:noFill/>
                  </a:rPr>
                  <a:t> </a:t>
                </a:r>
              </a:p>
            </p:txBody>
          </p:sp>
        </mc:Fallback>
      </mc:AlternateContent>
      <p:sp>
        <p:nvSpPr>
          <p:cNvPr id="16" name="Textfeld 15">
            <a:extLst>
              <a:ext uri="{FF2B5EF4-FFF2-40B4-BE49-F238E27FC236}">
                <a16:creationId xmlns:a16="http://schemas.microsoft.com/office/drawing/2014/main" id="{888B229A-F969-4FA8-A2DE-AD6E06564CBB}"/>
              </a:ext>
            </a:extLst>
          </p:cNvPr>
          <p:cNvSpPr txBox="1"/>
          <p:nvPr/>
        </p:nvSpPr>
        <p:spPr>
          <a:xfrm>
            <a:off x="5629704" y="3736538"/>
            <a:ext cx="3374822" cy="2585323"/>
          </a:xfrm>
          <a:prstGeom prst="rect">
            <a:avLst/>
          </a:prstGeom>
          <a:noFill/>
        </p:spPr>
        <p:txBody>
          <a:bodyPr wrap="square" rtlCol="0">
            <a:spAutoFit/>
          </a:bodyPr>
          <a:lstStyle>
            <a:defPPr>
              <a:defRPr lang="en-US"/>
            </a:defPPr>
            <a:lvl1pPr>
              <a:defRPr b="0" i="0" u="none" strike="noStrike" baseline="0">
                <a:solidFill>
                  <a:srgbClr val="000000"/>
                </a:solidFill>
                <a:latin typeface="Calibri" panose="020F0502020204030204" pitchFamily="34" charset="0"/>
              </a:defRPr>
            </a:lvl1pPr>
          </a:lstStyle>
          <a:p>
            <a:r>
              <a:rPr lang="en-AU">
                <a:latin typeface="+mj-lt"/>
                <a:cs typeface="Calibri" panose="020F0502020204030204" pitchFamily="34" charset="0"/>
              </a:rPr>
              <a:t>As we see on the tables a slide ago, there is no P(M,R) that we could directly plug in, as it is not directly given (dependend on p(M) and p(A)).</a:t>
            </a:r>
          </a:p>
          <a:p>
            <a:endParaRPr lang="en-AU">
              <a:latin typeface="+mj-lt"/>
              <a:cs typeface="Calibri" panose="020F0502020204030204" pitchFamily="34" charset="0"/>
            </a:endParaRPr>
          </a:p>
          <a:p>
            <a:r>
              <a:rPr lang="en-AU">
                <a:latin typeface="+mj-lt"/>
                <a:cs typeface="Calibri" panose="020F0502020204030204" pitchFamily="34" charset="0"/>
              </a:rPr>
              <a:t>So we have to calculate it somehow out of the given information again.</a:t>
            </a:r>
          </a:p>
        </p:txBody>
      </p:sp>
      <p:cxnSp>
        <p:nvCxnSpPr>
          <p:cNvPr id="19" name="Gerader Verbinder 18">
            <a:extLst>
              <a:ext uri="{FF2B5EF4-FFF2-40B4-BE49-F238E27FC236}">
                <a16:creationId xmlns:a16="http://schemas.microsoft.com/office/drawing/2014/main" id="{5099813E-E7C6-445F-A96B-654BAE5F0DEE}"/>
              </a:ext>
            </a:extLst>
          </p:cNvPr>
          <p:cNvCxnSpPr>
            <a:cxnSpLocks/>
          </p:cNvCxnSpPr>
          <p:nvPr/>
        </p:nvCxnSpPr>
        <p:spPr>
          <a:xfrm>
            <a:off x="5049357" y="3200400"/>
            <a:ext cx="0" cy="3657600"/>
          </a:xfrm>
          <a:prstGeom prst="line">
            <a:avLst/>
          </a:prstGeom>
        </p:spPr>
        <p:style>
          <a:lnRef idx="1">
            <a:schemeClr val="dk1"/>
          </a:lnRef>
          <a:fillRef idx="0">
            <a:schemeClr val="dk1"/>
          </a:fillRef>
          <a:effectRef idx="0">
            <a:schemeClr val="dk1"/>
          </a:effectRef>
          <a:fontRef idx="minor">
            <a:schemeClr val="tx1"/>
          </a:fontRef>
        </p:style>
      </p:cxnSp>
      <p:cxnSp>
        <p:nvCxnSpPr>
          <p:cNvPr id="20" name="Gerader Verbinder 19">
            <a:extLst>
              <a:ext uri="{FF2B5EF4-FFF2-40B4-BE49-F238E27FC236}">
                <a16:creationId xmlns:a16="http://schemas.microsoft.com/office/drawing/2014/main" id="{E68FBCC9-F115-4996-B706-7882F319705C}"/>
              </a:ext>
            </a:extLst>
          </p:cNvPr>
          <p:cNvCxnSpPr>
            <a:cxnSpLocks/>
          </p:cNvCxnSpPr>
          <p:nvPr/>
        </p:nvCxnSpPr>
        <p:spPr>
          <a:xfrm>
            <a:off x="5049357" y="3200400"/>
            <a:ext cx="4094643" cy="1"/>
          </a:xfrm>
          <a:prstGeom prst="line">
            <a:avLst/>
          </a:prstGeom>
        </p:spPr>
        <p:style>
          <a:lnRef idx="1">
            <a:schemeClr val="dk1"/>
          </a:lnRef>
          <a:fillRef idx="0">
            <a:schemeClr val="dk1"/>
          </a:fillRef>
          <a:effectRef idx="0">
            <a:schemeClr val="dk1"/>
          </a:effectRef>
          <a:fontRef idx="minor">
            <a:schemeClr val="tx1"/>
          </a:fontRef>
        </p:style>
      </p:cxnSp>
      <p:sp>
        <p:nvSpPr>
          <p:cNvPr id="10" name="Pfeil: nach links und rechts 9">
            <a:extLst>
              <a:ext uri="{FF2B5EF4-FFF2-40B4-BE49-F238E27FC236}">
                <a16:creationId xmlns:a16="http://schemas.microsoft.com/office/drawing/2014/main" id="{728AB0D1-A28D-4F8C-8CDC-03284FBBA2FA}"/>
              </a:ext>
            </a:extLst>
          </p:cNvPr>
          <p:cNvSpPr/>
          <p:nvPr/>
        </p:nvSpPr>
        <p:spPr>
          <a:xfrm rot="19046801">
            <a:off x="3902754" y="2682550"/>
            <a:ext cx="1957669" cy="387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atin typeface="+mj-lt"/>
                <a:cs typeface="Calibri" panose="020F0502020204030204" pitchFamily="34" charset="0"/>
              </a:rPr>
              <a:t>=</a:t>
            </a:r>
          </a:p>
        </p:txBody>
      </p:sp>
      <p:sp>
        <p:nvSpPr>
          <p:cNvPr id="5" name="Rechteck 4">
            <a:extLst>
              <a:ext uri="{FF2B5EF4-FFF2-40B4-BE49-F238E27FC236}">
                <a16:creationId xmlns:a16="http://schemas.microsoft.com/office/drawing/2014/main" id="{7CD76723-8FF2-4318-BA40-8CBF2703C580}"/>
              </a:ext>
            </a:extLst>
          </p:cNvPr>
          <p:cNvSpPr/>
          <p:nvPr/>
        </p:nvSpPr>
        <p:spPr>
          <a:xfrm>
            <a:off x="76200" y="2590800"/>
            <a:ext cx="1458151" cy="381000"/>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hteck 7">
            <a:extLst>
              <a:ext uri="{FF2B5EF4-FFF2-40B4-BE49-F238E27FC236}">
                <a16:creationId xmlns:a16="http://schemas.microsoft.com/office/drawing/2014/main" id="{22A69FEA-0DF2-4BE6-A1A6-4C53E2E50729}"/>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p:spTree>
    <p:extLst>
      <p:ext uri="{BB962C8B-B14F-4D97-AF65-F5344CB8AC3E}">
        <p14:creationId xmlns:p14="http://schemas.microsoft.com/office/powerpoint/2010/main" val="103870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feld 19">
                <a:extLst>
                  <a:ext uri="{FF2B5EF4-FFF2-40B4-BE49-F238E27FC236}">
                    <a16:creationId xmlns:a16="http://schemas.microsoft.com/office/drawing/2014/main" id="{69636E9A-0645-4C5B-9608-879DA552FABE}"/>
                  </a:ext>
                </a:extLst>
              </p:cNvPr>
              <p:cNvSpPr txBox="1"/>
              <p:nvPr/>
            </p:nvSpPr>
            <p:spPr>
              <a:xfrm>
                <a:off x="16656" y="381000"/>
                <a:ext cx="8974944" cy="669753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𝑅</m:t>
                          </m:r>
                        </m:e>
                      </m:d>
                      <m:r>
                        <a:rPr lang="en-AU" smtClean="0">
                          <a:solidFill>
                            <a:srgbClr val="000000"/>
                          </a:solidFill>
                          <a:latin typeface="Cambria Math" panose="02040503050406030204" pitchFamily="18" charset="0"/>
                          <a:cs typeface="Calibri" panose="020F0502020204030204" pitchFamily="34" charset="0"/>
                        </a:rPr>
                        <m:t>= ?</m:t>
                      </m:r>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r>
                  <a:rPr lang="en-AU">
                    <a:solidFill>
                      <a:srgbClr val="000000"/>
                    </a:solidFill>
                    <a:latin typeface="+mj-lt"/>
                    <a:cs typeface="Calibri" panose="020F0502020204030204" pitchFamily="34" charset="0"/>
                  </a:rPr>
                  <a:t>1. Use equation from given network again:</a:t>
                </a: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𝑅</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smtClean="0">
                              <a:solidFill>
                                <a:srgbClr val="000000"/>
                              </a:solidFill>
                              <a:latin typeface="Cambria Math" panose="02040503050406030204" pitchFamily="18" charset="0"/>
                              <a:cs typeface="Calibri" panose="020F0502020204030204" pitchFamily="34" charset="0"/>
                            </a:rPr>
                            <m:t>𝑀</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b="0" i="1" smtClean="0">
                              <a:solidFill>
                                <a:srgbClr val="000000"/>
                              </a:solidFill>
                              <a:latin typeface="Cambria Math" panose="02040503050406030204" pitchFamily="18" charset="0"/>
                              <a:cs typeface="Calibri" panose="020F0502020204030204" pitchFamily="34" charset="0"/>
                            </a:rPr>
                            <m:t>𝐴</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b="0" i="1" smtClean="0">
                              <a:solidFill>
                                <a:srgbClr val="000000"/>
                              </a:solidFill>
                              <a:latin typeface="Cambria Math" panose="02040503050406030204" pitchFamily="18" charset="0"/>
                              <a:cs typeface="Calibri" panose="020F0502020204030204" pitchFamily="34" charset="0"/>
                            </a:rPr>
                            <m:t>𝑅</m:t>
                          </m:r>
                        </m:e>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𝐴</m:t>
                          </m:r>
                        </m:e>
                      </m:d>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r>
                  <a:rPr lang="en-AU">
                    <a:solidFill>
                      <a:srgbClr val="000000"/>
                    </a:solidFill>
                    <a:latin typeface="+mj-lt"/>
                    <a:cs typeface="Calibri" panose="020F0502020204030204" pitchFamily="34" charset="0"/>
                  </a:rPr>
                  <a:t>2. Use sum rule over A:</a:t>
                </a: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𝑅</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d>
                        <m:dPr>
                          <m:ctrlPr>
                            <a:rPr lang="en-AU" i="1" smtClean="0">
                              <a:solidFill>
                                <a:srgbClr val="238D46"/>
                              </a:solidFill>
                              <a:latin typeface="Cambria Math" panose="02040503050406030204" pitchFamily="18" charset="0"/>
                              <a:cs typeface="Calibri" panose="020F0502020204030204" pitchFamily="34" charset="0"/>
                            </a:rPr>
                          </m:ctrlPr>
                        </m:dPr>
                        <m:e>
                          <m:r>
                            <a:rPr lang="en-AU" smtClean="0">
                              <a:solidFill>
                                <a:srgbClr val="238D46"/>
                              </a:solidFill>
                              <a:latin typeface="Cambria Math" panose="02040503050406030204" pitchFamily="18" charset="0"/>
                              <a:cs typeface="Calibri" panose="020F0502020204030204" pitchFamily="34" charset="0"/>
                            </a:rPr>
                            <m:t>𝑀</m:t>
                          </m:r>
                        </m:e>
                      </m:d>
                      <m:nary>
                        <m:naryPr>
                          <m:chr m:val="∑"/>
                          <m:limLoc m:val="undOvr"/>
                          <m:grow m:val="on"/>
                          <m:supHide m:val="on"/>
                          <m:ctrlPr>
                            <a:rPr lang="en-AU" i="1" smtClean="0">
                              <a:solidFill>
                                <a:srgbClr val="000000"/>
                              </a:solidFill>
                              <a:latin typeface="Cambria Math" panose="02040503050406030204" pitchFamily="18" charset="0"/>
                              <a:cs typeface="Calibri" panose="020F0502020204030204" pitchFamily="34" charset="0"/>
                            </a:rPr>
                          </m:ctrlPr>
                        </m:naryPr>
                        <m:sub>
                          <m:r>
                            <m:rPr>
                              <m:sty m:val="p"/>
                            </m:rPr>
                            <a:rPr lang="en-AU" b="0" i="0" smtClean="0">
                              <a:solidFill>
                                <a:srgbClr val="000000"/>
                              </a:solidFill>
                              <a:latin typeface="Cambria Math" panose="02040503050406030204" pitchFamily="18" charset="0"/>
                              <a:cs typeface="Calibri" panose="020F0502020204030204" pitchFamily="34" charset="0"/>
                            </a:rPr>
                            <m:t>A</m:t>
                          </m:r>
                        </m:sub>
                        <m:sup/>
                        <m:e>
                          <m:r>
                            <a:rPr lang="en-AU" smtClean="0">
                              <a:solidFill>
                                <a:srgbClr val="238D46"/>
                              </a:solidFill>
                              <a:latin typeface="Cambria Math" panose="02040503050406030204" pitchFamily="18" charset="0"/>
                              <a:cs typeface="Calibri" panose="020F0502020204030204" pitchFamily="34" charset="0"/>
                            </a:rPr>
                            <m:t>𝑃</m:t>
                          </m:r>
                          <m:d>
                            <m:dPr>
                              <m:ctrlPr>
                                <a:rPr lang="en-AU" i="1" smtClean="0">
                                  <a:solidFill>
                                    <a:srgbClr val="238D46"/>
                                  </a:solidFill>
                                  <a:latin typeface="Cambria Math" panose="02040503050406030204" pitchFamily="18" charset="0"/>
                                  <a:cs typeface="Calibri" panose="020F0502020204030204" pitchFamily="34" charset="0"/>
                                </a:rPr>
                              </m:ctrlPr>
                            </m:dPr>
                            <m:e>
                              <m:r>
                                <a:rPr lang="en-AU" b="0" i="1" smtClean="0">
                                  <a:solidFill>
                                    <a:srgbClr val="238D46"/>
                                  </a:solidFill>
                                  <a:latin typeface="Cambria Math" panose="02040503050406030204" pitchFamily="18" charset="0"/>
                                  <a:cs typeface="Calibri" panose="020F0502020204030204" pitchFamily="34" charset="0"/>
                                </a:rPr>
                                <m:t>𝐴</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R</m:t>
                          </m:r>
                          <m:r>
                            <a:rPr lang="en-AU" smtClean="0">
                              <a:solidFill>
                                <a:srgbClr val="238D46"/>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𝑀</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A</m:t>
                          </m:r>
                          <m:r>
                            <a:rPr lang="en-AU" smtClean="0">
                              <a:solidFill>
                                <a:srgbClr val="238D46"/>
                              </a:solidFill>
                              <a:latin typeface="Cambria Math" panose="02040503050406030204" pitchFamily="18" charset="0"/>
                              <a:cs typeface="Calibri" panose="020F0502020204030204" pitchFamily="34" charset="0"/>
                            </a:rPr>
                            <m:t>)</m:t>
                          </m:r>
                        </m:e>
                      </m:nary>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r>
                  <a:rPr lang="en-AU">
                    <a:solidFill>
                      <a:srgbClr val="000000"/>
                    </a:solidFill>
                    <a:latin typeface="+mj-lt"/>
                    <a:cs typeface="Calibri" panose="020F0502020204030204" pitchFamily="34" charset="0"/>
                  </a:rPr>
                  <a:t>3. Plug in into original formula:</a:t>
                </a: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𝑅</m:t>
                          </m:r>
                        </m:e>
                      </m:d>
                      <m:r>
                        <a:rPr lang="en-AU" smtClean="0">
                          <a:solidFill>
                            <a:srgbClr val="000000"/>
                          </a:solidFill>
                          <a:latin typeface="Cambria Math" panose="02040503050406030204" pitchFamily="18" charset="0"/>
                          <a:cs typeface="Calibri" panose="020F0502020204030204" pitchFamily="34" charset="0"/>
                        </a:rPr>
                        <m:t>=</m:t>
                      </m:r>
                      <m:f>
                        <m:fPr>
                          <m:ctrlPr>
                            <a:rPr lang="en-AU" i="1" smtClean="0">
                              <a:solidFill>
                                <a:srgbClr val="000000"/>
                              </a:solidFill>
                              <a:latin typeface="Cambria Math" panose="02040503050406030204" pitchFamily="18" charset="0"/>
                              <a:cs typeface="Calibri" panose="020F0502020204030204" pitchFamily="34" charset="0"/>
                            </a:rPr>
                          </m:ctrlPr>
                        </m:fPr>
                        <m:num>
                          <m:r>
                            <a:rPr lang="en-AU" strike="sngStrike" smtClean="0">
                              <a:solidFill>
                                <a:srgbClr val="238D46"/>
                              </a:solidFill>
                              <a:latin typeface="Cambria Math" panose="02040503050406030204" pitchFamily="18" charset="0"/>
                              <a:cs typeface="Calibri" panose="020F0502020204030204" pitchFamily="34" charset="0"/>
                            </a:rPr>
                            <m:t>𝑃</m:t>
                          </m:r>
                          <m:d>
                            <m:dPr>
                              <m:ctrlPr>
                                <a:rPr lang="en-AU" i="1" strike="sngStrike" smtClean="0">
                                  <a:solidFill>
                                    <a:srgbClr val="238D46"/>
                                  </a:solidFill>
                                  <a:latin typeface="Cambria Math" panose="02040503050406030204" pitchFamily="18" charset="0"/>
                                  <a:cs typeface="Calibri" panose="020F0502020204030204" pitchFamily="34" charset="0"/>
                                </a:rPr>
                              </m:ctrlPr>
                            </m:dPr>
                            <m:e>
                              <m:r>
                                <a:rPr lang="en-AU" strike="sngStrike" smtClean="0">
                                  <a:solidFill>
                                    <a:srgbClr val="238D46"/>
                                  </a:solidFill>
                                  <a:latin typeface="Cambria Math" panose="02040503050406030204" pitchFamily="18" charset="0"/>
                                  <a:cs typeface="Calibri" panose="020F0502020204030204" pitchFamily="34" charset="0"/>
                                </a:rPr>
                                <m:t>𝑀</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d>
                            <m:dPr>
                              <m:ctrlPr>
                                <a:rPr lang="en-AU" i="1" smtClean="0">
                                  <a:solidFill>
                                    <a:srgbClr val="238D46"/>
                                  </a:solidFill>
                                  <a:latin typeface="Cambria Math" panose="02040503050406030204" pitchFamily="18" charset="0"/>
                                  <a:cs typeface="Calibri" panose="020F0502020204030204" pitchFamily="34" charset="0"/>
                                </a:rPr>
                              </m:ctrlPr>
                            </m:dPr>
                            <m:e>
                              <m:r>
                                <a:rPr lang="en-AU" b="0" i="1" smtClean="0">
                                  <a:solidFill>
                                    <a:srgbClr val="238D46"/>
                                  </a:solidFill>
                                  <a:latin typeface="Cambria Math" panose="02040503050406030204" pitchFamily="18" charset="0"/>
                                  <a:cs typeface="Calibri" panose="020F0502020204030204" pitchFamily="34" charset="0"/>
                                </a:rPr>
                                <m:t>𝐴</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R</m:t>
                          </m:r>
                          <m:r>
                            <a:rPr lang="en-AU" smtClean="0">
                              <a:solidFill>
                                <a:srgbClr val="238D46"/>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𝑀</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A</m:t>
                          </m:r>
                          <m:r>
                            <a:rPr lang="en-AU" smtClean="0">
                              <a:solidFill>
                                <a:srgbClr val="238D46"/>
                              </a:solidFill>
                              <a:latin typeface="Cambria Math" panose="02040503050406030204" pitchFamily="18" charset="0"/>
                              <a:cs typeface="Calibri" panose="020F0502020204030204" pitchFamily="34" charset="0"/>
                            </a:rPr>
                            <m:t>)</m:t>
                          </m:r>
                        </m:num>
                        <m:den>
                          <m:r>
                            <a:rPr lang="en-AU" strike="sngStrike" smtClean="0">
                              <a:solidFill>
                                <a:srgbClr val="238D46"/>
                              </a:solidFill>
                              <a:latin typeface="Cambria Math" panose="02040503050406030204" pitchFamily="18" charset="0"/>
                              <a:cs typeface="Calibri" panose="020F0502020204030204" pitchFamily="34" charset="0"/>
                            </a:rPr>
                            <m:t>𝑃</m:t>
                          </m:r>
                          <m:d>
                            <m:dPr>
                              <m:ctrlPr>
                                <a:rPr lang="en-AU" i="1" strike="sngStrike" smtClean="0">
                                  <a:solidFill>
                                    <a:srgbClr val="238D46"/>
                                  </a:solidFill>
                                  <a:latin typeface="Cambria Math" panose="02040503050406030204" pitchFamily="18" charset="0"/>
                                  <a:cs typeface="Calibri" panose="020F0502020204030204" pitchFamily="34" charset="0"/>
                                </a:rPr>
                              </m:ctrlPr>
                            </m:dPr>
                            <m:e>
                              <m:r>
                                <a:rPr lang="en-AU" strike="sngStrike" smtClean="0">
                                  <a:solidFill>
                                    <a:srgbClr val="238D46"/>
                                  </a:solidFill>
                                  <a:latin typeface="Cambria Math" panose="02040503050406030204" pitchFamily="18" charset="0"/>
                                  <a:cs typeface="Calibri" panose="020F0502020204030204" pitchFamily="34" charset="0"/>
                                </a:rPr>
                                <m:t>𝑀</m:t>
                              </m:r>
                            </m:e>
                          </m:d>
                          <m:r>
                            <a:rPr lang="en-AU" smtClean="0">
                              <a:solidFill>
                                <a:srgbClr val="000000"/>
                              </a:solidFill>
                              <a:latin typeface="Cambria Math" panose="02040503050406030204" pitchFamily="18" charset="0"/>
                              <a:cs typeface="Calibri" panose="020F0502020204030204" pitchFamily="34" charset="0"/>
                            </a:rPr>
                            <m:t>∗</m:t>
                          </m:r>
                          <m:nary>
                            <m:naryPr>
                              <m:chr m:val="∑"/>
                              <m:limLoc m:val="undOvr"/>
                              <m:grow m:val="on"/>
                              <m:supHide m:val="on"/>
                              <m:ctrlPr>
                                <a:rPr lang="en-AU" i="1" smtClean="0">
                                  <a:solidFill>
                                    <a:srgbClr val="000000"/>
                                  </a:solidFill>
                                  <a:latin typeface="Cambria Math" panose="02040503050406030204" pitchFamily="18" charset="0"/>
                                  <a:cs typeface="Calibri" panose="020F0502020204030204" pitchFamily="34" charset="0"/>
                                </a:rPr>
                              </m:ctrlPr>
                            </m:naryPr>
                            <m:sub>
                              <m:r>
                                <m:rPr>
                                  <m:sty m:val="p"/>
                                </m:rPr>
                                <a:rPr lang="en-AU" b="0" i="0" smtClean="0">
                                  <a:solidFill>
                                    <a:srgbClr val="000000"/>
                                  </a:solidFill>
                                  <a:latin typeface="Cambria Math" panose="02040503050406030204" pitchFamily="18" charset="0"/>
                                  <a:cs typeface="Calibri" panose="020F0502020204030204" pitchFamily="34" charset="0"/>
                                </a:rPr>
                                <m:t>A</m:t>
                              </m:r>
                            </m:sub>
                            <m:sup/>
                            <m:e>
                              <m:r>
                                <a:rPr lang="en-AU" smtClean="0">
                                  <a:solidFill>
                                    <a:srgbClr val="238D46"/>
                                  </a:solidFill>
                                  <a:latin typeface="Cambria Math" panose="02040503050406030204" pitchFamily="18" charset="0"/>
                                  <a:cs typeface="Calibri" panose="020F0502020204030204" pitchFamily="34" charset="0"/>
                                </a:rPr>
                                <m:t>𝑃</m:t>
                              </m:r>
                              <m:d>
                                <m:dPr>
                                  <m:ctrlPr>
                                    <a:rPr lang="en-AU" i="1" smtClean="0">
                                      <a:solidFill>
                                        <a:srgbClr val="238D46"/>
                                      </a:solidFill>
                                      <a:latin typeface="Cambria Math" panose="02040503050406030204" pitchFamily="18" charset="0"/>
                                      <a:cs typeface="Calibri" panose="020F0502020204030204" pitchFamily="34" charset="0"/>
                                    </a:rPr>
                                  </m:ctrlPr>
                                </m:dPr>
                                <m:e>
                                  <m:r>
                                    <a:rPr lang="en-AU" b="0" i="1" smtClean="0">
                                      <a:solidFill>
                                        <a:srgbClr val="238D46"/>
                                      </a:solidFill>
                                      <a:latin typeface="Cambria Math" panose="02040503050406030204" pitchFamily="18" charset="0"/>
                                      <a:cs typeface="Calibri" panose="020F0502020204030204" pitchFamily="34" charset="0"/>
                                    </a:rPr>
                                    <m:t>𝐴</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R</m:t>
                              </m:r>
                              <m:r>
                                <a:rPr lang="en-AU" smtClean="0">
                                  <a:solidFill>
                                    <a:srgbClr val="238D46"/>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𝑀</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A</m:t>
                              </m:r>
                              <m:r>
                                <a:rPr lang="en-AU" smtClean="0">
                                  <a:solidFill>
                                    <a:srgbClr val="238D46"/>
                                  </a:solidFill>
                                  <a:latin typeface="Cambria Math" panose="02040503050406030204" pitchFamily="18" charset="0"/>
                                  <a:cs typeface="Calibri" panose="020F0502020204030204" pitchFamily="34" charset="0"/>
                                </a:rPr>
                                <m:t>)</m:t>
                              </m:r>
                            </m:e>
                          </m:nary>
                        </m:den>
                      </m:f>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r>
                  <a:rPr lang="en-AU">
                    <a:solidFill>
                      <a:srgbClr val="000000"/>
                    </a:solidFill>
                    <a:latin typeface="+mj-lt"/>
                    <a:cs typeface="Calibri" panose="020F0502020204030204" pitchFamily="34" charset="0"/>
                  </a:rPr>
                  <a:t>4. Plug in values:</a:t>
                </a: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e>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=0,</m:t>
                          </m:r>
                          <m:r>
                            <m:rPr>
                              <m:sty m:val="p"/>
                            </m:rPr>
                            <a:rPr lang="en-AU" b="0" i="0" smtClean="0">
                              <a:solidFill>
                                <a:srgbClr val="000000"/>
                              </a:solidFill>
                              <a:latin typeface="Cambria Math" panose="02040503050406030204" pitchFamily="18" charset="0"/>
                              <a:cs typeface="Calibri" panose="020F0502020204030204" pitchFamily="34" charset="0"/>
                            </a:rPr>
                            <m:t>R</m:t>
                          </m:r>
                          <m:r>
                            <a:rPr lang="en-AU" smtClean="0">
                              <a:solidFill>
                                <a:srgbClr val="000000"/>
                              </a:solidFill>
                              <a:latin typeface="Cambria Math" panose="02040503050406030204" pitchFamily="18" charset="0"/>
                              <a:cs typeface="Calibri" panose="020F0502020204030204" pitchFamily="34" charset="0"/>
                            </a:rPr>
                            <m:t>=0</m:t>
                          </m:r>
                        </m:e>
                      </m:d>
                      <m:r>
                        <a:rPr lang="en-AU" smtClean="0">
                          <a:solidFill>
                            <a:srgbClr val="000000"/>
                          </a:solidFill>
                          <a:latin typeface="Cambria Math" panose="02040503050406030204" pitchFamily="18" charset="0"/>
                          <a:cs typeface="Calibri" panose="020F0502020204030204" pitchFamily="34" charset="0"/>
                        </a:rPr>
                        <m:t>=</m:t>
                      </m:r>
                    </m:oMath>
                  </m:oMathPara>
                </a14:m>
                <a:endParaRPr lang="en-AU">
                  <a:solidFill>
                    <a:srgbClr val="000000"/>
                  </a:solidFill>
                  <a:latin typeface="+mj-lt"/>
                  <a:cs typeface="Calibri" panose="020F0502020204030204" pitchFamily="34" charset="0"/>
                </a:endParaRPr>
              </a:p>
              <a:p>
                <a:endParaRPr lang="en-AU">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f>
                        <m:fPr>
                          <m:ctrlPr>
                            <a:rPr lang="en-AU" i="1" smtClean="0">
                              <a:solidFill>
                                <a:srgbClr val="000000"/>
                              </a:solidFill>
                              <a:latin typeface="Cambria Math" panose="02040503050406030204" pitchFamily="18" charset="0"/>
                              <a:cs typeface="Calibri" panose="020F0502020204030204" pitchFamily="34" charset="0"/>
                            </a:rPr>
                          </m:ctrlPr>
                        </m:fPr>
                        <m:num>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r>
                            <a:rPr lang="en-AU" smtClean="0">
                              <a:solidFill>
                                <a:srgbClr val="000000"/>
                              </a:solidFill>
                              <a:latin typeface="Cambria Math" panose="02040503050406030204" pitchFamily="18" charset="0"/>
                              <a:cs typeface="Calibri" panose="020F0502020204030204" pitchFamily="34" charset="0"/>
                            </a:rPr>
                            <m:t>(</m:t>
                          </m:r>
                          <m:r>
                            <m:rPr>
                              <m:sty m:val="p"/>
                            </m:rPr>
                            <a:rPr lang="en-AU" b="0" i="0" smtClean="0">
                              <a:solidFill>
                                <a:srgbClr val="000000"/>
                              </a:solidFill>
                              <a:latin typeface="Cambria Math" panose="02040503050406030204" pitchFamily="18" charset="0"/>
                              <a:cs typeface="Calibri" panose="020F0502020204030204" pitchFamily="34" charset="0"/>
                            </a:rPr>
                            <m:t>R</m:t>
                          </m:r>
                          <m:r>
                            <a:rPr lang="en-AU" smtClean="0">
                              <a:solidFill>
                                <a:srgbClr val="000000"/>
                              </a:solidFill>
                              <a:latin typeface="Cambria Math" panose="02040503050406030204" pitchFamily="18" charset="0"/>
                              <a:cs typeface="Calibri" panose="020F0502020204030204" pitchFamily="34" charset="0"/>
                            </a:rPr>
                            <m:t>=0|</m:t>
                          </m:r>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=0,</m:t>
                          </m:r>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num>
                        <m:den>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R</m:t>
                              </m:r>
                              <m:r>
                                <a:rPr lang="en-AU" smtClean="0">
                                  <a:solidFill>
                                    <a:srgbClr val="000000"/>
                                  </a:solidFill>
                                  <a:latin typeface="Cambria Math" panose="02040503050406030204" pitchFamily="18" charset="0"/>
                                  <a:cs typeface="Calibri" panose="020F0502020204030204" pitchFamily="34" charset="0"/>
                                </a:rPr>
                                <m:t>=0</m:t>
                              </m:r>
                            </m:e>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=0,</m:t>
                              </m:r>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=0</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=1</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R</m:t>
                              </m:r>
                              <m:r>
                                <a:rPr lang="en-AU" smtClean="0">
                                  <a:solidFill>
                                    <a:srgbClr val="000000"/>
                                  </a:solidFill>
                                  <a:latin typeface="Cambria Math" panose="02040503050406030204" pitchFamily="18" charset="0"/>
                                  <a:cs typeface="Calibri" panose="020F0502020204030204" pitchFamily="34" charset="0"/>
                                </a:rPr>
                                <m:t>=0</m:t>
                              </m:r>
                            </m:e>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=0,</m:t>
                              </m:r>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b="0" i="0" smtClean="0">
                                  <a:solidFill>
                                    <a:srgbClr val="000000"/>
                                  </a:solidFill>
                                  <a:latin typeface="Cambria Math" panose="02040503050406030204" pitchFamily="18" charset="0"/>
                                  <a:cs typeface="Calibri" panose="020F0502020204030204" pitchFamily="34" charset="0"/>
                                </a:rPr>
                                <m:t>1</m:t>
                              </m:r>
                            </m:e>
                          </m:d>
                        </m:den>
                      </m:f>
                      <m:r>
                        <a:rPr lang="en-AU" smtClean="0">
                          <a:solidFill>
                            <a:srgbClr val="000000"/>
                          </a:solidFill>
                          <a:latin typeface="Cambria Math" panose="02040503050406030204" pitchFamily="18" charset="0"/>
                          <a:cs typeface="Calibri" panose="020F0502020204030204" pitchFamily="34" charset="0"/>
                        </a:rPr>
                        <m:t>≈0,111</m:t>
                      </m:r>
                    </m:oMath>
                  </m:oMathPara>
                </a14:m>
                <a:endParaRPr lang="en-AU">
                  <a:solidFill>
                    <a:srgbClr val="000000"/>
                  </a:solidFill>
                  <a:latin typeface="+mj-lt"/>
                  <a:cs typeface="Calibri" panose="020F0502020204030204" pitchFamily="34" charset="0"/>
                </a:endParaRPr>
              </a:p>
              <a:p>
                <a:endParaRPr lang="en-AU" u="sng">
                  <a:latin typeface="+mj-lt"/>
                  <a:cs typeface="Calibri" panose="020F0502020204030204" pitchFamily="34" charset="0"/>
                </a:endParaRPr>
              </a:p>
            </p:txBody>
          </p:sp>
        </mc:Choice>
        <mc:Fallback xmlns="">
          <p:sp>
            <p:nvSpPr>
              <p:cNvPr id="20" name="Textfeld 19">
                <a:extLst>
                  <a:ext uri="{FF2B5EF4-FFF2-40B4-BE49-F238E27FC236}">
                    <a16:creationId xmlns:a16="http://schemas.microsoft.com/office/drawing/2014/main" id="{69636E9A-0645-4C5B-9608-879DA552FABE}"/>
                  </a:ext>
                </a:extLst>
              </p:cNvPr>
              <p:cNvSpPr txBox="1">
                <a:spLocks noRot="1" noChangeAspect="1" noMove="1" noResize="1" noEditPoints="1" noAdjustHandles="1" noChangeArrowheads="1" noChangeShapeType="1" noTextEdit="1"/>
              </p:cNvSpPr>
              <p:nvPr/>
            </p:nvSpPr>
            <p:spPr>
              <a:xfrm>
                <a:off x="16656" y="381000"/>
                <a:ext cx="8974944" cy="6697539"/>
              </a:xfrm>
              <a:prstGeom prst="rect">
                <a:avLst/>
              </a:prstGeom>
              <a:blipFill>
                <a:blip r:embed="rId3"/>
                <a:stretch>
                  <a:fillRect l="-611"/>
                </a:stretch>
              </a:blipFill>
            </p:spPr>
            <p:txBody>
              <a:bodyPr/>
              <a:lstStyle/>
              <a:p>
                <a:r>
                  <a:rPr lang="de-DE">
                    <a:noFill/>
                  </a:rPr>
                  <a:t> </a:t>
                </a:r>
              </a:p>
            </p:txBody>
          </p:sp>
        </mc:Fallback>
      </mc:AlternateContent>
      <p:sp>
        <p:nvSpPr>
          <p:cNvPr id="2" name="Ellipse 1">
            <a:extLst>
              <a:ext uri="{FF2B5EF4-FFF2-40B4-BE49-F238E27FC236}">
                <a16:creationId xmlns:a16="http://schemas.microsoft.com/office/drawing/2014/main" id="{EC07FE10-2991-464B-A9BA-737FB6C547D1}"/>
              </a:ext>
            </a:extLst>
          </p:cNvPr>
          <p:cNvSpPr/>
          <p:nvPr/>
        </p:nvSpPr>
        <p:spPr>
          <a:xfrm>
            <a:off x="5412115" y="685800"/>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mj-lt"/>
            </a:endParaRPr>
          </a:p>
        </p:txBody>
      </p:sp>
      <p:sp>
        <p:nvSpPr>
          <p:cNvPr id="6" name="Ellipse 5">
            <a:extLst>
              <a:ext uri="{FF2B5EF4-FFF2-40B4-BE49-F238E27FC236}">
                <a16:creationId xmlns:a16="http://schemas.microsoft.com/office/drawing/2014/main" id="{10ABD485-FC61-4CA9-8513-C1744EF95C50}"/>
              </a:ext>
            </a:extLst>
          </p:cNvPr>
          <p:cNvSpPr/>
          <p:nvPr/>
        </p:nvSpPr>
        <p:spPr>
          <a:xfrm>
            <a:off x="7631854" y="685800"/>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mj-lt"/>
            </a:endParaRPr>
          </a:p>
        </p:txBody>
      </p:sp>
      <p:sp>
        <p:nvSpPr>
          <p:cNvPr id="7" name="Ellipse 6">
            <a:extLst>
              <a:ext uri="{FF2B5EF4-FFF2-40B4-BE49-F238E27FC236}">
                <a16:creationId xmlns:a16="http://schemas.microsoft.com/office/drawing/2014/main" id="{1DEC39EA-E72E-4725-875E-852CEC325C36}"/>
              </a:ext>
            </a:extLst>
          </p:cNvPr>
          <p:cNvSpPr/>
          <p:nvPr/>
        </p:nvSpPr>
        <p:spPr>
          <a:xfrm>
            <a:off x="6521984" y="1872138"/>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mj-lt"/>
            </a:endParaRPr>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5867400" y="1132144"/>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6977269" y="1132144"/>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317115" y="761620"/>
            <a:ext cx="345955" cy="370524"/>
          </a:xfrm>
          <a:prstGeom prst="rect">
            <a:avLst/>
          </a:prstGeom>
          <a:noFill/>
          <a:ln>
            <a:noFill/>
          </a:ln>
        </p:spPr>
        <p:txBody>
          <a:bodyPr wrap="square" rtlCol="0">
            <a:spAutoFit/>
          </a:bodyPr>
          <a:lstStyle/>
          <a:p>
            <a:r>
              <a:rPr lang="en-AU">
                <a:latin typeface="+mj-lt"/>
              </a:rPr>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031115" y="761620"/>
            <a:ext cx="345955" cy="370524"/>
          </a:xfrm>
          <a:prstGeom prst="rect">
            <a:avLst/>
          </a:prstGeom>
          <a:noFill/>
          <a:ln>
            <a:noFill/>
          </a:ln>
        </p:spPr>
        <p:txBody>
          <a:bodyPr wrap="square" rtlCol="0">
            <a:spAutoFit/>
          </a:bodyPr>
          <a:lstStyle/>
          <a:p>
            <a:r>
              <a:rPr lang="en-AU">
                <a:latin typeface="+mj-lt"/>
              </a:rPr>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209160" y="1986628"/>
            <a:ext cx="345955" cy="370524"/>
          </a:xfrm>
          <a:prstGeom prst="rect">
            <a:avLst/>
          </a:prstGeom>
          <a:noFill/>
          <a:ln>
            <a:noFill/>
          </a:ln>
        </p:spPr>
        <p:txBody>
          <a:bodyPr wrap="square" rtlCol="0">
            <a:spAutoFit/>
          </a:bodyPr>
          <a:lstStyle/>
          <a:p>
            <a:r>
              <a:rPr lang="en-AU">
                <a:latin typeface="+mj-lt"/>
              </a:rPr>
              <a:t>R</a:t>
            </a:r>
          </a:p>
        </p:txBody>
      </p:sp>
      <p:sp>
        <p:nvSpPr>
          <p:cNvPr id="24" name="Textfeld 23">
            <a:extLst>
              <a:ext uri="{FF2B5EF4-FFF2-40B4-BE49-F238E27FC236}">
                <a16:creationId xmlns:a16="http://schemas.microsoft.com/office/drawing/2014/main" id="{61F78E0C-A2D1-4467-B21B-8828DD7DAA49}"/>
              </a:ext>
            </a:extLst>
          </p:cNvPr>
          <p:cNvSpPr txBox="1"/>
          <p:nvPr/>
        </p:nvSpPr>
        <p:spPr>
          <a:xfrm>
            <a:off x="4504128" y="2728079"/>
            <a:ext cx="4555344" cy="3139321"/>
          </a:xfrm>
          <a:prstGeom prst="rect">
            <a:avLst/>
          </a:prstGeom>
          <a:noFill/>
          <a:ln>
            <a:solidFill>
              <a:schemeClr val="tx1"/>
            </a:solidFill>
          </a:ln>
        </p:spPr>
        <p:txBody>
          <a:bodyPr wrap="square">
            <a:spAutoFit/>
          </a:bodyPr>
          <a:lstStyle/>
          <a:p>
            <a:r>
              <a:rPr lang="en-AU">
                <a:solidFill>
                  <a:srgbClr val="000000"/>
                </a:solidFill>
                <a:latin typeface="+mj-lt"/>
                <a:cs typeface="Calibri" panose="020F0502020204030204" pitchFamily="34" charset="0"/>
              </a:rPr>
              <a:t>The Probability of an malfunction in BBB (A=0) is reduced due to observing the malfunction of the micro (M=0) knowing that a recording was not successful (R=0).</a:t>
            </a:r>
          </a:p>
          <a:p>
            <a:endParaRPr lang="en-AU">
              <a:solidFill>
                <a:srgbClr val="000000"/>
              </a:solidFill>
              <a:latin typeface="+mj-lt"/>
              <a:cs typeface="Calibri" panose="020F0502020204030204" pitchFamily="34" charset="0"/>
            </a:endParaRPr>
          </a:p>
          <a:p>
            <a:r>
              <a:rPr lang="en-AU">
                <a:solidFill>
                  <a:srgbClr val="000000"/>
                </a:solidFill>
                <a:latin typeface="+mj-lt"/>
                <a:cs typeface="Calibri" panose="020F0502020204030204" pitchFamily="34" charset="0"/>
              </a:rPr>
              <a:t>This is referred to as “explaining away”:</a:t>
            </a:r>
          </a:p>
          <a:p>
            <a:endParaRPr lang="en-AU">
              <a:solidFill>
                <a:srgbClr val="000000"/>
              </a:solidFill>
              <a:latin typeface="+mj-lt"/>
              <a:cs typeface="Calibri" panose="020F0502020204030204" pitchFamily="34" charset="0"/>
            </a:endParaRPr>
          </a:p>
          <a:p>
            <a:r>
              <a:rPr lang="en-AU">
                <a:solidFill>
                  <a:srgbClr val="000000"/>
                </a:solidFill>
                <a:latin typeface="+mj-lt"/>
                <a:cs typeface="Calibri" panose="020F0502020204030204" pitchFamily="34" charset="0"/>
              </a:rPr>
              <a:t>Finding out that the micro actually isn´t working properly explains that the recording wasn´t successful and thus explains away a malfunction in BBB.</a:t>
            </a:r>
          </a:p>
        </p:txBody>
      </p:sp>
      <p:sp>
        <p:nvSpPr>
          <p:cNvPr id="26" name="Pfeil: nach links und rechts 25">
            <a:extLst>
              <a:ext uri="{FF2B5EF4-FFF2-40B4-BE49-F238E27FC236}">
                <a16:creationId xmlns:a16="http://schemas.microsoft.com/office/drawing/2014/main" id="{36E18F01-F7C4-4D7D-A856-5C9E0320D908}"/>
              </a:ext>
            </a:extLst>
          </p:cNvPr>
          <p:cNvSpPr/>
          <p:nvPr/>
        </p:nvSpPr>
        <p:spPr>
          <a:xfrm>
            <a:off x="4146942" y="1461199"/>
            <a:ext cx="1531873" cy="387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atin typeface="+mj-lt"/>
                <a:cs typeface="Calibri" panose="020F0502020204030204" pitchFamily="34" charset="0"/>
              </a:rPr>
              <a:t>=</a:t>
            </a:r>
          </a:p>
        </p:txBody>
      </p:sp>
      <p:sp>
        <p:nvSpPr>
          <p:cNvPr id="5" name="Rechteck 4">
            <a:extLst>
              <a:ext uri="{FF2B5EF4-FFF2-40B4-BE49-F238E27FC236}">
                <a16:creationId xmlns:a16="http://schemas.microsoft.com/office/drawing/2014/main" id="{84298608-C408-4623-8CE2-55171C5C1EE0}"/>
              </a:ext>
            </a:extLst>
          </p:cNvPr>
          <p:cNvSpPr/>
          <p:nvPr/>
        </p:nvSpPr>
        <p:spPr>
          <a:xfrm>
            <a:off x="19711" y="403979"/>
            <a:ext cx="1458151" cy="381000"/>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hteck 7">
            <a:extLst>
              <a:ext uri="{FF2B5EF4-FFF2-40B4-BE49-F238E27FC236}">
                <a16:creationId xmlns:a16="http://schemas.microsoft.com/office/drawing/2014/main" id="{8767EA0B-CEE9-4DDC-A022-EF472DE82EB3}"/>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p:spTree>
    <p:extLst>
      <p:ext uri="{BB962C8B-B14F-4D97-AF65-F5344CB8AC3E}">
        <p14:creationId xmlns:p14="http://schemas.microsoft.com/office/powerpoint/2010/main" val="552192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D4FEA4-DBC3-44E0-982D-0A2C746BD26F}"/>
              </a:ext>
            </a:extLst>
          </p:cNvPr>
          <p:cNvSpPr>
            <a:spLocks noGrp="1"/>
          </p:cNvSpPr>
          <p:nvPr>
            <p:ph type="title"/>
          </p:nvPr>
        </p:nvSpPr>
        <p:spPr/>
        <p:txBody>
          <a:bodyPr>
            <a:normAutofit fontScale="90000"/>
          </a:bodyPr>
          <a:lstStyle/>
          <a:p>
            <a:endParaRPr lang="de-DE"/>
          </a:p>
        </p:txBody>
      </p:sp>
      <p:sp>
        <p:nvSpPr>
          <p:cNvPr id="3" name="Inhaltsplatzhalter 2">
            <a:extLst>
              <a:ext uri="{FF2B5EF4-FFF2-40B4-BE49-F238E27FC236}">
                <a16:creationId xmlns:a16="http://schemas.microsoft.com/office/drawing/2014/main" id="{775F04AA-1AF3-42C2-AF1D-32042EE15B5D}"/>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1597711F-8FB8-424E-84A8-B6298F437947}"/>
              </a:ext>
            </a:extLst>
          </p:cNvPr>
          <p:cNvSpPr>
            <a:spLocks noGrp="1"/>
          </p:cNvSpPr>
          <p:nvPr>
            <p:ph type="ftr" sz="quarter" idx="11"/>
          </p:nvPr>
        </p:nvSpPr>
        <p:spPr/>
        <p:txBody>
          <a:bodyPr/>
          <a:lstStyle/>
          <a:p>
            <a:pPr>
              <a:defRPr/>
            </a:pPr>
            <a:r>
              <a:rPr lang="en-US"/>
              <a:t>Neuroinformatics - Prof. Dr. Gordon Pipa</a:t>
            </a:r>
            <a:endParaRPr lang="en-US" dirty="0"/>
          </a:p>
        </p:txBody>
      </p:sp>
      <p:pic>
        <p:nvPicPr>
          <p:cNvPr id="6" name="Grafik 5">
            <a:extLst>
              <a:ext uri="{FF2B5EF4-FFF2-40B4-BE49-F238E27FC236}">
                <a16:creationId xmlns:a16="http://schemas.microsoft.com/office/drawing/2014/main" id="{6EFEBA95-E0A3-478C-8909-2FCB888D06A2}"/>
              </a:ext>
            </a:extLst>
          </p:cNvPr>
          <p:cNvPicPr>
            <a:picLocks noChangeAspect="1"/>
          </p:cNvPicPr>
          <p:nvPr/>
        </p:nvPicPr>
        <p:blipFill>
          <a:blip r:embed="rId2"/>
          <a:stretch>
            <a:fillRect/>
          </a:stretch>
        </p:blipFill>
        <p:spPr>
          <a:xfrm>
            <a:off x="0" y="12469"/>
            <a:ext cx="9144000" cy="6833062"/>
          </a:xfrm>
          <a:prstGeom prst="rect">
            <a:avLst/>
          </a:prstGeom>
        </p:spPr>
      </p:pic>
    </p:spTree>
    <p:extLst>
      <p:ext uri="{BB962C8B-B14F-4D97-AF65-F5344CB8AC3E}">
        <p14:creationId xmlns:p14="http://schemas.microsoft.com/office/powerpoint/2010/main" val="2881930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842250" y="452438"/>
            <a:ext cx="1301750" cy="6405562"/>
          </a:xfrm>
          <a:prstGeom prst="rect">
            <a:avLst/>
          </a:prstGeom>
          <a:solidFill>
            <a:srgbClr val="DFDCC7"/>
          </a:solidFill>
          <a:ln w="9525">
            <a:solidFill>
              <a:schemeClr val="tx1"/>
            </a:solidFill>
            <a:miter lim="800000"/>
            <a:headEnd/>
            <a:tailEnd/>
          </a:ln>
        </p:spPr>
        <p:txBody>
          <a:bodyPr wrap="none" anchor="ct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algn="ctr" eaLnBrk="1" hangingPunct="1">
              <a:spcBef>
                <a:spcPct val="0"/>
              </a:spcBef>
              <a:buFontTx/>
              <a:buNone/>
            </a:pPr>
            <a:endParaRPr lang="de-DE" altLang="de-DE" sz="1800" b="0"/>
          </a:p>
        </p:txBody>
      </p:sp>
      <p:pic>
        <p:nvPicPr>
          <p:cNvPr id="722948" name="Picture 4" descr="Timerbal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0913" y="1447800"/>
            <a:ext cx="231775"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 Box 5"/>
          <p:cNvSpPr txBox="1">
            <a:spLocks noChangeArrowheads="1"/>
          </p:cNvSpPr>
          <p:nvPr/>
        </p:nvSpPr>
        <p:spPr bwMode="auto">
          <a:xfrm rot="-5400000">
            <a:off x="7862887" y="3244851"/>
            <a:ext cx="809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de-DE" altLang="de-DE" sz="1800" dirty="0" err="1"/>
              <a:t>Timer</a:t>
            </a:r>
            <a:endParaRPr lang="de-DE" altLang="de-DE" sz="1800" dirty="0"/>
          </a:p>
        </p:txBody>
      </p:sp>
      <p:sp>
        <p:nvSpPr>
          <p:cNvPr id="22533" name="Text Box 6"/>
          <p:cNvSpPr txBox="1">
            <a:spLocks noChangeArrowheads="1"/>
          </p:cNvSpPr>
          <p:nvPr/>
        </p:nvSpPr>
        <p:spPr bwMode="auto">
          <a:xfrm>
            <a:off x="7842250" y="6415088"/>
            <a:ext cx="654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de-DE" altLang="de-DE" sz="1800" b="0"/>
              <a:t>Stop</a:t>
            </a:r>
          </a:p>
        </p:txBody>
      </p:sp>
      <p:sp>
        <p:nvSpPr>
          <p:cNvPr id="22534" name="Text Box 7"/>
          <p:cNvSpPr txBox="1">
            <a:spLocks noChangeArrowheads="1"/>
          </p:cNvSpPr>
          <p:nvPr/>
        </p:nvSpPr>
        <p:spPr bwMode="auto">
          <a:xfrm>
            <a:off x="7866063" y="1309688"/>
            <a:ext cx="66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de-DE" altLang="de-DE" sz="1800" b="0"/>
              <a:t>Start</a:t>
            </a:r>
          </a:p>
        </p:txBody>
      </p:sp>
      <p:sp>
        <p:nvSpPr>
          <p:cNvPr id="22535" name="Rectangle 8"/>
          <p:cNvSpPr>
            <a:spLocks/>
          </p:cNvSpPr>
          <p:nvPr/>
        </p:nvSpPr>
        <p:spPr bwMode="auto">
          <a:xfrm>
            <a:off x="457200" y="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en-US" altLang="de-DE" sz="2000" dirty="0">
                <a:solidFill>
                  <a:schemeClr val="bg1"/>
                </a:solidFill>
              </a:rPr>
              <a:t>Questionnaire – Q3 – Problem 5+6</a:t>
            </a:r>
          </a:p>
        </p:txBody>
      </p:sp>
      <p:sp>
        <p:nvSpPr>
          <p:cNvPr id="22537" name="Textfeld 10"/>
          <p:cNvSpPr txBox="1">
            <a:spLocks noChangeArrowheads="1"/>
          </p:cNvSpPr>
          <p:nvPr/>
        </p:nvSpPr>
        <p:spPr bwMode="auto">
          <a:xfrm>
            <a:off x="8305800" y="0"/>
            <a:ext cx="838200" cy="11080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de-DE" altLang="de-DE" sz="6600" b="0">
                <a:latin typeface="Adobe Ming Std L" pitchFamily="18" charset="-128"/>
                <a:ea typeface="Adobe Ming Std L" pitchFamily="18" charset="-128"/>
              </a:rPr>
              <a:t>Q</a:t>
            </a:r>
          </a:p>
        </p:txBody>
      </p:sp>
      <p:sp>
        <p:nvSpPr>
          <p:cNvPr id="9" name="Rechteck 8"/>
          <p:cNvSpPr/>
          <p:nvPr/>
        </p:nvSpPr>
        <p:spPr>
          <a:xfrm>
            <a:off x="-152400" y="376238"/>
            <a:ext cx="8534400" cy="152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mc:AlternateContent xmlns:mc="http://schemas.openxmlformats.org/markup-compatibility/2006" xmlns:a14="http://schemas.microsoft.com/office/drawing/2010/main">
        <mc:Choice Requires="a14">
          <p:sp>
            <p:nvSpPr>
              <p:cNvPr id="12" name="Rectangle 3">
                <a:extLst>
                  <a:ext uri="{FF2B5EF4-FFF2-40B4-BE49-F238E27FC236}">
                    <a16:creationId xmlns:a16="http://schemas.microsoft.com/office/drawing/2014/main" id="{D102387C-C04E-4D04-80CC-C975ABFBD587}"/>
                  </a:ext>
                </a:extLst>
              </p:cNvPr>
              <p:cNvSpPr txBox="1">
                <a:spLocks/>
              </p:cNvSpPr>
              <p:nvPr/>
            </p:nvSpPr>
            <p:spPr bwMode="auto">
              <a:xfrm>
                <a:off x="457200" y="1066800"/>
                <a:ext cx="8229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90000"/>
                  </a:lnSpc>
                  <a:buClr>
                    <a:srgbClr val="0000FF"/>
                  </a:buClr>
                  <a:buFont typeface="+mj-lt"/>
                  <a:buAutoNum type="arabicPeriod" startAt="5"/>
                </a:pPr>
                <a:r>
                  <a:rPr lang="en-GB" sz="1600" b="0" dirty="0">
                    <a:latin typeface="+mj-lt"/>
                    <a:cs typeface="Times New Roman" panose="02020603050405020304" pitchFamily="18" charset="0"/>
                  </a:rPr>
                  <a:t>What characterizes a graphical network?</a:t>
                </a:r>
              </a:p>
              <a:p>
                <a:pPr lvl="1" eaLnBrk="1" hangingPunct="1">
                  <a:lnSpc>
                    <a:spcPct val="90000"/>
                  </a:lnSpc>
                  <a:buClr>
                    <a:srgbClr val="0000FF"/>
                  </a:buClr>
                  <a:buFont typeface="+mj-lt"/>
                  <a:buAutoNum type="alphaLcParenR"/>
                </a:pPr>
                <a:r>
                  <a:rPr lang="en-US" sz="1600" b="0" dirty="0">
                    <a:latin typeface="+mj-lt"/>
                    <a:cs typeface="Times New Roman" panose="02020603050405020304" pitchFamily="18" charset="0"/>
                  </a:rPr>
                  <a:t>(4pts) There might be more than one correct statements.</a:t>
                </a: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Graphical networks always show a general joint probability.</a:t>
                </a:r>
              </a:p>
              <a:p>
                <a:pPr marL="1200150" lvl="2" indent="-285750" eaLnBrk="1" hangingPunct="1">
                  <a:lnSpc>
                    <a:spcPct val="90000"/>
                  </a:lnSpc>
                  <a:buClr>
                    <a:schemeClr val="tx1"/>
                  </a:buClr>
                  <a:buSzPct val="200000"/>
                  <a:buFont typeface="Times New Roman" panose="02020603050405020304" pitchFamily="18" charset="0"/>
                  <a:buChar char="□"/>
                </a:pPr>
                <a:r>
                  <a:rPr lang="en-US" sz="1600" b="0" dirty="0">
                    <a:latin typeface="+mj-lt"/>
                    <a:cs typeface="Times New Roman" panose="02020603050405020304" pitchFamily="18" charset="0"/>
                  </a:rPr>
                  <a:t>The topology of graphical networks defines the conditional</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a:t>
                </a:r>
                <a:r>
                  <a:rPr lang="en-US" sz="1600" b="0" dirty="0">
                    <a:latin typeface="+mj-lt"/>
                    <a:cs typeface="Times New Roman" panose="02020603050405020304" pitchFamily="18" charset="0"/>
                  </a:rPr>
                  <a:t>probability table (CPT) for each node.</a:t>
                </a:r>
                <a:endParaRPr lang="en-US" sz="1600" dirty="0">
                  <a:latin typeface="+mj-lt"/>
                  <a:cs typeface="Times New Roman" panose="02020603050405020304" pitchFamily="18" charset="0"/>
                </a:endParaRP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The </a:t>
                </a:r>
                <a:r>
                  <a:rPr lang="en-US" sz="1600" b="0" dirty="0">
                    <a:latin typeface="+mj-lt"/>
                    <a:cs typeface="Times New Roman" panose="02020603050405020304" pitchFamily="18" charset="0"/>
                  </a:rPr>
                  <a:t>topology</a:t>
                </a:r>
                <a:r>
                  <a:rPr lang="en-US" sz="1600" dirty="0">
                    <a:latin typeface="+mj-lt"/>
                    <a:cs typeface="Times New Roman" panose="02020603050405020304" pitchFamily="18" charset="0"/>
                  </a:rPr>
                  <a:t> of graphical networks illustrates joint probabilities, but </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cannot represent real-world contexts. </a:t>
                </a: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A conditioning case is the possible combination of values for the </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parent nodes. </a:t>
                </a:r>
                <a:endParaRPr lang="en-GB" sz="1600" b="0" dirty="0">
                  <a:latin typeface="+mj-lt"/>
                  <a:cs typeface="Times New Roman" panose="02020603050405020304" pitchFamily="18" charset="0"/>
                </a:endParaRPr>
              </a:p>
              <a:p>
                <a:pPr eaLnBrk="1" hangingPunct="1">
                  <a:lnSpc>
                    <a:spcPct val="90000"/>
                  </a:lnSpc>
                  <a:buClr>
                    <a:srgbClr val="0000FF"/>
                  </a:buClr>
                  <a:buAutoNum type="arabicPeriod" startAt="5"/>
                </a:pPr>
                <a:endParaRPr lang="en-GB" sz="1600" b="0" dirty="0">
                  <a:latin typeface="+mj-lt"/>
                  <a:cs typeface="Times New Roman" panose="02020603050405020304" pitchFamily="18" charset="0"/>
                </a:endParaRPr>
              </a:p>
              <a:p>
                <a:pPr eaLnBrk="1" hangingPunct="1">
                  <a:lnSpc>
                    <a:spcPct val="90000"/>
                  </a:lnSpc>
                  <a:buClr>
                    <a:srgbClr val="0000FF"/>
                  </a:buClr>
                  <a:buAutoNum type="arabicPeriod" startAt="5"/>
                </a:pPr>
                <a:r>
                  <a:rPr lang="en-US" sz="1600" b="0" dirty="0">
                    <a:solidFill>
                      <a:srgbClr val="000000"/>
                    </a:solidFill>
                    <a:latin typeface="+mj-lt"/>
                    <a:cs typeface="Calibri" panose="020F0502020204030204" pitchFamily="34" charset="0"/>
                  </a:rPr>
                  <a:t>Based on the explaining away example from the slides before: Calculate the                       probability that the microphone (M) did not work when you already know that                the recording application (A) and the session recording (R) did not work.     </a:t>
                </a:r>
                <a:endParaRPr lang="de-DE" sz="1600" i="1" dirty="0">
                  <a:solidFill>
                    <a:srgbClr val="000000"/>
                  </a:solidFill>
                  <a:latin typeface="Cambria Math" panose="02040503050406030204" pitchFamily="18" charset="0"/>
                </a:endParaRPr>
              </a:p>
              <a:p>
                <a:pPr eaLnBrk="1" hangingPunct="1">
                  <a:lnSpc>
                    <a:spcPct val="90000"/>
                  </a:lnSpc>
                  <a:buClr>
                    <a:srgbClr val="0000FF"/>
                  </a:buClr>
                  <a:buAutoNum type="arabicPeriod" startAt="5"/>
                </a:pPr>
                <a:endParaRPr lang="de-DE" sz="1600" i="1" dirty="0">
                  <a:solidFill>
                    <a:srgbClr val="000000"/>
                  </a:solidFill>
                  <a:latin typeface="Cambria Math" panose="02040503050406030204" pitchFamily="18" charset="0"/>
                </a:endParaRPr>
              </a:p>
              <a:p>
                <a:pPr marL="0" indent="0" eaLnBrk="1" hangingPunct="1">
                  <a:lnSpc>
                    <a:spcPct val="90000"/>
                  </a:lnSpc>
                  <a:buClr>
                    <a:srgbClr val="0000FF"/>
                  </a:buClr>
                </a:pPr>
                <a14:m>
                  <m:oMath xmlns:m="http://schemas.openxmlformats.org/officeDocument/2006/math">
                    <m:r>
                      <a:rPr lang="de-DE" sz="1600" b="1" i="1" smtClean="0">
                        <a:solidFill>
                          <a:srgbClr val="000000"/>
                        </a:solidFill>
                        <a:latin typeface="Cambria Math" panose="02040503050406030204" pitchFamily="18" charset="0"/>
                      </a:rPr>
                      <m:t>        </m:t>
                    </m:r>
                    <m:r>
                      <a:rPr lang="ar-AE" sz="1600" i="1">
                        <a:solidFill>
                          <a:srgbClr val="000000"/>
                        </a:solidFill>
                        <a:latin typeface="Cambria Math" panose="02040503050406030204" pitchFamily="18" charset="0"/>
                      </a:rPr>
                      <m:t>𝑃</m:t>
                    </m:r>
                    <m:r>
                      <a:rPr lang="ar-AE" sz="1600" i="1">
                        <a:solidFill>
                          <a:srgbClr val="000000"/>
                        </a:solidFill>
                        <a:latin typeface="Cambria Math" panose="02040503050406030204" pitchFamily="18" charset="0"/>
                      </a:rPr>
                      <m:t>(</m:t>
                    </m:r>
                    <m:r>
                      <a:rPr lang="de-DE" sz="1600" b="0" i="1">
                        <a:solidFill>
                          <a:srgbClr val="000000"/>
                        </a:solidFill>
                        <a:latin typeface="Cambria Math" panose="02040503050406030204" pitchFamily="18" charset="0"/>
                      </a:rPr>
                      <m:t>𝑀</m:t>
                    </m:r>
                    <m:r>
                      <a:rPr lang="ar-AE" sz="1600" b="0" i="1">
                        <a:solidFill>
                          <a:srgbClr val="000000"/>
                        </a:solidFill>
                        <a:latin typeface="Cambria Math" panose="02040503050406030204" pitchFamily="18" charset="0"/>
                      </a:rPr>
                      <m:t>|</m:t>
                    </m:r>
                    <m:r>
                      <a:rPr lang="de-DE" sz="1600" b="0" i="1">
                        <a:solidFill>
                          <a:srgbClr val="000000"/>
                        </a:solidFill>
                        <a:latin typeface="Cambria Math" panose="02040503050406030204" pitchFamily="18" charset="0"/>
                      </a:rPr>
                      <m:t>𝐴</m:t>
                    </m:r>
                    <m:r>
                      <a:rPr lang="ar-AE" sz="1600" i="1">
                        <a:solidFill>
                          <a:srgbClr val="000000"/>
                        </a:solidFill>
                        <a:latin typeface="Cambria Math" panose="02040503050406030204" pitchFamily="18" charset="0"/>
                      </a:rPr>
                      <m:t>,</m:t>
                    </m:r>
                    <m:r>
                      <a:rPr lang="de-DE" sz="1600" b="0" i="1">
                        <a:solidFill>
                          <a:srgbClr val="000000"/>
                        </a:solidFill>
                        <a:latin typeface="Cambria Math" panose="02040503050406030204" pitchFamily="18" charset="0"/>
                      </a:rPr>
                      <m:t>𝑅</m:t>
                    </m:r>
                    <m:r>
                      <a:rPr lang="ar-AE" sz="1600" i="1">
                        <a:solidFill>
                          <a:srgbClr val="000000"/>
                        </a:solidFill>
                        <a:latin typeface="Cambria Math" panose="02040503050406030204" pitchFamily="18" charset="0"/>
                      </a:rPr>
                      <m:t>)</m:t>
                    </m:r>
                  </m:oMath>
                </a14:m>
                <a:r>
                  <a:rPr lang="de-DE" sz="1600" b="0" i="1" dirty="0">
                    <a:solidFill>
                      <a:srgbClr val="000000"/>
                    </a:solidFill>
                    <a:cs typeface="Calibri" panose="020F0502020204030204" pitchFamily="34" charset="0"/>
                  </a:rPr>
                  <a:t>= </a:t>
                </a:r>
                <a:r>
                  <a:rPr lang="de-DE" sz="1600" b="0" dirty="0">
                    <a:solidFill>
                      <a:srgbClr val="000000"/>
                    </a:solidFill>
                    <a:cs typeface="Calibri" panose="020F0502020204030204" pitchFamily="34" charset="0"/>
                  </a:rPr>
                  <a:t>?</a:t>
                </a:r>
                <a:endParaRPr lang="en-US" sz="1600" i="1" dirty="0">
                  <a:latin typeface="+mj-lt"/>
                  <a:cs typeface="Times New Roman" panose="02020603050405020304" pitchFamily="18" charset="0"/>
                </a:endParaRPr>
              </a:p>
              <a:p>
                <a:pPr marL="914400" lvl="2" indent="0" algn="ctr" eaLnBrk="1" hangingPunct="1">
                  <a:lnSpc>
                    <a:spcPct val="90000"/>
                  </a:lnSpc>
                  <a:buClr>
                    <a:schemeClr val="tx1"/>
                  </a:buClr>
                  <a:buSzPct val="180000"/>
                </a:pPr>
                <a:r>
                  <a:rPr lang="en-US" sz="1600" b="0" dirty="0">
                    <a:latin typeface="+mj-lt"/>
                    <a:cs typeface="Times New Roman" panose="02020603050405020304" pitchFamily="18" charset="0"/>
                  </a:rPr>
                  <a:t>	</a:t>
                </a:r>
              </a:p>
              <a:p>
                <a:pPr marL="914400" lvl="2" indent="0" eaLnBrk="1" hangingPunct="1">
                  <a:lnSpc>
                    <a:spcPct val="90000"/>
                  </a:lnSpc>
                  <a:buClr>
                    <a:schemeClr val="tx1"/>
                  </a:buClr>
                  <a:buSzPct val="180000"/>
                </a:pPr>
                <a:endParaRPr lang="en-US" sz="800" b="0" dirty="0"/>
              </a:p>
              <a:p>
                <a:pPr marL="457200" lvl="1" indent="0" eaLnBrk="1" hangingPunct="1">
                  <a:lnSpc>
                    <a:spcPct val="90000"/>
                  </a:lnSpc>
                </a:pPr>
                <a:endParaRPr lang="en-US" sz="800" b="0" dirty="0"/>
              </a:p>
              <a:p>
                <a:pPr eaLnBrk="1" hangingPunct="1">
                  <a:lnSpc>
                    <a:spcPct val="90000"/>
                  </a:lnSpc>
                </a:pPr>
                <a:endParaRPr lang="de-DE" sz="1200" b="0" dirty="0"/>
              </a:p>
            </p:txBody>
          </p:sp>
        </mc:Choice>
        <mc:Fallback xmlns="">
          <p:sp>
            <p:nvSpPr>
              <p:cNvPr id="12" name="Rectangle 3">
                <a:extLst>
                  <a:ext uri="{FF2B5EF4-FFF2-40B4-BE49-F238E27FC236}">
                    <a16:creationId xmlns:a16="http://schemas.microsoft.com/office/drawing/2014/main" id="{D102387C-C04E-4D04-80CC-C975ABFBD587}"/>
                  </a:ext>
                </a:extLst>
              </p:cNvPr>
              <p:cNvSpPr txBox="1">
                <a:spLocks noRot="1" noChangeAspect="1" noMove="1" noResize="1" noEditPoints="1" noAdjustHandles="1" noChangeArrowheads="1" noChangeShapeType="1" noTextEdit="1"/>
              </p:cNvSpPr>
              <p:nvPr/>
            </p:nvSpPr>
            <p:spPr bwMode="auto">
              <a:xfrm>
                <a:off x="457200" y="1066800"/>
                <a:ext cx="8229600" cy="5257800"/>
              </a:xfrm>
              <a:prstGeom prst="rect">
                <a:avLst/>
              </a:prstGeom>
              <a:blipFill>
                <a:blip r:embed="rId4"/>
                <a:stretch>
                  <a:fillRect l="-296" t="-811" r="-5704"/>
                </a:stretch>
              </a:blipFill>
              <a:ln w="9525">
                <a:noFill/>
                <a:miter lim="800000"/>
                <a:headEnd/>
                <a:tailEnd/>
              </a:ln>
            </p:spPr>
            <p:txBody>
              <a:bodyPr/>
              <a:lstStyle/>
              <a:p>
                <a:r>
                  <a:rPr lang="de-DE">
                    <a:noFill/>
                  </a:rPr>
                  <a:t> </a:t>
                </a:r>
              </a:p>
            </p:txBody>
          </p:sp>
        </mc:Fallback>
      </mc:AlternateContent>
      <p:sp>
        <p:nvSpPr>
          <p:cNvPr id="13" name="Ellipse 12">
            <a:extLst>
              <a:ext uri="{FF2B5EF4-FFF2-40B4-BE49-F238E27FC236}">
                <a16:creationId xmlns:a16="http://schemas.microsoft.com/office/drawing/2014/main" id="{0F9C51AF-D52C-43C9-AA7F-48643585DAC8}"/>
              </a:ext>
            </a:extLst>
          </p:cNvPr>
          <p:cNvSpPr/>
          <p:nvPr/>
        </p:nvSpPr>
        <p:spPr>
          <a:xfrm>
            <a:off x="4764075" y="4653248"/>
            <a:ext cx="533400" cy="522924"/>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a:extLst>
              <a:ext uri="{FF2B5EF4-FFF2-40B4-BE49-F238E27FC236}">
                <a16:creationId xmlns:a16="http://schemas.microsoft.com/office/drawing/2014/main" id="{4C08E0FB-7092-44AA-A2FB-780CA275BEEE}"/>
              </a:ext>
            </a:extLst>
          </p:cNvPr>
          <p:cNvSpPr/>
          <p:nvPr/>
        </p:nvSpPr>
        <p:spPr>
          <a:xfrm>
            <a:off x="6983814" y="4653248"/>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EE946D05-7837-4EA5-9F11-71102BDDD68D}"/>
              </a:ext>
            </a:extLst>
          </p:cNvPr>
          <p:cNvSpPr/>
          <p:nvPr/>
        </p:nvSpPr>
        <p:spPr>
          <a:xfrm>
            <a:off x="5873944" y="5839586"/>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6" name="Gerade Verbindung mit Pfeil 15">
            <a:extLst>
              <a:ext uri="{FF2B5EF4-FFF2-40B4-BE49-F238E27FC236}">
                <a16:creationId xmlns:a16="http://schemas.microsoft.com/office/drawing/2014/main" id="{D8CF7216-A9F4-48E3-B00A-49039E27E1FB}"/>
              </a:ext>
            </a:extLst>
          </p:cNvPr>
          <p:cNvCxnSpPr>
            <a:cxnSpLocks/>
            <a:stCxn id="13" idx="5"/>
            <a:endCxn id="15" idx="1"/>
          </p:cNvCxnSpPr>
          <p:nvPr/>
        </p:nvCxnSpPr>
        <p:spPr>
          <a:xfrm>
            <a:off x="5219360" y="5099592"/>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B0C88282-4FD4-4E64-A8A8-7AB73F73B178}"/>
              </a:ext>
            </a:extLst>
          </p:cNvPr>
          <p:cNvCxnSpPr>
            <a:cxnSpLocks/>
            <a:stCxn id="14" idx="3"/>
            <a:endCxn id="15" idx="7"/>
          </p:cNvCxnSpPr>
          <p:nvPr/>
        </p:nvCxnSpPr>
        <p:spPr>
          <a:xfrm flipH="1">
            <a:off x="6329229" y="5099592"/>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4C473A53-FA14-452F-8639-403728CA5524}"/>
              </a:ext>
            </a:extLst>
          </p:cNvPr>
          <p:cNvSpPr txBox="1"/>
          <p:nvPr/>
        </p:nvSpPr>
        <p:spPr>
          <a:xfrm>
            <a:off x="6669075" y="4729068"/>
            <a:ext cx="345955" cy="370524"/>
          </a:xfrm>
          <a:prstGeom prst="rect">
            <a:avLst/>
          </a:prstGeom>
          <a:noFill/>
          <a:ln>
            <a:noFill/>
          </a:ln>
        </p:spPr>
        <p:txBody>
          <a:bodyPr wrap="square" rtlCol="0">
            <a:spAutoFit/>
          </a:bodyPr>
          <a:lstStyle/>
          <a:p>
            <a:r>
              <a:rPr lang="de-DE" dirty="0"/>
              <a:t>A</a:t>
            </a:r>
          </a:p>
        </p:txBody>
      </p:sp>
      <p:sp>
        <p:nvSpPr>
          <p:cNvPr id="19" name="Textfeld 18">
            <a:extLst>
              <a:ext uri="{FF2B5EF4-FFF2-40B4-BE49-F238E27FC236}">
                <a16:creationId xmlns:a16="http://schemas.microsoft.com/office/drawing/2014/main" id="{F4E098D2-FAF2-440B-9DF7-DFB6A63B1677}"/>
              </a:ext>
            </a:extLst>
          </p:cNvPr>
          <p:cNvSpPr txBox="1"/>
          <p:nvPr/>
        </p:nvSpPr>
        <p:spPr>
          <a:xfrm>
            <a:off x="4383075" y="4729068"/>
            <a:ext cx="345955" cy="370524"/>
          </a:xfrm>
          <a:prstGeom prst="rect">
            <a:avLst/>
          </a:prstGeom>
          <a:noFill/>
          <a:ln>
            <a:noFill/>
          </a:ln>
        </p:spPr>
        <p:txBody>
          <a:bodyPr wrap="square" rtlCol="0">
            <a:spAutoFit/>
          </a:bodyPr>
          <a:lstStyle/>
          <a:p>
            <a:r>
              <a:rPr lang="de-DE" dirty="0"/>
              <a:t>M</a:t>
            </a:r>
          </a:p>
        </p:txBody>
      </p:sp>
      <p:sp>
        <p:nvSpPr>
          <p:cNvPr id="20" name="Textfeld 19">
            <a:extLst>
              <a:ext uri="{FF2B5EF4-FFF2-40B4-BE49-F238E27FC236}">
                <a16:creationId xmlns:a16="http://schemas.microsoft.com/office/drawing/2014/main" id="{8C084C4B-DE28-40D5-9AC7-3A3BDDE54B86}"/>
              </a:ext>
            </a:extLst>
          </p:cNvPr>
          <p:cNvSpPr txBox="1"/>
          <p:nvPr/>
        </p:nvSpPr>
        <p:spPr>
          <a:xfrm>
            <a:off x="5561120" y="5954076"/>
            <a:ext cx="345955" cy="370524"/>
          </a:xfrm>
          <a:prstGeom prst="rect">
            <a:avLst/>
          </a:prstGeom>
          <a:noFill/>
          <a:ln>
            <a:noFill/>
          </a:ln>
        </p:spPr>
        <p:txBody>
          <a:bodyPr wrap="square" rtlCol="0">
            <a:spAutoFit/>
          </a:bodyPr>
          <a:lstStyle/>
          <a:p>
            <a:r>
              <a:rPr lang="de-DE" dirty="0"/>
              <a:t>R</a:t>
            </a:r>
          </a:p>
        </p:txBody>
      </p:sp>
      <p:sp>
        <p:nvSpPr>
          <p:cNvPr id="4" name="Rechteck 3">
            <a:extLst>
              <a:ext uri="{FF2B5EF4-FFF2-40B4-BE49-F238E27FC236}">
                <a16:creationId xmlns:a16="http://schemas.microsoft.com/office/drawing/2014/main" id="{C0408BBF-4E21-4FB0-A469-0159E0CE4362}"/>
              </a:ext>
            </a:extLst>
          </p:cNvPr>
          <p:cNvSpPr/>
          <p:nvPr/>
        </p:nvSpPr>
        <p:spPr>
          <a:xfrm>
            <a:off x="871756" y="4729068"/>
            <a:ext cx="1257214" cy="300132"/>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789849221"/>
      </p:ext>
    </p:extLst>
  </p:cSld>
  <p:clrMapOvr>
    <a:masterClrMapping/>
  </p:clrMapOvr>
  <p:transition advTm="21608"/>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xit" presetSubtype="1" fill="hold" nodeType="afterEffect">
                                  <p:stCondLst>
                                    <p:cond delay="0"/>
                                  </p:stCondLst>
                                  <p:childTnLst>
                                    <p:animEffect transition="out" filter="wipe(up)">
                                      <p:cBhvr>
                                        <p:cTn id="6" dur="300000"/>
                                        <p:tgtEl>
                                          <p:spTgt spid="722948"/>
                                        </p:tgtEl>
                                      </p:cBhvr>
                                    </p:animEffect>
                                    <p:set>
                                      <p:cBhvr>
                                        <p:cTn id="7" dur="1" fill="hold">
                                          <p:stCondLst>
                                            <p:cond delay="299999"/>
                                          </p:stCondLst>
                                        </p:cTn>
                                        <p:tgtEl>
                                          <p:spTgt spid="7229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E180D4A7-C9FB-4DFB-919C-405C955672EB}">
      <p14:showEvtLst xmlns:p14="http://schemas.microsoft.com/office/powerpoint/2010/main">
        <p14:playEvt time="54" objId="2"/>
        <p14:stopEvt time="21608" objId="2"/>
      </p14:showEvtLst>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CCC5C4-EAC2-4B5A-94A2-C62CCAB6D6D9}"/>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AD8CF56F-6C99-4617-93E7-B2460F1C3DD0}"/>
              </a:ext>
            </a:extLst>
          </p:cNvPr>
          <p:cNvSpPr>
            <a:spLocks noGrp="1"/>
          </p:cNvSpPr>
          <p:nvPr>
            <p:ph idx="1"/>
          </p:nvPr>
        </p:nvSpPr>
        <p:spPr/>
        <p:txBody>
          <a:bodyPr/>
          <a:lstStyle/>
          <a:p>
            <a:endParaRPr lang="de-DE" dirty="0"/>
          </a:p>
        </p:txBody>
      </p:sp>
      <p:sp>
        <p:nvSpPr>
          <p:cNvPr id="4" name="Fußzeilenplatzhalter 3">
            <a:extLst>
              <a:ext uri="{FF2B5EF4-FFF2-40B4-BE49-F238E27FC236}">
                <a16:creationId xmlns:a16="http://schemas.microsoft.com/office/drawing/2014/main" id="{2CC553A2-7044-4DC6-B302-A08455FAA20D}"/>
              </a:ext>
            </a:extLst>
          </p:cNvPr>
          <p:cNvSpPr>
            <a:spLocks noGrp="1"/>
          </p:cNvSpPr>
          <p:nvPr>
            <p:ph type="ftr" sz="quarter" idx="11"/>
          </p:nvPr>
        </p:nvSpPr>
        <p:spPr/>
        <p:txBody>
          <a:bodyPr/>
          <a:lstStyle/>
          <a:p>
            <a:pPr>
              <a:defRPr/>
            </a:pPr>
            <a:r>
              <a:rPr lang="en-US"/>
              <a:t>Neuroinformatics - Prof. Dr. Gordon Pipa</a:t>
            </a:r>
            <a:endParaRPr lang="en-US" dirty="0"/>
          </a:p>
        </p:txBody>
      </p:sp>
      <p:pic>
        <p:nvPicPr>
          <p:cNvPr id="6" name="Grafik 5">
            <a:extLst>
              <a:ext uri="{FF2B5EF4-FFF2-40B4-BE49-F238E27FC236}">
                <a16:creationId xmlns:a16="http://schemas.microsoft.com/office/drawing/2014/main" id="{EAD4ABE4-671E-4BE3-8CFB-414E8F8DA055}"/>
              </a:ext>
            </a:extLst>
          </p:cNvPr>
          <p:cNvPicPr>
            <a:picLocks noChangeAspect="1"/>
          </p:cNvPicPr>
          <p:nvPr/>
        </p:nvPicPr>
        <p:blipFill>
          <a:blip r:embed="rId2"/>
          <a:stretch>
            <a:fillRect/>
          </a:stretch>
        </p:blipFill>
        <p:spPr>
          <a:xfrm>
            <a:off x="1389" y="0"/>
            <a:ext cx="9141222" cy="6858000"/>
          </a:xfrm>
          <a:prstGeom prst="rect">
            <a:avLst/>
          </a:prstGeom>
        </p:spPr>
      </p:pic>
    </p:spTree>
    <p:extLst>
      <p:ext uri="{BB962C8B-B14F-4D97-AF65-F5344CB8AC3E}">
        <p14:creationId xmlns:p14="http://schemas.microsoft.com/office/powerpoint/2010/main" val="1878901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6090F-E5EA-41B3-852D-ACDAB8BC85B0}"/>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F84E43CB-0EA5-49AB-83ED-7E95E1541BB3}"/>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0396656C-C6FF-4C05-A428-01040142EA0A}"/>
              </a:ext>
            </a:extLst>
          </p:cNvPr>
          <p:cNvSpPr>
            <a:spLocks noGrp="1"/>
          </p:cNvSpPr>
          <p:nvPr>
            <p:ph type="ftr" sz="quarter" idx="11"/>
          </p:nvPr>
        </p:nvSpPr>
        <p:spPr/>
        <p:txBody>
          <a:bodyPr/>
          <a:lstStyle/>
          <a:p>
            <a:pPr>
              <a:defRPr/>
            </a:pPr>
            <a:r>
              <a:rPr lang="en-US"/>
              <a:t>Neuroinformatics - Prof. Dr. Gordon Pipa</a:t>
            </a:r>
            <a:endParaRPr lang="en-US" dirty="0"/>
          </a:p>
        </p:txBody>
      </p:sp>
      <p:pic>
        <p:nvPicPr>
          <p:cNvPr id="6" name="Grafik 5">
            <a:extLst>
              <a:ext uri="{FF2B5EF4-FFF2-40B4-BE49-F238E27FC236}">
                <a16:creationId xmlns:a16="http://schemas.microsoft.com/office/drawing/2014/main" id="{0DFFC6EE-05A1-4EFE-B478-C80CB6D7001A}"/>
              </a:ext>
            </a:extLst>
          </p:cNvPr>
          <p:cNvPicPr>
            <a:picLocks noChangeAspect="1"/>
          </p:cNvPicPr>
          <p:nvPr/>
        </p:nvPicPr>
        <p:blipFill>
          <a:blip r:embed="rId2"/>
          <a:stretch>
            <a:fillRect/>
          </a:stretch>
        </p:blipFill>
        <p:spPr>
          <a:xfrm>
            <a:off x="6935" y="0"/>
            <a:ext cx="9130129" cy="6858000"/>
          </a:xfrm>
          <a:prstGeom prst="rect">
            <a:avLst/>
          </a:prstGeom>
        </p:spPr>
      </p:pic>
    </p:spTree>
    <p:extLst>
      <p:ext uri="{BB962C8B-B14F-4D97-AF65-F5344CB8AC3E}">
        <p14:creationId xmlns:p14="http://schemas.microsoft.com/office/powerpoint/2010/main" val="2195279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4FB040-9A72-4EAA-A72E-7897D2302D6F}"/>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3362145E-719C-4DF2-9F42-07CDD7858A40}"/>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C9E4875F-CBD8-4AF1-A250-7B6F0D6F8A98}"/>
              </a:ext>
            </a:extLst>
          </p:cNvPr>
          <p:cNvSpPr>
            <a:spLocks noGrp="1"/>
          </p:cNvSpPr>
          <p:nvPr>
            <p:ph type="ftr" sz="quarter" idx="11"/>
          </p:nvPr>
        </p:nvSpPr>
        <p:spPr/>
        <p:txBody>
          <a:bodyPr/>
          <a:lstStyle/>
          <a:p>
            <a:pPr>
              <a:defRPr/>
            </a:pPr>
            <a:r>
              <a:rPr lang="en-US"/>
              <a:t>Neuroinformatics - Prof. Dr. Gordon Pipa</a:t>
            </a:r>
            <a:endParaRPr lang="en-US" dirty="0"/>
          </a:p>
        </p:txBody>
      </p:sp>
      <p:pic>
        <p:nvPicPr>
          <p:cNvPr id="6" name="Grafik 5">
            <a:extLst>
              <a:ext uri="{FF2B5EF4-FFF2-40B4-BE49-F238E27FC236}">
                <a16:creationId xmlns:a16="http://schemas.microsoft.com/office/drawing/2014/main" id="{4DD916A0-5964-4513-B4B3-62986678D1E1}"/>
              </a:ext>
            </a:extLst>
          </p:cNvPr>
          <p:cNvPicPr>
            <a:picLocks noChangeAspect="1"/>
          </p:cNvPicPr>
          <p:nvPr/>
        </p:nvPicPr>
        <p:blipFill>
          <a:blip r:embed="rId2"/>
          <a:stretch>
            <a:fillRect/>
          </a:stretch>
        </p:blipFill>
        <p:spPr>
          <a:xfrm>
            <a:off x="0" y="5200"/>
            <a:ext cx="9144000" cy="6847600"/>
          </a:xfrm>
          <a:prstGeom prst="rect">
            <a:avLst/>
          </a:prstGeom>
        </p:spPr>
      </p:pic>
    </p:spTree>
    <p:extLst>
      <p:ext uri="{BB962C8B-B14F-4D97-AF65-F5344CB8AC3E}">
        <p14:creationId xmlns:p14="http://schemas.microsoft.com/office/powerpoint/2010/main" val="3355609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hteck 14"/>
          <p:cNvSpPr/>
          <p:nvPr/>
        </p:nvSpPr>
        <p:spPr>
          <a:xfrm>
            <a:off x="0" y="381000"/>
            <a:ext cx="9144000"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23558" name="Textfeld 8"/>
          <p:cNvSpPr txBox="1">
            <a:spLocks noChangeArrowheads="1"/>
          </p:cNvSpPr>
          <p:nvPr/>
        </p:nvSpPr>
        <p:spPr bwMode="auto">
          <a:xfrm>
            <a:off x="8420100" y="0"/>
            <a:ext cx="723900" cy="9239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algn="ctr" eaLnBrk="1" hangingPunct="1">
              <a:spcBef>
                <a:spcPct val="0"/>
              </a:spcBef>
              <a:buFontTx/>
              <a:buNone/>
            </a:pPr>
            <a:r>
              <a:rPr lang="de-DE" altLang="de-DE" sz="5400" b="0">
                <a:latin typeface="Adobe Ming Std L" pitchFamily="18" charset="-128"/>
                <a:ea typeface="Adobe Ming Std L" pitchFamily="18" charset="-128"/>
              </a:rPr>
              <a:t>S</a:t>
            </a:r>
          </a:p>
        </p:txBody>
      </p:sp>
      <p:sp>
        <p:nvSpPr>
          <p:cNvPr id="4" name="Multiplikationszeichen 3">
            <a:extLst>
              <a:ext uri="{FF2B5EF4-FFF2-40B4-BE49-F238E27FC236}">
                <a16:creationId xmlns:a16="http://schemas.microsoft.com/office/drawing/2014/main" id="{601D59CE-BA37-4995-BF8F-7936FFC9B9F6}"/>
              </a:ext>
            </a:extLst>
          </p:cNvPr>
          <p:cNvSpPr/>
          <p:nvPr/>
        </p:nvSpPr>
        <p:spPr>
          <a:xfrm>
            <a:off x="1431022" y="1566644"/>
            <a:ext cx="304800" cy="304800"/>
          </a:xfrm>
          <a:prstGeom prst="mathMultiply">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Multiplikationszeichen 4">
            <a:extLst>
              <a:ext uri="{FF2B5EF4-FFF2-40B4-BE49-F238E27FC236}">
                <a16:creationId xmlns:a16="http://schemas.microsoft.com/office/drawing/2014/main" id="{C80AF992-A034-4AB1-9E7D-ECB9D070747E}"/>
              </a:ext>
            </a:extLst>
          </p:cNvPr>
          <p:cNvSpPr/>
          <p:nvPr/>
        </p:nvSpPr>
        <p:spPr>
          <a:xfrm>
            <a:off x="1431022" y="2376051"/>
            <a:ext cx="304800" cy="304800"/>
          </a:xfrm>
          <a:prstGeom prst="mathMultiply">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Multiplikationszeichen 7">
            <a:extLst>
              <a:ext uri="{FF2B5EF4-FFF2-40B4-BE49-F238E27FC236}">
                <a16:creationId xmlns:a16="http://schemas.microsoft.com/office/drawing/2014/main" id="{C4B3DCE2-8E70-46D0-BB90-B14290165E21}"/>
              </a:ext>
            </a:extLst>
          </p:cNvPr>
          <p:cNvSpPr/>
          <p:nvPr/>
        </p:nvSpPr>
        <p:spPr>
          <a:xfrm>
            <a:off x="1422633" y="2914913"/>
            <a:ext cx="304800" cy="304800"/>
          </a:xfrm>
          <a:prstGeom prst="mathMultiply">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Multiplikationszeichen 8">
            <a:extLst>
              <a:ext uri="{FF2B5EF4-FFF2-40B4-BE49-F238E27FC236}">
                <a16:creationId xmlns:a16="http://schemas.microsoft.com/office/drawing/2014/main" id="{54475F9A-3ED6-4ACC-B963-ABAED623D200}"/>
              </a:ext>
            </a:extLst>
          </p:cNvPr>
          <p:cNvSpPr/>
          <p:nvPr/>
        </p:nvSpPr>
        <p:spPr>
          <a:xfrm>
            <a:off x="1431022" y="1839920"/>
            <a:ext cx="304800" cy="304800"/>
          </a:xfrm>
          <a:prstGeom prst="mathMultiply">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tangle 3">
            <a:extLst>
              <a:ext uri="{FF2B5EF4-FFF2-40B4-BE49-F238E27FC236}">
                <a16:creationId xmlns:a16="http://schemas.microsoft.com/office/drawing/2014/main" id="{2D872B4E-6887-48F8-98E2-9F0D68742787}"/>
              </a:ext>
            </a:extLst>
          </p:cNvPr>
          <p:cNvSpPr txBox="1">
            <a:spLocks/>
          </p:cNvSpPr>
          <p:nvPr/>
        </p:nvSpPr>
        <p:spPr bwMode="auto">
          <a:xfrm>
            <a:off x="457200" y="1066800"/>
            <a:ext cx="8229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90000"/>
              </a:lnSpc>
              <a:buClr>
                <a:srgbClr val="0000FF"/>
              </a:buClr>
              <a:buFont typeface="+mj-lt"/>
              <a:buAutoNum type="arabicPeriod" startAt="5"/>
            </a:pPr>
            <a:r>
              <a:rPr lang="en-GB" sz="1600" b="0" dirty="0">
                <a:latin typeface="+mj-lt"/>
                <a:cs typeface="Times New Roman" panose="02020603050405020304" pitchFamily="18" charset="0"/>
              </a:rPr>
              <a:t>What characterizes a graphical network?</a:t>
            </a:r>
          </a:p>
          <a:p>
            <a:pPr lvl="1" eaLnBrk="1" hangingPunct="1">
              <a:lnSpc>
                <a:spcPct val="90000"/>
              </a:lnSpc>
              <a:buClr>
                <a:srgbClr val="0000FF"/>
              </a:buClr>
              <a:buFont typeface="+mj-lt"/>
              <a:buAutoNum type="alphaLcParenR"/>
            </a:pPr>
            <a:r>
              <a:rPr lang="en-US" sz="1600" b="0" dirty="0">
                <a:latin typeface="+mj-lt"/>
                <a:cs typeface="Times New Roman" panose="02020603050405020304" pitchFamily="18" charset="0"/>
              </a:rPr>
              <a:t>(4pts) There might be more than one correct statements.</a:t>
            </a: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Graphical networks always show a general joint probability.</a:t>
            </a:r>
          </a:p>
          <a:p>
            <a:pPr marL="1200150" lvl="2" indent="-285750" eaLnBrk="1" hangingPunct="1">
              <a:lnSpc>
                <a:spcPct val="90000"/>
              </a:lnSpc>
              <a:buClr>
                <a:schemeClr val="tx1"/>
              </a:buClr>
              <a:buSzPct val="200000"/>
              <a:buFont typeface="Times New Roman" panose="02020603050405020304" pitchFamily="18" charset="0"/>
              <a:buChar char="□"/>
            </a:pPr>
            <a:r>
              <a:rPr lang="en-US" sz="1600" b="0" dirty="0">
                <a:latin typeface="+mj-lt"/>
                <a:cs typeface="Times New Roman" panose="02020603050405020304" pitchFamily="18" charset="0"/>
              </a:rPr>
              <a:t>The topology of graphical networks defines the conditional</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a:t>
            </a:r>
            <a:r>
              <a:rPr lang="en-US" sz="1600" b="0" dirty="0">
                <a:latin typeface="+mj-lt"/>
                <a:cs typeface="Times New Roman" panose="02020603050405020304" pitchFamily="18" charset="0"/>
              </a:rPr>
              <a:t>probability table (CPT) for each node.</a:t>
            </a:r>
            <a:endParaRPr lang="en-US" sz="1600" dirty="0">
              <a:latin typeface="+mj-lt"/>
              <a:cs typeface="Times New Roman" panose="02020603050405020304" pitchFamily="18" charset="0"/>
            </a:endParaRP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The </a:t>
            </a:r>
            <a:r>
              <a:rPr lang="en-US" sz="1600" b="0" dirty="0">
                <a:latin typeface="+mj-lt"/>
                <a:cs typeface="Times New Roman" panose="02020603050405020304" pitchFamily="18" charset="0"/>
              </a:rPr>
              <a:t>topology</a:t>
            </a:r>
            <a:r>
              <a:rPr lang="en-US" sz="1600" dirty="0">
                <a:latin typeface="+mj-lt"/>
                <a:cs typeface="Times New Roman" panose="02020603050405020304" pitchFamily="18" charset="0"/>
              </a:rPr>
              <a:t> of graphical networks illustrates joint probabilities, but </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cannot represent real-world contexts. </a:t>
            </a: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A conditioning case is the possible combination of values for the </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parent nodes.</a:t>
            </a:r>
          </a:p>
          <a:p>
            <a:pPr marL="914400" lvl="2" indent="0" algn="ctr" eaLnBrk="1" hangingPunct="1">
              <a:lnSpc>
                <a:spcPct val="90000"/>
              </a:lnSpc>
              <a:buClr>
                <a:schemeClr val="tx1"/>
              </a:buClr>
              <a:buSzPct val="180000"/>
            </a:pPr>
            <a:r>
              <a:rPr lang="en-US" sz="1600" b="0" dirty="0">
                <a:latin typeface="+mj-lt"/>
                <a:cs typeface="Times New Roman" panose="02020603050405020304" pitchFamily="18" charset="0"/>
              </a:rPr>
              <a:t>	</a:t>
            </a:r>
          </a:p>
          <a:p>
            <a:pPr marL="914400" lvl="2" indent="0" eaLnBrk="1" hangingPunct="1">
              <a:lnSpc>
                <a:spcPct val="90000"/>
              </a:lnSpc>
              <a:buClr>
                <a:schemeClr val="tx1"/>
              </a:buClr>
              <a:buSzPct val="180000"/>
            </a:pPr>
            <a:endParaRPr lang="en-US" sz="800" b="0" dirty="0"/>
          </a:p>
          <a:p>
            <a:pPr marL="457200" lvl="1" indent="0" eaLnBrk="1" hangingPunct="1">
              <a:lnSpc>
                <a:spcPct val="90000"/>
              </a:lnSpc>
            </a:pPr>
            <a:endParaRPr lang="en-US" sz="800" b="0" dirty="0"/>
          </a:p>
          <a:p>
            <a:pPr eaLnBrk="1" hangingPunct="1">
              <a:lnSpc>
                <a:spcPct val="90000"/>
              </a:lnSpc>
            </a:pPr>
            <a:endParaRPr lang="de-DE" sz="1200" b="0" dirty="0"/>
          </a:p>
        </p:txBody>
      </p:sp>
      <p:sp>
        <p:nvSpPr>
          <p:cNvPr id="3" name="Rectangle 8">
            <a:extLst>
              <a:ext uri="{FF2B5EF4-FFF2-40B4-BE49-F238E27FC236}">
                <a16:creationId xmlns:a16="http://schemas.microsoft.com/office/drawing/2014/main" id="{EE66EE70-01CD-4265-9169-02DF75DEA4EB}"/>
              </a:ext>
            </a:extLst>
          </p:cNvPr>
          <p:cNvSpPr>
            <a:spLocks/>
          </p:cNvSpPr>
          <p:nvPr/>
        </p:nvSpPr>
        <p:spPr bwMode="auto">
          <a:xfrm>
            <a:off x="457200" y="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en-US" altLang="de-DE" sz="2000" dirty="0">
                <a:solidFill>
                  <a:schemeClr val="bg1"/>
                </a:solidFill>
              </a:rPr>
              <a:t>Questionnaire – Q3 – Problem 5+6</a:t>
            </a:r>
          </a:p>
        </p:txBody>
      </p:sp>
    </p:spTree>
    <p:extLst>
      <p:ext uri="{BB962C8B-B14F-4D97-AF65-F5344CB8AC3E}">
        <p14:creationId xmlns:p14="http://schemas.microsoft.com/office/powerpoint/2010/main" val="3302938526"/>
      </p:ext>
    </p:extLst>
  </p:cSld>
  <p:clrMapOvr>
    <a:masterClrMapping/>
  </p:clrMapOvr>
  <p:transition advTm="2401"/>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FF1642-E126-4DA5-A5B3-5DF27297C19F}"/>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FA5B38DA-D3E4-4479-BAD9-13BE1756327D}"/>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A98CDF71-C392-4ED2-B980-190C762EE998}"/>
              </a:ext>
            </a:extLst>
          </p:cNvPr>
          <p:cNvSpPr>
            <a:spLocks noGrp="1"/>
          </p:cNvSpPr>
          <p:nvPr>
            <p:ph type="ftr" sz="quarter" idx="11"/>
          </p:nvPr>
        </p:nvSpPr>
        <p:spPr/>
        <p:txBody>
          <a:bodyPr/>
          <a:lstStyle/>
          <a:p>
            <a:pPr>
              <a:defRPr/>
            </a:pPr>
            <a:r>
              <a:rPr lang="en-US"/>
              <a:t>Neuroinformatics - Prof. Dr. Gordon Pipa</a:t>
            </a:r>
            <a:endParaRPr lang="en-US" dirty="0"/>
          </a:p>
        </p:txBody>
      </p:sp>
      <p:pic>
        <p:nvPicPr>
          <p:cNvPr id="6" name="Grafik 5">
            <a:extLst>
              <a:ext uri="{FF2B5EF4-FFF2-40B4-BE49-F238E27FC236}">
                <a16:creationId xmlns:a16="http://schemas.microsoft.com/office/drawing/2014/main" id="{CB77AA56-124D-4077-995E-59558E903105}"/>
              </a:ext>
            </a:extLst>
          </p:cNvPr>
          <p:cNvPicPr>
            <a:picLocks noChangeAspect="1"/>
          </p:cNvPicPr>
          <p:nvPr/>
        </p:nvPicPr>
        <p:blipFill>
          <a:blip r:embed="rId2"/>
          <a:stretch>
            <a:fillRect/>
          </a:stretch>
        </p:blipFill>
        <p:spPr>
          <a:xfrm>
            <a:off x="0" y="6223"/>
            <a:ext cx="9144000" cy="6845554"/>
          </a:xfrm>
          <a:prstGeom prst="rect">
            <a:avLst/>
          </a:prstGeom>
        </p:spPr>
      </p:pic>
    </p:spTree>
    <p:extLst>
      <p:ext uri="{BB962C8B-B14F-4D97-AF65-F5344CB8AC3E}">
        <p14:creationId xmlns:p14="http://schemas.microsoft.com/office/powerpoint/2010/main" val="1614642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hteck 14"/>
          <p:cNvSpPr/>
          <p:nvPr/>
        </p:nvSpPr>
        <p:spPr>
          <a:xfrm>
            <a:off x="0" y="381000"/>
            <a:ext cx="9144000"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23558" name="Textfeld 8"/>
          <p:cNvSpPr txBox="1">
            <a:spLocks noChangeArrowheads="1"/>
          </p:cNvSpPr>
          <p:nvPr/>
        </p:nvSpPr>
        <p:spPr bwMode="auto">
          <a:xfrm>
            <a:off x="8420100" y="0"/>
            <a:ext cx="723900" cy="9239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algn="ctr" eaLnBrk="1" hangingPunct="1">
              <a:spcBef>
                <a:spcPct val="0"/>
              </a:spcBef>
              <a:buFontTx/>
              <a:buNone/>
            </a:pPr>
            <a:r>
              <a:rPr lang="de-DE" altLang="de-DE" sz="5400" b="0">
                <a:latin typeface="Adobe Ming Std L" pitchFamily="18" charset="-128"/>
                <a:ea typeface="Adobe Ming Std L" pitchFamily="18" charset="-128"/>
              </a:rPr>
              <a:t>S</a:t>
            </a: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2D872B4E-6887-48F8-98E2-9F0D68742787}"/>
                  </a:ext>
                </a:extLst>
              </p:cNvPr>
              <p:cNvSpPr txBox="1">
                <a:spLocks/>
              </p:cNvSpPr>
              <p:nvPr/>
            </p:nvSpPr>
            <p:spPr bwMode="auto">
              <a:xfrm>
                <a:off x="457200" y="1050022"/>
                <a:ext cx="8229600" cy="5731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00FF"/>
                  </a:buClr>
                  <a:buFont typeface="+mj-lt"/>
                  <a:buAutoNum type="arabicPeriod" startAt="6"/>
                </a:pPr>
                <a:r>
                  <a:rPr lang="en-US" sz="1600" b="0" dirty="0">
                    <a:solidFill>
                      <a:srgbClr val="000000"/>
                    </a:solidFill>
                    <a:latin typeface="+mj-lt"/>
                    <a:cs typeface="Calibri" panose="020F0502020204030204" pitchFamily="34" charset="0"/>
                  </a:rPr>
                  <a:t>Based on the explaining away example from the slides before: Calculate the                       probability that the microphone (M) did not work when you already know that                the recording application (A) and the session recording (R) did not work. </a:t>
                </a:r>
                <a14:m>
                  <m:oMath xmlns:m="http://schemas.openxmlformats.org/officeDocument/2006/math">
                    <m:r>
                      <a:rPr lang="de-DE" sz="1200" b="0" i="0" smtClean="0">
                        <a:solidFill>
                          <a:srgbClr val="000000"/>
                        </a:solidFill>
                        <a:latin typeface="Cambria Math" panose="02040503050406030204" pitchFamily="18" charset="0"/>
                      </a:rPr>
                      <m:t>                  </m:t>
                    </m:r>
                  </m:oMath>
                </a14:m>
                <a:endParaRPr lang="de-DE" sz="1200" b="0" i="0" dirty="0">
                  <a:solidFill>
                    <a:srgbClr val="000000"/>
                  </a:solidFill>
                  <a:latin typeface="Cambria Math" panose="02040503050406030204" pitchFamily="18" charset="0"/>
                </a:endParaRPr>
              </a:p>
              <a:p>
                <a:r>
                  <a:rPr lang="de-DE" sz="1200" b="0" i="0" dirty="0">
                    <a:solidFill>
                      <a:srgbClr val="000000"/>
                    </a:solidFill>
                    <a:latin typeface="Cambria Math" panose="02040503050406030204" pitchFamily="18" charset="0"/>
                  </a:rPr>
                  <a:t>                                              </a:t>
                </a:r>
              </a:p>
              <a:p>
                <a14:m>
                  <m:oMath xmlns:m="http://schemas.openxmlformats.org/officeDocument/2006/math">
                    <m:r>
                      <a:rPr lang="de-DE" sz="1600" b="1" i="1" smtClean="0">
                        <a:solidFill>
                          <a:srgbClr val="000000"/>
                        </a:solidFill>
                        <a:latin typeface="Cambria Math" panose="02040503050406030204" pitchFamily="18" charset="0"/>
                      </a:rPr>
                      <m:t>        </m:t>
                    </m:r>
                    <m:r>
                      <a:rPr lang="ar-AE" sz="1600" i="1" smtClean="0">
                        <a:solidFill>
                          <a:srgbClr val="000000"/>
                        </a:solidFill>
                        <a:latin typeface="Cambria Math" panose="02040503050406030204" pitchFamily="18" charset="0"/>
                      </a:rPr>
                      <m:t>𝑃</m:t>
                    </m:r>
                    <m:r>
                      <a:rPr lang="ar-AE" sz="1600" i="1" smtClean="0">
                        <a:solidFill>
                          <a:srgbClr val="000000"/>
                        </a:solidFill>
                        <a:latin typeface="Cambria Math" panose="02040503050406030204" pitchFamily="18" charset="0"/>
                      </a:rPr>
                      <m:t>(</m:t>
                    </m:r>
                    <m:r>
                      <a:rPr lang="de-DE" sz="1600" b="0" i="1" smtClean="0">
                        <a:solidFill>
                          <a:srgbClr val="000000"/>
                        </a:solidFill>
                        <a:latin typeface="Cambria Math" panose="02040503050406030204" pitchFamily="18" charset="0"/>
                      </a:rPr>
                      <m:t>𝑀</m:t>
                    </m:r>
                    <m:r>
                      <a:rPr lang="ar-AE" sz="1600" b="0" i="1">
                        <a:solidFill>
                          <a:srgbClr val="000000"/>
                        </a:solidFill>
                        <a:latin typeface="Cambria Math" panose="02040503050406030204" pitchFamily="18" charset="0"/>
                      </a:rPr>
                      <m:t>|</m:t>
                    </m:r>
                    <m:r>
                      <a:rPr lang="de-DE" sz="1600" b="0" i="1" smtClean="0">
                        <a:solidFill>
                          <a:srgbClr val="000000"/>
                        </a:solidFill>
                        <a:latin typeface="Cambria Math" panose="02040503050406030204" pitchFamily="18" charset="0"/>
                      </a:rPr>
                      <m:t>𝐴</m:t>
                    </m:r>
                    <m:r>
                      <a:rPr lang="ar-AE" sz="1600" i="1">
                        <a:solidFill>
                          <a:srgbClr val="000000"/>
                        </a:solidFill>
                        <a:latin typeface="Cambria Math" panose="02040503050406030204" pitchFamily="18" charset="0"/>
                      </a:rPr>
                      <m:t>,</m:t>
                    </m:r>
                    <m:r>
                      <a:rPr lang="de-DE" sz="1600" b="0" i="1">
                        <a:solidFill>
                          <a:srgbClr val="000000"/>
                        </a:solidFill>
                        <a:latin typeface="Cambria Math" panose="02040503050406030204" pitchFamily="18" charset="0"/>
                      </a:rPr>
                      <m:t>𝑅</m:t>
                    </m:r>
                    <m:r>
                      <a:rPr lang="ar-AE" sz="1600" i="1">
                        <a:solidFill>
                          <a:srgbClr val="000000"/>
                        </a:solidFill>
                        <a:latin typeface="Cambria Math" panose="02040503050406030204" pitchFamily="18" charset="0"/>
                      </a:rPr>
                      <m:t>)</m:t>
                    </m:r>
                  </m:oMath>
                </a14:m>
                <a:r>
                  <a:rPr lang="de-DE" sz="1600" b="0" i="1" dirty="0">
                    <a:solidFill>
                      <a:srgbClr val="000000"/>
                    </a:solidFill>
                    <a:cs typeface="Calibri" panose="020F0502020204030204" pitchFamily="34" charset="0"/>
                  </a:rPr>
                  <a:t>= </a:t>
                </a:r>
                <a:r>
                  <a:rPr lang="de-DE" sz="1600" b="0" dirty="0">
                    <a:solidFill>
                      <a:srgbClr val="000000"/>
                    </a:solidFill>
                    <a:cs typeface="Calibri" panose="020F0502020204030204" pitchFamily="34" charset="0"/>
                  </a:rPr>
                  <a:t>?</a:t>
                </a:r>
              </a:p>
              <a:p>
                <a:pPr eaLnBrk="1" hangingPunct="1">
                  <a:lnSpc>
                    <a:spcPct val="90000"/>
                  </a:lnSpc>
                  <a:buClr>
                    <a:srgbClr val="0000FF"/>
                  </a:buClr>
                  <a:buFont typeface="+mj-lt"/>
                  <a:buAutoNum type="arabicPeriod" startAt="2"/>
                </a:pPr>
                <a:endParaRPr lang="de-DE" sz="1200" b="0" dirty="0"/>
              </a:p>
              <a:p>
                <a:pPr/>
                <a14:m>
                  <m:oMathPara xmlns:m="http://schemas.openxmlformats.org/officeDocument/2006/math">
                    <m:oMathParaPr>
                      <m:jc m:val="left"/>
                    </m:oMathParaPr>
                    <m:oMath xmlns:m="http://schemas.openxmlformats.org/officeDocument/2006/math">
                      <m:r>
                        <m:rPr>
                          <m:nor/>
                        </m:rPr>
                        <a:rPr lang="de-DE" sz="1200" dirty="0" smtClean="0">
                          <a:solidFill>
                            <a:srgbClr val="000000"/>
                          </a:solidFill>
                          <a:latin typeface="+mj-lt"/>
                          <a:cs typeface="Calibri" panose="020F0502020204030204" pitchFamily="34" charset="0"/>
                        </a:rPr>
                        <m:t>1</m:t>
                      </m:r>
                      <m:r>
                        <m:rPr>
                          <m:nor/>
                        </m:rPr>
                        <a:rPr lang="en-US" sz="1200" smtClean="0">
                          <a:solidFill>
                            <a:srgbClr val="000000"/>
                          </a:solidFill>
                          <a:latin typeface="+mj-lt"/>
                          <a:cs typeface="Calibri" panose="020F0502020204030204" pitchFamily="34" charset="0"/>
                        </a:rPr>
                        <m:t>. </m:t>
                      </m:r>
                      <m:r>
                        <m:rPr>
                          <m:nor/>
                        </m:rPr>
                        <a:rPr lang="en-US" sz="1200" b="1" i="0" smtClean="0">
                          <a:solidFill>
                            <a:srgbClr val="000000"/>
                          </a:solidFill>
                          <a:latin typeface="+mj-lt"/>
                          <a:cs typeface="Calibri" panose="020F0502020204030204" pitchFamily="34" charset="0"/>
                        </a:rPr>
                        <m:t>Equation</m:t>
                      </m:r>
                      <m:r>
                        <m:rPr>
                          <m:nor/>
                        </m:rPr>
                        <a:rPr lang="en-US" sz="1200" b="1" i="0" smtClean="0">
                          <a:solidFill>
                            <a:srgbClr val="000000"/>
                          </a:solidFill>
                          <a:latin typeface="+mj-lt"/>
                          <a:cs typeface="Calibri" panose="020F0502020204030204" pitchFamily="34" charset="0"/>
                        </a:rPr>
                        <m:t> </m:t>
                      </m:r>
                      <m:r>
                        <m:rPr>
                          <m:nor/>
                        </m:rPr>
                        <a:rPr lang="en-US" sz="1200" smtClean="0">
                          <a:solidFill>
                            <a:srgbClr val="000000"/>
                          </a:solidFill>
                          <a:latin typeface="+mj-lt"/>
                          <a:cs typeface="Calibri" panose="020F0502020204030204" pitchFamily="34" charset="0"/>
                        </a:rPr>
                        <m:t>from</m:t>
                      </m:r>
                      <m:r>
                        <m:rPr>
                          <m:nor/>
                        </m:rPr>
                        <a:rPr lang="en-US" sz="1200" smtClean="0">
                          <a:solidFill>
                            <a:srgbClr val="000000"/>
                          </a:solidFill>
                          <a:latin typeface="+mj-lt"/>
                          <a:cs typeface="Calibri" panose="020F0502020204030204" pitchFamily="34" charset="0"/>
                        </a:rPr>
                        <m:t> </m:t>
                      </m:r>
                      <m:r>
                        <m:rPr>
                          <m:nor/>
                        </m:rPr>
                        <a:rPr lang="en-US" sz="1200" smtClean="0">
                          <a:solidFill>
                            <a:srgbClr val="000000"/>
                          </a:solidFill>
                          <a:latin typeface="+mj-lt"/>
                          <a:cs typeface="Calibri" panose="020F0502020204030204" pitchFamily="34" charset="0"/>
                        </a:rPr>
                        <m:t>given</m:t>
                      </m:r>
                      <m:r>
                        <m:rPr>
                          <m:nor/>
                        </m:rPr>
                        <a:rPr lang="en-US" sz="1200" smtClean="0">
                          <a:solidFill>
                            <a:srgbClr val="000000"/>
                          </a:solidFill>
                          <a:latin typeface="+mj-lt"/>
                          <a:cs typeface="Calibri" panose="020F0502020204030204" pitchFamily="34" charset="0"/>
                        </a:rPr>
                        <m:t> </m:t>
                      </m:r>
                      <m:r>
                        <m:rPr>
                          <m:nor/>
                        </m:rPr>
                        <a:rPr lang="en-US" sz="1200" smtClean="0">
                          <a:solidFill>
                            <a:srgbClr val="000000"/>
                          </a:solidFill>
                          <a:latin typeface="+mj-lt"/>
                          <a:cs typeface="Calibri" panose="020F0502020204030204" pitchFamily="34" charset="0"/>
                        </a:rPr>
                        <m:t>network</m:t>
                      </m:r>
                      <m:r>
                        <m:rPr>
                          <m:nor/>
                        </m:rPr>
                        <a:rPr lang="en-US" sz="1200" smtClean="0">
                          <a:solidFill>
                            <a:srgbClr val="000000"/>
                          </a:solidFill>
                          <a:latin typeface="+mj-lt"/>
                          <a:cs typeface="Calibri" panose="020F0502020204030204" pitchFamily="34" charset="0"/>
                        </a:rPr>
                        <m:t>:</m:t>
                      </m:r>
                    </m:oMath>
                  </m:oMathPara>
                </a14:m>
                <a:endParaRPr lang="en-US" sz="1200" dirty="0">
                  <a:solidFill>
                    <a:srgbClr val="000000"/>
                  </a:solidFill>
                  <a:latin typeface="+mj-lt"/>
                  <a:cs typeface="Calibri" panose="020F0502020204030204" pitchFamily="34" charset="0"/>
                </a:endParaRPr>
              </a:p>
              <a:p>
                <a:endParaRPr lang="en-US" sz="1200"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US" sz="1200" b="0" i="1">
                          <a:solidFill>
                            <a:srgbClr val="000000"/>
                          </a:solidFill>
                          <a:latin typeface="Cambria Math" panose="02040503050406030204" pitchFamily="18" charset="0"/>
                          <a:ea typeface="Cambria Math" panose="02040503050406030204" pitchFamily="18" charset="0"/>
                        </a:rPr>
                        <m:t>𝑃</m:t>
                      </m:r>
                      <m:d>
                        <m:dPr>
                          <m:ctrlPr>
                            <a:rPr lang="en-US" sz="1200" b="0" i="1">
                              <a:solidFill>
                                <a:srgbClr val="000000"/>
                              </a:solidFill>
                              <a:latin typeface="Cambria Math" panose="02040503050406030204" pitchFamily="18" charset="0"/>
                              <a:ea typeface="Cambria Math" panose="02040503050406030204" pitchFamily="18" charset="0"/>
                            </a:rPr>
                          </m:ctrlPr>
                        </m:dPr>
                        <m:e>
                          <m:r>
                            <a:rPr lang="en-US" sz="1200" b="0" i="1">
                              <a:solidFill>
                                <a:srgbClr val="000000"/>
                              </a:solidFill>
                              <a:latin typeface="Cambria Math" panose="02040503050406030204" pitchFamily="18" charset="0"/>
                              <a:ea typeface="Cambria Math" panose="02040503050406030204" pitchFamily="18" charset="0"/>
                            </a:rPr>
                            <m:t>𝑀</m:t>
                          </m:r>
                          <m:r>
                            <a:rPr lang="en-US" sz="1200" b="0" i="1">
                              <a:solidFill>
                                <a:srgbClr val="000000"/>
                              </a:solidFill>
                              <a:latin typeface="Cambria Math" panose="02040503050406030204" pitchFamily="18" charset="0"/>
                              <a:ea typeface="Cambria Math" panose="02040503050406030204" pitchFamily="18" charset="0"/>
                            </a:rPr>
                            <m:t>,</m:t>
                          </m:r>
                          <m:r>
                            <a:rPr lang="en-US" sz="1200" b="0" i="1" smtClean="0">
                              <a:solidFill>
                                <a:srgbClr val="000000"/>
                              </a:solidFill>
                              <a:latin typeface="Cambria Math" panose="02040503050406030204" pitchFamily="18" charset="0"/>
                              <a:ea typeface="Cambria Math" panose="02040503050406030204" pitchFamily="18" charset="0"/>
                            </a:rPr>
                            <m:t>𝐴</m:t>
                          </m:r>
                          <m:r>
                            <a:rPr lang="en-US" sz="1200" b="0" i="1">
                              <a:solidFill>
                                <a:srgbClr val="000000"/>
                              </a:solidFill>
                              <a:latin typeface="Cambria Math" panose="02040503050406030204" pitchFamily="18" charset="0"/>
                              <a:ea typeface="Cambria Math" panose="02040503050406030204" pitchFamily="18" charset="0"/>
                            </a:rPr>
                            <m:t>,</m:t>
                          </m:r>
                          <m:r>
                            <a:rPr lang="en-US" sz="1200" b="0" i="1" smtClean="0">
                              <a:solidFill>
                                <a:srgbClr val="000000"/>
                              </a:solidFill>
                              <a:latin typeface="Cambria Math" panose="02040503050406030204" pitchFamily="18" charset="0"/>
                              <a:ea typeface="Cambria Math" panose="02040503050406030204" pitchFamily="18" charset="0"/>
                            </a:rPr>
                            <m:t>𝑅</m:t>
                          </m:r>
                        </m:e>
                      </m:d>
                      <m:r>
                        <a:rPr lang="en-US" sz="1200" b="0" i="1">
                          <a:solidFill>
                            <a:srgbClr val="000000"/>
                          </a:solidFill>
                          <a:latin typeface="Cambria Math" panose="02040503050406030204" pitchFamily="18" charset="0"/>
                          <a:ea typeface="Cambria Math" panose="02040503050406030204" pitchFamily="18" charset="0"/>
                        </a:rPr>
                        <m:t>=</m:t>
                      </m:r>
                      <m:r>
                        <a:rPr lang="en-US" sz="1200" b="0" i="1">
                          <a:solidFill>
                            <a:srgbClr val="000000"/>
                          </a:solidFill>
                          <a:latin typeface="Cambria Math" panose="02040503050406030204" pitchFamily="18" charset="0"/>
                          <a:ea typeface="Cambria Math" panose="02040503050406030204" pitchFamily="18" charset="0"/>
                        </a:rPr>
                        <m:t>𝑃</m:t>
                      </m:r>
                      <m:d>
                        <m:dPr>
                          <m:ctrlPr>
                            <a:rPr lang="en-US" sz="1200" b="0" i="1">
                              <a:solidFill>
                                <a:srgbClr val="000000"/>
                              </a:solidFill>
                              <a:latin typeface="Cambria Math" panose="02040503050406030204" pitchFamily="18" charset="0"/>
                              <a:ea typeface="Cambria Math" panose="02040503050406030204" pitchFamily="18" charset="0"/>
                            </a:rPr>
                          </m:ctrlPr>
                        </m:dPr>
                        <m:e>
                          <m:r>
                            <a:rPr lang="en-US" sz="1200" b="0" i="1">
                              <a:solidFill>
                                <a:srgbClr val="000000"/>
                              </a:solidFill>
                              <a:latin typeface="Cambria Math" panose="02040503050406030204" pitchFamily="18" charset="0"/>
                              <a:ea typeface="Cambria Math" panose="02040503050406030204" pitchFamily="18" charset="0"/>
                            </a:rPr>
                            <m:t>𝑀</m:t>
                          </m:r>
                        </m:e>
                      </m:d>
                      <m:r>
                        <a:rPr lang="en-US" sz="1200" b="0" i="1">
                          <a:solidFill>
                            <a:srgbClr val="000000"/>
                          </a:solidFill>
                          <a:latin typeface="Cambria Math" panose="02040503050406030204" pitchFamily="18" charset="0"/>
                          <a:ea typeface="Cambria Math" panose="02040503050406030204" pitchFamily="18" charset="0"/>
                        </a:rPr>
                        <m:t>∗</m:t>
                      </m:r>
                      <m:r>
                        <a:rPr lang="en-US" sz="1200" b="0" i="1">
                          <a:solidFill>
                            <a:srgbClr val="000000"/>
                          </a:solidFill>
                          <a:latin typeface="Cambria Math" panose="02040503050406030204" pitchFamily="18" charset="0"/>
                          <a:ea typeface="Cambria Math" panose="02040503050406030204" pitchFamily="18" charset="0"/>
                        </a:rPr>
                        <m:t>𝑃</m:t>
                      </m:r>
                      <m:d>
                        <m:dPr>
                          <m:ctrlPr>
                            <a:rPr lang="en-US" sz="1200" b="0" i="1">
                              <a:solidFill>
                                <a:srgbClr val="000000"/>
                              </a:solidFill>
                              <a:latin typeface="Cambria Math" panose="02040503050406030204" pitchFamily="18" charset="0"/>
                              <a:ea typeface="Cambria Math" panose="02040503050406030204" pitchFamily="18" charset="0"/>
                            </a:rPr>
                          </m:ctrlPr>
                        </m:dPr>
                        <m:e>
                          <m:r>
                            <a:rPr lang="en-US" sz="1200" b="0" i="1" smtClean="0">
                              <a:solidFill>
                                <a:srgbClr val="000000"/>
                              </a:solidFill>
                              <a:latin typeface="Cambria Math" panose="02040503050406030204" pitchFamily="18" charset="0"/>
                              <a:ea typeface="Cambria Math" panose="02040503050406030204" pitchFamily="18" charset="0"/>
                            </a:rPr>
                            <m:t>𝐴</m:t>
                          </m:r>
                        </m:e>
                      </m:d>
                      <m:r>
                        <a:rPr lang="en-US" sz="1200" b="0" i="1">
                          <a:solidFill>
                            <a:srgbClr val="000000"/>
                          </a:solidFill>
                          <a:latin typeface="Cambria Math" panose="02040503050406030204" pitchFamily="18" charset="0"/>
                          <a:ea typeface="Cambria Math" panose="02040503050406030204" pitchFamily="18" charset="0"/>
                        </a:rPr>
                        <m:t>∗</m:t>
                      </m:r>
                      <m:r>
                        <a:rPr lang="en-US" sz="1200" b="0" i="1">
                          <a:solidFill>
                            <a:srgbClr val="000000"/>
                          </a:solidFill>
                          <a:latin typeface="Cambria Math" panose="02040503050406030204" pitchFamily="18" charset="0"/>
                          <a:ea typeface="Cambria Math" panose="02040503050406030204" pitchFamily="18" charset="0"/>
                        </a:rPr>
                        <m:t>𝑃</m:t>
                      </m:r>
                      <m:d>
                        <m:dPr>
                          <m:ctrlPr>
                            <a:rPr lang="en-US" sz="1200" b="0" i="1">
                              <a:solidFill>
                                <a:srgbClr val="000000"/>
                              </a:solidFill>
                              <a:latin typeface="Cambria Math" panose="02040503050406030204" pitchFamily="18" charset="0"/>
                              <a:ea typeface="Cambria Math" panose="02040503050406030204" pitchFamily="18" charset="0"/>
                            </a:rPr>
                          </m:ctrlPr>
                        </m:dPr>
                        <m:e>
                          <m:r>
                            <a:rPr lang="en-US" sz="1200" b="0" i="1" smtClean="0">
                              <a:solidFill>
                                <a:srgbClr val="000000"/>
                              </a:solidFill>
                              <a:latin typeface="Cambria Math" panose="02040503050406030204" pitchFamily="18" charset="0"/>
                              <a:ea typeface="Cambria Math" panose="02040503050406030204" pitchFamily="18" charset="0"/>
                            </a:rPr>
                            <m:t>𝑅</m:t>
                          </m:r>
                        </m:e>
                        <m:e>
                          <m:r>
                            <a:rPr lang="en-US" sz="1200" b="0" i="1">
                              <a:solidFill>
                                <a:srgbClr val="000000"/>
                              </a:solidFill>
                              <a:latin typeface="Cambria Math" panose="02040503050406030204" pitchFamily="18" charset="0"/>
                              <a:ea typeface="Cambria Math" panose="02040503050406030204" pitchFamily="18" charset="0"/>
                            </a:rPr>
                            <m:t>𝑀</m:t>
                          </m:r>
                          <m:r>
                            <a:rPr lang="en-US" sz="1200" b="0" i="1">
                              <a:solidFill>
                                <a:srgbClr val="000000"/>
                              </a:solidFill>
                              <a:latin typeface="Cambria Math" panose="02040503050406030204" pitchFamily="18" charset="0"/>
                              <a:ea typeface="Cambria Math" panose="02040503050406030204" pitchFamily="18" charset="0"/>
                            </a:rPr>
                            <m:t>,</m:t>
                          </m:r>
                          <m:r>
                            <a:rPr lang="en-US" sz="1200" b="0" i="1" smtClean="0">
                              <a:solidFill>
                                <a:srgbClr val="000000"/>
                              </a:solidFill>
                              <a:latin typeface="Cambria Math" panose="02040503050406030204" pitchFamily="18" charset="0"/>
                              <a:ea typeface="Cambria Math" panose="02040503050406030204" pitchFamily="18" charset="0"/>
                            </a:rPr>
                            <m:t>𝐴</m:t>
                          </m:r>
                        </m:e>
                      </m:d>
                    </m:oMath>
                  </m:oMathPara>
                </a14:m>
                <a:endParaRPr lang="en-US" sz="1200" b="0" i="1" dirty="0">
                  <a:latin typeface="Cambria Math" panose="02040503050406030204" pitchFamily="18" charset="0"/>
                  <a:ea typeface="Cambria Math" panose="02040503050406030204" pitchFamily="18" charset="0"/>
                </a:endParaRPr>
              </a:p>
              <a:p>
                <a:endParaRPr lang="en-US" sz="1200" b="0" dirty="0">
                  <a:latin typeface="+mj-lt"/>
                </a:endParaRPr>
              </a:p>
              <a:p>
                <a:r>
                  <a:rPr lang="en-US" sz="1200" dirty="0">
                    <a:latin typeface="+mj-lt"/>
                    <a:cs typeface="Calibri" panose="020F0502020204030204" pitchFamily="34" charset="0"/>
                  </a:rPr>
                  <a:t>	2</a:t>
                </a:r>
                <a:r>
                  <a:rPr lang="en-US" sz="1200" dirty="0">
                    <a:solidFill>
                      <a:srgbClr val="000000"/>
                    </a:solidFill>
                    <a:latin typeface="+mj-lt"/>
                    <a:cs typeface="Calibri" panose="020F0502020204030204" pitchFamily="34" charset="0"/>
                  </a:rPr>
                  <a:t>. Product rule over A and R</a:t>
                </a:r>
                <a:endParaRPr lang="en-US" sz="1200" b="0" dirty="0">
                  <a:solidFill>
                    <a:srgbClr val="000000"/>
                  </a:solidFill>
                  <a:latin typeface="+mj-lt"/>
                  <a:cs typeface="Calibri" panose="020F0502020204030204" pitchFamily="34" charset="0"/>
                </a:endParaRPr>
              </a:p>
              <a:p>
                <a:endParaRPr lang="en-US" sz="1200"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US" sz="1200" b="0" i="1">
                          <a:solidFill>
                            <a:srgbClr val="000000"/>
                          </a:solidFill>
                          <a:latin typeface="Cambria Math" panose="02040503050406030204" pitchFamily="18" charset="0"/>
                        </a:rPr>
                        <m:t>𝑃</m:t>
                      </m:r>
                      <m:d>
                        <m:dPr>
                          <m:ctrlPr>
                            <a:rPr lang="en-US" sz="1200" b="0" i="1">
                              <a:solidFill>
                                <a:srgbClr val="000000"/>
                              </a:solidFill>
                              <a:latin typeface="Cambria Math" panose="02040503050406030204" pitchFamily="18" charset="0"/>
                            </a:rPr>
                          </m:ctrlPr>
                        </m:dPr>
                        <m:e>
                          <m:r>
                            <a:rPr lang="en-US" sz="1200" b="0" i="1" smtClean="0">
                              <a:solidFill>
                                <a:srgbClr val="000000"/>
                              </a:solidFill>
                              <a:latin typeface="Cambria Math" panose="02040503050406030204" pitchFamily="18" charset="0"/>
                            </a:rPr>
                            <m:t>𝑀</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𝐴</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𝑅</m:t>
                          </m:r>
                        </m:e>
                      </m:d>
                      <m:r>
                        <a:rPr lang="en-US" sz="1200" b="0" i="1">
                          <a:solidFill>
                            <a:srgbClr val="000000"/>
                          </a:solidFill>
                          <a:latin typeface="Cambria Math" panose="02040503050406030204" pitchFamily="18" charset="0"/>
                        </a:rPr>
                        <m:t>=</m:t>
                      </m:r>
                      <m:f>
                        <m:fPr>
                          <m:ctrlPr>
                            <a:rPr lang="en-US" sz="1200" b="0" i="1">
                              <a:solidFill>
                                <a:srgbClr val="000000"/>
                              </a:solidFill>
                              <a:latin typeface="Cambria Math" panose="02040503050406030204" pitchFamily="18" charset="0"/>
                            </a:rPr>
                          </m:ctrlPr>
                        </m:fPr>
                        <m:num>
                          <m:r>
                            <a:rPr lang="en-US" sz="1200" b="0" i="1">
                              <a:solidFill>
                                <a:srgbClr val="000000"/>
                              </a:solidFill>
                              <a:latin typeface="Cambria Math" panose="02040503050406030204" pitchFamily="18" charset="0"/>
                            </a:rPr>
                            <m:t>𝑃</m:t>
                          </m:r>
                          <m:d>
                            <m:dPr>
                              <m:ctrlPr>
                                <a:rPr lang="en-US" sz="1200" b="0" i="1">
                                  <a:solidFill>
                                    <a:srgbClr val="000000"/>
                                  </a:solidFill>
                                  <a:latin typeface="Cambria Math" panose="02040503050406030204" pitchFamily="18" charset="0"/>
                                </a:rPr>
                              </m:ctrlPr>
                            </m:dPr>
                            <m:e>
                              <m:r>
                                <a:rPr lang="en-US" sz="1200" b="0" i="1">
                                  <a:solidFill>
                                    <a:srgbClr val="000000"/>
                                  </a:solidFill>
                                  <a:latin typeface="Cambria Math" panose="02040503050406030204" pitchFamily="18" charset="0"/>
                                </a:rPr>
                                <m:t>𝑀</m:t>
                              </m:r>
                            </m:e>
                          </m:d>
                          <m:r>
                            <a:rPr lang="en-US" sz="1200" b="0" i="1">
                              <a:solidFill>
                                <a:srgbClr val="000000"/>
                              </a:solidFill>
                              <a:latin typeface="Cambria Math" panose="02040503050406030204" pitchFamily="18" charset="0"/>
                            </a:rPr>
                            <m:t>∗</m:t>
                          </m:r>
                          <m:r>
                            <a:rPr lang="en-US" sz="1200" b="0" i="1">
                              <a:solidFill>
                                <a:srgbClr val="000000"/>
                              </a:solidFill>
                              <a:latin typeface="Cambria Math" panose="02040503050406030204" pitchFamily="18" charset="0"/>
                            </a:rPr>
                            <m:t>𝑃</m:t>
                          </m:r>
                          <m:d>
                            <m:dPr>
                              <m:ctrlPr>
                                <a:rPr lang="en-US" sz="1200" b="0" i="1">
                                  <a:solidFill>
                                    <a:srgbClr val="000000"/>
                                  </a:solidFill>
                                  <a:latin typeface="Cambria Math" panose="02040503050406030204" pitchFamily="18" charset="0"/>
                                </a:rPr>
                              </m:ctrlPr>
                            </m:dPr>
                            <m:e>
                              <m:r>
                                <a:rPr lang="en-US" sz="1200" b="0" i="1" smtClean="0">
                                  <a:solidFill>
                                    <a:srgbClr val="000000"/>
                                  </a:solidFill>
                                  <a:latin typeface="Cambria Math" panose="02040503050406030204" pitchFamily="18" charset="0"/>
                                </a:rPr>
                                <m:t>𝐴</m:t>
                              </m:r>
                            </m:e>
                          </m:d>
                          <m:r>
                            <a:rPr lang="en-US" sz="1200" b="0" i="1">
                              <a:solidFill>
                                <a:srgbClr val="000000"/>
                              </a:solidFill>
                              <a:latin typeface="Cambria Math" panose="02040503050406030204" pitchFamily="18" charset="0"/>
                            </a:rPr>
                            <m:t>∗</m:t>
                          </m:r>
                          <m:r>
                            <a:rPr lang="en-US" sz="1200" b="0" i="1">
                              <a:solidFill>
                                <a:srgbClr val="000000"/>
                              </a:solidFill>
                              <a:latin typeface="Cambria Math" panose="02040503050406030204" pitchFamily="18" charset="0"/>
                            </a:rPr>
                            <m:t>𝑃</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𝑅</m:t>
                          </m:r>
                          <m:r>
                            <a:rPr lang="en-US" sz="1200" b="0" i="1">
                              <a:solidFill>
                                <a:srgbClr val="000000"/>
                              </a:solidFill>
                              <a:latin typeface="Cambria Math" panose="02040503050406030204" pitchFamily="18" charset="0"/>
                            </a:rPr>
                            <m:t>|</m:t>
                          </m:r>
                          <m:r>
                            <a:rPr lang="en-US" sz="1200" b="0" i="1">
                              <a:solidFill>
                                <a:srgbClr val="000000"/>
                              </a:solidFill>
                              <a:latin typeface="Cambria Math" panose="02040503050406030204" pitchFamily="18" charset="0"/>
                            </a:rPr>
                            <m:t>𝑀</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𝐴</m:t>
                          </m:r>
                          <m:r>
                            <a:rPr lang="en-US" sz="1200" b="0" i="1">
                              <a:solidFill>
                                <a:srgbClr val="000000"/>
                              </a:solidFill>
                              <a:latin typeface="Cambria Math" panose="02040503050406030204" pitchFamily="18" charset="0"/>
                            </a:rPr>
                            <m:t>)</m:t>
                          </m:r>
                        </m:num>
                        <m:den>
                          <m:r>
                            <a:rPr lang="en-US" sz="1200" b="0" i="1">
                              <a:solidFill>
                                <a:srgbClr val="000000"/>
                              </a:solidFill>
                              <a:latin typeface="Cambria Math" panose="02040503050406030204" pitchFamily="18" charset="0"/>
                            </a:rPr>
                            <m:t>𝑃</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𝐴</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𝑅</m:t>
                          </m:r>
                          <m:r>
                            <a:rPr lang="en-US" sz="1200" b="0" i="1">
                              <a:solidFill>
                                <a:srgbClr val="000000"/>
                              </a:solidFill>
                              <a:latin typeface="Cambria Math" panose="02040503050406030204" pitchFamily="18" charset="0"/>
                            </a:rPr>
                            <m:t>)</m:t>
                          </m:r>
                        </m:den>
                      </m:f>
                    </m:oMath>
                  </m:oMathPara>
                </a14:m>
                <a:endParaRPr lang="en-US" sz="1200" b="0" i="1" dirty="0">
                  <a:latin typeface="+mj-lt"/>
                </a:endParaRPr>
              </a:p>
              <a:p>
                <a:r>
                  <a:rPr lang="en-US" sz="1200" dirty="0">
                    <a:solidFill>
                      <a:srgbClr val="000000"/>
                    </a:solidFill>
                    <a:latin typeface="+mj-lt"/>
                    <a:cs typeface="Calibri" panose="020F0502020204030204" pitchFamily="34" charset="0"/>
                  </a:rPr>
                  <a:t>	3. Sum rule over M:</a:t>
                </a:r>
              </a:p>
              <a:p>
                <a:endParaRPr lang="en-US" sz="1200"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US" sz="1200" b="0" i="1">
                          <a:solidFill>
                            <a:srgbClr val="000000"/>
                          </a:solidFill>
                          <a:latin typeface="Cambria Math" panose="02040503050406030204" pitchFamily="18" charset="0"/>
                          <a:cs typeface="Calibri" panose="020F0502020204030204" pitchFamily="34" charset="0"/>
                        </a:rPr>
                        <m:t>𝑃</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a:solidFill>
                                <a:srgbClr val="000000"/>
                              </a:solidFill>
                              <a:latin typeface="Cambria Math" panose="02040503050406030204" pitchFamily="18" charset="0"/>
                              <a:cs typeface="Calibri" panose="020F0502020204030204" pitchFamily="34" charset="0"/>
                            </a:rPr>
                            <m:t>𝐴</m:t>
                          </m:r>
                        </m:e>
                      </m:d>
                      <m:nary>
                        <m:naryPr>
                          <m:chr m:val="∑"/>
                          <m:limLoc m:val="undOvr"/>
                          <m:grow m:val="on"/>
                          <m:supHide m:val="on"/>
                          <m:ctrlPr>
                            <a:rPr lang="en-US" sz="1200" b="0" i="1">
                              <a:solidFill>
                                <a:srgbClr val="000000"/>
                              </a:solidFill>
                              <a:latin typeface="Cambria Math" panose="02040503050406030204" pitchFamily="18" charset="0"/>
                              <a:cs typeface="Calibri" panose="020F0502020204030204" pitchFamily="34" charset="0"/>
                            </a:rPr>
                          </m:ctrlPr>
                        </m:naryPr>
                        <m:sub>
                          <m:r>
                            <a:rPr lang="en-US" sz="1200" b="0" i="1" smtClean="0">
                              <a:solidFill>
                                <a:srgbClr val="000000"/>
                              </a:solidFill>
                              <a:latin typeface="Cambria Math" panose="02040503050406030204" pitchFamily="18" charset="0"/>
                              <a:cs typeface="Calibri" panose="020F0502020204030204" pitchFamily="34" charset="0"/>
                            </a:rPr>
                            <m:t>𝑀</m:t>
                          </m:r>
                        </m:sub>
                        <m:sup/>
                        <m:e>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a:solidFill>
                                    <a:srgbClr val="000000"/>
                                  </a:solidFill>
                                  <a:latin typeface="Cambria Math" panose="02040503050406030204" pitchFamily="18" charset="0"/>
                                  <a:cs typeface="Calibri" panose="020F0502020204030204" pitchFamily="34" charset="0"/>
                                </a:rPr>
                                <m:t>𝑀</m:t>
                              </m:r>
                            </m:e>
                          </m:d>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𝑃</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𝑀</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e>
                      </m:nary>
                    </m:oMath>
                  </m:oMathPara>
                </a14:m>
                <a:endParaRPr lang="en-US" sz="1200" b="0" i="1" dirty="0">
                  <a:solidFill>
                    <a:srgbClr val="000000"/>
                  </a:solidFill>
                  <a:latin typeface="+mj-lt"/>
                  <a:cs typeface="Calibri" panose="020F0502020204030204" pitchFamily="34" charset="0"/>
                </a:endParaRPr>
              </a:p>
              <a:p>
                <a:r>
                  <a:rPr lang="en-US" sz="1200" dirty="0">
                    <a:solidFill>
                      <a:srgbClr val="000000"/>
                    </a:solidFill>
                    <a:latin typeface="+mj-lt"/>
                    <a:cs typeface="Calibri" panose="020F0502020204030204" pitchFamily="34" charset="0"/>
                  </a:rPr>
                  <a:t>	4. Plug in into original formula:</a:t>
                </a:r>
              </a:p>
              <a:p>
                <a:endParaRPr lang="en-US" sz="1200"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smtClean="0">
                              <a:solidFill>
                                <a:srgbClr val="000000"/>
                              </a:solidFill>
                              <a:latin typeface="Cambria Math" panose="02040503050406030204" pitchFamily="18" charset="0"/>
                              <a:cs typeface="Calibri" panose="020F0502020204030204" pitchFamily="34" charset="0"/>
                            </a:rPr>
                            <m:t>𝑀</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e>
                      </m:d>
                      <m:r>
                        <a:rPr lang="en-US" sz="1200" b="0" i="1">
                          <a:solidFill>
                            <a:srgbClr val="000000"/>
                          </a:solidFill>
                          <a:latin typeface="Cambria Math" panose="02040503050406030204" pitchFamily="18" charset="0"/>
                          <a:cs typeface="Calibri" panose="020F0502020204030204" pitchFamily="34" charset="0"/>
                        </a:rPr>
                        <m:t>=</m:t>
                      </m:r>
                      <m:f>
                        <m:fPr>
                          <m:ctrlPr>
                            <a:rPr lang="en-US" sz="1200" b="0" i="1">
                              <a:solidFill>
                                <a:srgbClr val="000000"/>
                              </a:solidFill>
                              <a:latin typeface="Cambria Math" panose="02040503050406030204" pitchFamily="18" charset="0"/>
                              <a:cs typeface="Calibri" panose="020F0502020204030204" pitchFamily="34" charset="0"/>
                            </a:rPr>
                          </m:ctrlPr>
                        </m:fPr>
                        <m:num>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a:solidFill>
                                    <a:srgbClr val="000000"/>
                                  </a:solidFill>
                                  <a:latin typeface="Cambria Math" panose="02040503050406030204" pitchFamily="18" charset="0"/>
                                  <a:cs typeface="Calibri" panose="020F0502020204030204" pitchFamily="34" charset="0"/>
                                </a:rPr>
                                <m:t>𝑀</m:t>
                              </m:r>
                            </m:e>
                          </m:d>
                          <m:r>
                            <a:rPr lang="en-US" sz="1200" b="0" i="1">
                              <a:solidFill>
                                <a:srgbClr val="000000"/>
                              </a:solidFill>
                              <a:latin typeface="Cambria Math" panose="02040503050406030204" pitchFamily="18" charset="0"/>
                              <a:cs typeface="Calibri" panose="020F0502020204030204" pitchFamily="34" charset="0"/>
                            </a:rPr>
                            <m:t>∗</m:t>
                          </m:r>
                          <m:r>
                            <a:rPr lang="en-US" sz="1200" b="0" i="1" strike="sngStrike">
                              <a:solidFill>
                                <a:srgbClr val="000000"/>
                              </a:solidFill>
                              <a:latin typeface="Cambria Math" panose="02040503050406030204" pitchFamily="18" charset="0"/>
                              <a:cs typeface="Calibri" panose="020F0502020204030204" pitchFamily="34" charset="0"/>
                            </a:rPr>
                            <m:t>𝑃</m:t>
                          </m:r>
                          <m:d>
                            <m:dPr>
                              <m:ctrlPr>
                                <a:rPr lang="en-US" sz="1200" b="0" i="1" strike="sngStrike">
                                  <a:solidFill>
                                    <a:srgbClr val="000000"/>
                                  </a:solidFill>
                                  <a:latin typeface="Cambria Math" panose="02040503050406030204" pitchFamily="18" charset="0"/>
                                  <a:cs typeface="Calibri" panose="020F0502020204030204" pitchFamily="34" charset="0"/>
                                </a:rPr>
                              </m:ctrlPr>
                            </m:dPr>
                            <m:e>
                              <m:r>
                                <a:rPr lang="en-US" sz="1200" b="0" i="1" strike="sngStrike" smtClean="0">
                                  <a:solidFill>
                                    <a:srgbClr val="000000"/>
                                  </a:solidFill>
                                  <a:latin typeface="Cambria Math" panose="02040503050406030204" pitchFamily="18" charset="0"/>
                                  <a:cs typeface="Calibri" panose="020F0502020204030204" pitchFamily="34" charset="0"/>
                                </a:rPr>
                                <m:t>𝐴</m:t>
                              </m:r>
                            </m:e>
                          </m:d>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𝑃</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𝑀</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num>
                        <m:den>
                          <m:r>
                            <a:rPr lang="en-US" sz="1200" b="0" i="1" strike="sngStrike">
                              <a:solidFill>
                                <a:srgbClr val="000000"/>
                              </a:solidFill>
                              <a:latin typeface="Cambria Math" panose="02040503050406030204" pitchFamily="18" charset="0"/>
                              <a:cs typeface="Calibri" panose="020F0502020204030204" pitchFamily="34" charset="0"/>
                            </a:rPr>
                            <m:t>𝑃</m:t>
                          </m:r>
                          <m:d>
                            <m:dPr>
                              <m:ctrlPr>
                                <a:rPr lang="en-US" sz="1200" b="0" i="1" strike="sngStrike">
                                  <a:solidFill>
                                    <a:srgbClr val="000000"/>
                                  </a:solidFill>
                                  <a:latin typeface="Cambria Math" panose="02040503050406030204" pitchFamily="18" charset="0"/>
                                  <a:cs typeface="Calibri" panose="020F0502020204030204" pitchFamily="34" charset="0"/>
                                </a:rPr>
                              </m:ctrlPr>
                            </m:dPr>
                            <m:e>
                              <m:r>
                                <a:rPr lang="en-US" sz="1200" b="0" i="1" strike="sngStrike" smtClean="0">
                                  <a:solidFill>
                                    <a:srgbClr val="000000"/>
                                  </a:solidFill>
                                  <a:latin typeface="Cambria Math" panose="02040503050406030204" pitchFamily="18" charset="0"/>
                                  <a:cs typeface="Calibri" panose="020F0502020204030204" pitchFamily="34" charset="0"/>
                                </a:rPr>
                                <m:t>𝐴</m:t>
                              </m:r>
                            </m:e>
                          </m:d>
                          <m:r>
                            <a:rPr lang="en-US" sz="1200" b="0" i="1">
                              <a:solidFill>
                                <a:srgbClr val="000000"/>
                              </a:solidFill>
                              <a:latin typeface="Cambria Math" panose="02040503050406030204" pitchFamily="18" charset="0"/>
                              <a:cs typeface="Calibri" panose="020F0502020204030204" pitchFamily="34" charset="0"/>
                            </a:rPr>
                            <m:t>∗</m:t>
                          </m:r>
                          <m:nary>
                            <m:naryPr>
                              <m:chr m:val="∑"/>
                              <m:limLoc m:val="undOvr"/>
                              <m:grow m:val="on"/>
                              <m:supHide m:val="on"/>
                              <m:ctrlPr>
                                <a:rPr lang="en-US" sz="1200" b="0" i="1">
                                  <a:solidFill>
                                    <a:srgbClr val="000000"/>
                                  </a:solidFill>
                                  <a:latin typeface="Cambria Math" panose="02040503050406030204" pitchFamily="18" charset="0"/>
                                  <a:cs typeface="Calibri" panose="020F0502020204030204" pitchFamily="34" charset="0"/>
                                </a:rPr>
                              </m:ctrlPr>
                            </m:naryPr>
                            <m:sub>
                              <m:r>
                                <m:rPr>
                                  <m:brk/>
                                  <m:aln/>
                                </m:rPr>
                                <a:rPr lang="en-US" sz="1200" b="0" i="1" smtClean="0">
                                  <a:solidFill>
                                    <a:srgbClr val="000000"/>
                                  </a:solidFill>
                                  <a:latin typeface="Cambria Math" panose="02040503050406030204" pitchFamily="18" charset="0"/>
                                  <a:cs typeface="Calibri" panose="020F0502020204030204" pitchFamily="34" charset="0"/>
                                </a:rPr>
                                <m:t>𝑀</m:t>
                              </m:r>
                            </m:sub>
                            <m:sup/>
                            <m:e>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smtClean="0">
                                      <a:solidFill>
                                        <a:srgbClr val="000000"/>
                                      </a:solidFill>
                                      <a:latin typeface="Cambria Math" panose="02040503050406030204" pitchFamily="18" charset="0"/>
                                      <a:cs typeface="Calibri" panose="020F0502020204030204" pitchFamily="34" charset="0"/>
                                    </a:rPr>
                                    <m:t>𝑀</m:t>
                                  </m:r>
                                </m:e>
                              </m:d>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𝑃</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𝑀</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e>
                          </m:nary>
                        </m:den>
                      </m:f>
                    </m:oMath>
                  </m:oMathPara>
                </a14:m>
                <a:endParaRPr lang="en-US" sz="1200" b="0" i="1" dirty="0">
                  <a:solidFill>
                    <a:srgbClr val="000000"/>
                  </a:solidFill>
                  <a:latin typeface="+mj-lt"/>
                  <a:cs typeface="Calibri" panose="020F0502020204030204" pitchFamily="34" charset="0"/>
                </a:endParaRPr>
              </a:p>
              <a:p>
                <a:endParaRPr lang="en-US" sz="1200" b="0" i="1" dirty="0">
                  <a:solidFill>
                    <a:srgbClr val="000000"/>
                  </a:solidFill>
                  <a:latin typeface="+mj-lt"/>
                  <a:cs typeface="Calibri" panose="020F0502020204030204" pitchFamily="34" charset="0"/>
                </a:endParaRPr>
              </a:p>
              <a:p>
                <a:r>
                  <a:rPr lang="en-US" sz="1200" b="0" i="1" dirty="0">
                    <a:solidFill>
                      <a:srgbClr val="000000"/>
                    </a:solidFill>
                    <a:latin typeface="+mj-lt"/>
                    <a:cs typeface="Calibri" panose="020F0502020204030204" pitchFamily="34" charset="0"/>
                  </a:rPr>
                  <a:t>	</a:t>
                </a:r>
                <a:r>
                  <a:rPr lang="de-DE" sz="1200" dirty="0">
                    <a:solidFill>
                      <a:srgbClr val="000000"/>
                    </a:solidFill>
                    <a:cs typeface="Calibri" panose="020F0502020204030204" pitchFamily="34" charset="0"/>
                  </a:rPr>
                  <a:t> </a:t>
                </a:r>
                <a14:m>
                  <m:oMath xmlns:m="http://schemas.openxmlformats.org/officeDocument/2006/math">
                    <m:r>
                      <a:rPr lang="de-DE" sz="1200" b="1" i="1">
                        <a:solidFill>
                          <a:srgbClr val="000000"/>
                        </a:solidFill>
                        <a:latin typeface="Cambria Math" panose="02040503050406030204" pitchFamily="18" charset="0"/>
                        <a:cs typeface="Calibri" panose="020F0502020204030204" pitchFamily="34" charset="0"/>
                      </a:rPr>
                      <m:t>𝑷</m:t>
                    </m:r>
                    <m:d>
                      <m:dPr>
                        <m:ctrlPr>
                          <a:rPr lang="de-DE" sz="1200" i="1">
                            <a:solidFill>
                              <a:srgbClr val="000000"/>
                            </a:solidFill>
                            <a:latin typeface="Cambria Math" panose="02040503050406030204" pitchFamily="18" charset="0"/>
                            <a:cs typeface="Calibri" panose="020F0502020204030204" pitchFamily="34" charset="0"/>
                          </a:rPr>
                        </m:ctrlPr>
                      </m:dPr>
                      <m:e>
                        <m:r>
                          <a:rPr lang="de-DE" sz="1200" b="1" i="1" smtClean="0">
                            <a:solidFill>
                              <a:srgbClr val="000000"/>
                            </a:solidFill>
                            <a:latin typeface="Cambria Math" panose="02040503050406030204" pitchFamily="18" charset="0"/>
                            <a:cs typeface="Calibri" panose="020F0502020204030204" pitchFamily="34" charset="0"/>
                          </a:rPr>
                          <m:t>𝑴</m:t>
                        </m:r>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𝟎</m:t>
                        </m:r>
                      </m:e>
                      <m:e>
                        <m:r>
                          <a:rPr lang="de-DE" sz="1200" b="1" i="1" smtClean="0">
                            <a:solidFill>
                              <a:srgbClr val="000000"/>
                            </a:solidFill>
                            <a:latin typeface="Cambria Math" panose="02040503050406030204" pitchFamily="18" charset="0"/>
                            <a:cs typeface="Calibri" panose="020F0502020204030204" pitchFamily="34" charset="0"/>
                          </a:rPr>
                          <m:t>𝑨</m:t>
                        </m:r>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𝟎</m:t>
                        </m:r>
                        <m:r>
                          <a:rPr lang="de-DE" sz="1200" b="1" i="1">
                            <a:solidFill>
                              <a:srgbClr val="000000"/>
                            </a:solidFill>
                            <a:latin typeface="Cambria Math" panose="02040503050406030204" pitchFamily="18" charset="0"/>
                            <a:cs typeface="Calibri" panose="020F0502020204030204" pitchFamily="34" charset="0"/>
                          </a:rPr>
                          <m:t>,</m:t>
                        </m:r>
                        <m:r>
                          <a:rPr lang="de-DE" sz="1200" b="1" i="1" smtClean="0">
                            <a:solidFill>
                              <a:srgbClr val="000000"/>
                            </a:solidFill>
                            <a:latin typeface="Cambria Math" panose="02040503050406030204" pitchFamily="18" charset="0"/>
                            <a:cs typeface="Calibri" panose="020F0502020204030204" pitchFamily="34" charset="0"/>
                          </a:rPr>
                          <m:t>𝑹</m:t>
                        </m:r>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𝟎</m:t>
                        </m:r>
                      </m:e>
                    </m:d>
                  </m:oMath>
                </a14:m>
                <a:r>
                  <a:rPr lang="en-US" sz="1200" i="1" dirty="0">
                    <a:solidFill>
                      <a:srgbClr val="000000"/>
                    </a:solidFill>
                    <a:latin typeface="+mj-lt"/>
                    <a:cs typeface="Calibri" panose="020F0502020204030204" pitchFamily="34" charset="0"/>
                  </a:rPr>
                  <a:t> </a:t>
                </a:r>
                <a14:m>
                  <m:oMath xmlns:m="http://schemas.openxmlformats.org/officeDocument/2006/math">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𝟎</m:t>
                    </m:r>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𝟏𝟏𝟏</m:t>
                    </m:r>
                  </m:oMath>
                </a14:m>
                <a:endParaRPr lang="en-US" sz="1200" i="1" dirty="0">
                  <a:solidFill>
                    <a:srgbClr val="000000"/>
                  </a:solidFill>
                  <a:latin typeface="+mj-lt"/>
                  <a:cs typeface="Calibri" panose="020F0502020204030204" pitchFamily="34" charset="0"/>
                </a:endParaRPr>
              </a:p>
            </p:txBody>
          </p:sp>
        </mc:Choice>
        <mc:Fallback xmlns="">
          <p:sp>
            <p:nvSpPr>
              <p:cNvPr id="6" name="Rectangle 3">
                <a:extLst>
                  <a:ext uri="{FF2B5EF4-FFF2-40B4-BE49-F238E27FC236}">
                    <a16:creationId xmlns:a16="http://schemas.microsoft.com/office/drawing/2014/main" id="{2D872B4E-6887-48F8-98E2-9F0D68742787}"/>
                  </a:ext>
                </a:extLst>
              </p:cNvPr>
              <p:cNvSpPr txBox="1">
                <a:spLocks noRot="1" noChangeAspect="1" noMove="1" noResize="1" noEditPoints="1" noAdjustHandles="1" noChangeArrowheads="1" noChangeShapeType="1" noTextEdit="1"/>
              </p:cNvSpPr>
              <p:nvPr/>
            </p:nvSpPr>
            <p:spPr bwMode="auto">
              <a:xfrm>
                <a:off x="457200" y="1050022"/>
                <a:ext cx="8229600" cy="5731778"/>
              </a:xfrm>
              <a:prstGeom prst="rect">
                <a:avLst/>
              </a:prstGeom>
              <a:blipFill>
                <a:blip r:embed="rId3"/>
                <a:stretch>
                  <a:fillRect l="-296" t="-319" r="-5704"/>
                </a:stretch>
              </a:blipFill>
              <a:ln w="9525">
                <a:noFill/>
                <a:miter lim="800000"/>
                <a:headEnd/>
                <a:tailEnd/>
              </a:ln>
            </p:spPr>
            <p:txBody>
              <a:bodyPr/>
              <a:lstStyle/>
              <a:p>
                <a:r>
                  <a:rPr lang="de-DE">
                    <a:noFill/>
                  </a:rPr>
                  <a:t> </a:t>
                </a:r>
              </a:p>
            </p:txBody>
          </p:sp>
        </mc:Fallback>
      </mc:AlternateContent>
      <p:sp>
        <p:nvSpPr>
          <p:cNvPr id="4" name="Rechteck 3">
            <a:extLst>
              <a:ext uri="{FF2B5EF4-FFF2-40B4-BE49-F238E27FC236}">
                <a16:creationId xmlns:a16="http://schemas.microsoft.com/office/drawing/2014/main" id="{DA1DDC32-08CD-4C9B-8BE9-12743843B47B}"/>
              </a:ext>
            </a:extLst>
          </p:cNvPr>
          <p:cNvSpPr/>
          <p:nvPr/>
        </p:nvSpPr>
        <p:spPr>
          <a:xfrm>
            <a:off x="859686" y="2084284"/>
            <a:ext cx="1257214" cy="300132"/>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Ellipse 24">
            <a:extLst>
              <a:ext uri="{FF2B5EF4-FFF2-40B4-BE49-F238E27FC236}">
                <a16:creationId xmlns:a16="http://schemas.microsoft.com/office/drawing/2014/main" id="{664FF0F1-A2E3-45F0-AF56-F367D8E9FD3D}"/>
              </a:ext>
            </a:extLst>
          </p:cNvPr>
          <p:cNvSpPr/>
          <p:nvPr/>
        </p:nvSpPr>
        <p:spPr>
          <a:xfrm>
            <a:off x="5095461" y="2384416"/>
            <a:ext cx="533400" cy="522924"/>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Ellipse 25">
            <a:extLst>
              <a:ext uri="{FF2B5EF4-FFF2-40B4-BE49-F238E27FC236}">
                <a16:creationId xmlns:a16="http://schemas.microsoft.com/office/drawing/2014/main" id="{9BB3A5EC-9591-4F32-AFE0-4008747E45E2}"/>
              </a:ext>
            </a:extLst>
          </p:cNvPr>
          <p:cNvSpPr/>
          <p:nvPr/>
        </p:nvSpPr>
        <p:spPr>
          <a:xfrm>
            <a:off x="7315200" y="2384416"/>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a:extLst>
              <a:ext uri="{FF2B5EF4-FFF2-40B4-BE49-F238E27FC236}">
                <a16:creationId xmlns:a16="http://schemas.microsoft.com/office/drawing/2014/main" id="{8ED3C120-FB63-4B86-BD5E-B58708D84FF1}"/>
              </a:ext>
            </a:extLst>
          </p:cNvPr>
          <p:cNvSpPr/>
          <p:nvPr/>
        </p:nvSpPr>
        <p:spPr>
          <a:xfrm>
            <a:off x="6205330" y="3570754"/>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8" name="Gerade Verbindung mit Pfeil 27">
            <a:extLst>
              <a:ext uri="{FF2B5EF4-FFF2-40B4-BE49-F238E27FC236}">
                <a16:creationId xmlns:a16="http://schemas.microsoft.com/office/drawing/2014/main" id="{3C012C78-5D98-4537-A5A8-3E1EF906D13B}"/>
              </a:ext>
            </a:extLst>
          </p:cNvPr>
          <p:cNvCxnSpPr>
            <a:cxnSpLocks/>
            <a:stCxn id="25" idx="5"/>
            <a:endCxn id="27" idx="1"/>
          </p:cNvCxnSpPr>
          <p:nvPr/>
        </p:nvCxnSpPr>
        <p:spPr>
          <a:xfrm>
            <a:off x="5550746" y="2830760"/>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DC5D266F-8953-44D6-BF41-F59024101C9B}"/>
              </a:ext>
            </a:extLst>
          </p:cNvPr>
          <p:cNvCxnSpPr>
            <a:cxnSpLocks/>
            <a:stCxn id="26" idx="3"/>
            <a:endCxn id="27" idx="7"/>
          </p:cNvCxnSpPr>
          <p:nvPr/>
        </p:nvCxnSpPr>
        <p:spPr>
          <a:xfrm flipH="1">
            <a:off x="6660615" y="2830760"/>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30" name="Textfeld 29">
            <a:extLst>
              <a:ext uri="{FF2B5EF4-FFF2-40B4-BE49-F238E27FC236}">
                <a16:creationId xmlns:a16="http://schemas.microsoft.com/office/drawing/2014/main" id="{80ADC6FC-2331-4AC9-ADB7-FD173905EE99}"/>
              </a:ext>
            </a:extLst>
          </p:cNvPr>
          <p:cNvSpPr txBox="1"/>
          <p:nvPr/>
        </p:nvSpPr>
        <p:spPr>
          <a:xfrm>
            <a:off x="7000461" y="2460236"/>
            <a:ext cx="345955" cy="370524"/>
          </a:xfrm>
          <a:prstGeom prst="rect">
            <a:avLst/>
          </a:prstGeom>
          <a:noFill/>
          <a:ln>
            <a:noFill/>
          </a:ln>
        </p:spPr>
        <p:txBody>
          <a:bodyPr wrap="square" rtlCol="0">
            <a:spAutoFit/>
          </a:bodyPr>
          <a:lstStyle/>
          <a:p>
            <a:r>
              <a:rPr lang="de-DE" dirty="0"/>
              <a:t>A</a:t>
            </a:r>
          </a:p>
        </p:txBody>
      </p:sp>
      <p:sp>
        <p:nvSpPr>
          <p:cNvPr id="31" name="Textfeld 30">
            <a:extLst>
              <a:ext uri="{FF2B5EF4-FFF2-40B4-BE49-F238E27FC236}">
                <a16:creationId xmlns:a16="http://schemas.microsoft.com/office/drawing/2014/main" id="{57E7DE75-6B35-423A-A5FC-F3F8504D2060}"/>
              </a:ext>
            </a:extLst>
          </p:cNvPr>
          <p:cNvSpPr txBox="1"/>
          <p:nvPr/>
        </p:nvSpPr>
        <p:spPr>
          <a:xfrm>
            <a:off x="5892506" y="3685244"/>
            <a:ext cx="345955" cy="370524"/>
          </a:xfrm>
          <a:prstGeom prst="rect">
            <a:avLst/>
          </a:prstGeom>
          <a:noFill/>
          <a:ln>
            <a:noFill/>
          </a:ln>
        </p:spPr>
        <p:txBody>
          <a:bodyPr wrap="square" rtlCol="0">
            <a:spAutoFit/>
          </a:bodyPr>
          <a:lstStyle/>
          <a:p>
            <a:r>
              <a:rPr lang="de-DE" dirty="0"/>
              <a:t>R</a:t>
            </a:r>
          </a:p>
        </p:txBody>
      </p:sp>
      <p:sp>
        <p:nvSpPr>
          <p:cNvPr id="2" name="Rectangle 8">
            <a:extLst>
              <a:ext uri="{FF2B5EF4-FFF2-40B4-BE49-F238E27FC236}">
                <a16:creationId xmlns:a16="http://schemas.microsoft.com/office/drawing/2014/main" id="{EBFAF7FF-1EF4-4A62-9D14-660B13DB7570}"/>
              </a:ext>
            </a:extLst>
          </p:cNvPr>
          <p:cNvSpPr>
            <a:spLocks/>
          </p:cNvSpPr>
          <p:nvPr/>
        </p:nvSpPr>
        <p:spPr bwMode="auto">
          <a:xfrm>
            <a:off x="457200" y="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en-US" altLang="de-DE" sz="2000" dirty="0">
                <a:solidFill>
                  <a:schemeClr val="bg1"/>
                </a:solidFill>
              </a:rPr>
              <a:t>Questionnaire – Q3 – Problem 5+6</a:t>
            </a:r>
          </a:p>
        </p:txBody>
      </p:sp>
    </p:spTree>
    <p:extLst>
      <p:ext uri="{BB962C8B-B14F-4D97-AF65-F5344CB8AC3E}">
        <p14:creationId xmlns:p14="http://schemas.microsoft.com/office/powerpoint/2010/main" val="142138482"/>
      </p:ext>
    </p:extLst>
  </p:cSld>
  <p:clrMapOvr>
    <a:masterClrMapping/>
  </p:clrMapOvr>
  <p:transition advTm="4754"/>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de-DE" sz="2000" dirty="0"/>
              <a:t>XXX</a:t>
            </a:r>
          </a:p>
        </p:txBody>
      </p:sp>
      <p:sp>
        <p:nvSpPr>
          <p:cNvPr id="9219" name="Rectangle 3"/>
          <p:cNvSpPr>
            <a:spLocks noGrp="1"/>
          </p:cNvSpPr>
          <p:nvPr>
            <p:ph type="body" idx="4294967295"/>
          </p:nvPr>
        </p:nvSpPr>
        <p:spPr>
          <a:xfrm>
            <a:off x="457200" y="1066800"/>
            <a:ext cx="8229600" cy="5257800"/>
          </a:xfrm>
        </p:spPr>
        <p:txBody>
          <a:bodyPr/>
          <a:lstStyle/>
          <a:p>
            <a:pPr marL="0" indent="0" eaLnBrk="1" hangingPunct="1">
              <a:lnSpc>
                <a:spcPct val="90000"/>
              </a:lnSpc>
            </a:pPr>
            <a:endParaRPr lang="en-US" sz="1800" dirty="0"/>
          </a:p>
          <a:p>
            <a:pPr eaLnBrk="1" hangingPunct="1">
              <a:lnSpc>
                <a:spcPct val="90000"/>
              </a:lnSpc>
              <a:buFont typeface="Arial" charset="0"/>
              <a:buChar char="•"/>
            </a:pPr>
            <a:r>
              <a:rPr lang="de-DE" sz="1800" dirty="0"/>
              <a:t>XXX</a:t>
            </a:r>
            <a:endParaRPr lang="de-DE" sz="1800" b="0" dirty="0"/>
          </a:p>
          <a:p>
            <a:pPr eaLnBrk="1" hangingPunct="1">
              <a:lnSpc>
                <a:spcPct val="90000"/>
              </a:lnSpc>
            </a:pPr>
            <a:endParaRPr lang="de-DE" sz="1200" b="0" dirty="0"/>
          </a:p>
          <a:p>
            <a:pPr eaLnBrk="1" hangingPunct="1">
              <a:lnSpc>
                <a:spcPct val="90000"/>
              </a:lnSpc>
            </a:pPr>
            <a:endParaRPr lang="de-DE" sz="1200" b="0" dirty="0"/>
          </a:p>
        </p:txBody>
      </p:sp>
      <p:pic>
        <p:nvPicPr>
          <p:cNvPr id="3" name="Grafik 2">
            <a:extLst>
              <a:ext uri="{FF2B5EF4-FFF2-40B4-BE49-F238E27FC236}">
                <a16:creationId xmlns:a16="http://schemas.microsoft.com/office/drawing/2014/main" id="{82118027-8063-4050-8EEA-6090C5FBB9E5}"/>
              </a:ext>
            </a:extLst>
          </p:cNvPr>
          <p:cNvPicPr>
            <a:picLocks noChangeAspect="1"/>
          </p:cNvPicPr>
          <p:nvPr/>
        </p:nvPicPr>
        <p:blipFill>
          <a:blip r:embed="rId3">
            <a:duotone>
              <a:prstClr val="black"/>
              <a:srgbClr val="D9C3A5">
                <a:tint val="50000"/>
                <a:satMod val="180000"/>
              </a:srgbClr>
            </a:duotone>
          </a:blip>
          <a:stretch>
            <a:fillRect/>
          </a:stretch>
        </p:blipFill>
        <p:spPr>
          <a:xfrm>
            <a:off x="0" y="10596"/>
            <a:ext cx="9144000" cy="6836808"/>
          </a:xfrm>
          <a:prstGeom prst="rect">
            <a:avLst/>
          </a:prstGeom>
        </p:spPr>
      </p:pic>
      <p:sp>
        <p:nvSpPr>
          <p:cNvPr id="4" name="Textfeld 3">
            <a:extLst>
              <a:ext uri="{FF2B5EF4-FFF2-40B4-BE49-F238E27FC236}">
                <a16:creationId xmlns:a16="http://schemas.microsoft.com/office/drawing/2014/main" id="{B23DD0B3-2B60-44B7-B83F-D35D314BC8F6}"/>
              </a:ext>
            </a:extLst>
          </p:cNvPr>
          <p:cNvSpPr txBox="1"/>
          <p:nvPr/>
        </p:nvSpPr>
        <p:spPr>
          <a:xfrm rot="2069043">
            <a:off x="3503773" y="3187868"/>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2335577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en-GB" sz="2000" dirty="0"/>
              <a:t>Representing knowledge example</a:t>
            </a:r>
          </a:p>
        </p:txBody>
      </p:sp>
      <p:sp>
        <p:nvSpPr>
          <p:cNvPr id="9219" name="Rectangle 3"/>
          <p:cNvSpPr>
            <a:spLocks noGrp="1"/>
          </p:cNvSpPr>
          <p:nvPr>
            <p:ph type="body" idx="4294967295"/>
          </p:nvPr>
        </p:nvSpPr>
        <p:spPr>
          <a:xfrm>
            <a:off x="228599" y="990600"/>
            <a:ext cx="7425343" cy="1209324"/>
          </a:xfrm>
        </p:spPr>
        <p:txBody>
          <a:bodyPr lIns="90000" rIns="0"/>
          <a:lstStyle/>
          <a:p>
            <a:pPr marL="0" indent="0" eaLnBrk="1" hangingPunct="1">
              <a:lnSpc>
                <a:spcPct val="90000"/>
              </a:lnSpc>
            </a:pPr>
            <a:endParaRPr lang="en-US" sz="1800" dirty="0"/>
          </a:p>
          <a:p>
            <a:pPr marL="0" indent="0" eaLnBrk="1" hangingPunct="1">
              <a:lnSpc>
                <a:spcPct val="90000"/>
              </a:lnSpc>
            </a:pPr>
            <a:r>
              <a:rPr lang="en-GB" sz="1800" b="0" dirty="0"/>
              <a:t>The model can help us to understand how a special </a:t>
            </a:r>
            <a:r>
              <a:rPr lang="en-GB" sz="1800" dirty="0"/>
              <a:t>state</a:t>
            </a:r>
            <a:r>
              <a:rPr lang="en-GB" sz="1800" b="0" dirty="0"/>
              <a:t> is dependent on its </a:t>
            </a:r>
            <a:r>
              <a:rPr lang="en-GB" sz="1800" dirty="0"/>
              <a:t>conditions</a:t>
            </a:r>
            <a:r>
              <a:rPr lang="en-GB" sz="1800" b="0" dirty="0"/>
              <a:t>.</a:t>
            </a:r>
          </a:p>
          <a:p>
            <a:pPr marL="0" indent="0" eaLnBrk="1" hangingPunct="1">
              <a:lnSpc>
                <a:spcPct val="90000"/>
              </a:lnSpc>
            </a:pPr>
            <a:endParaRPr lang="en-GB" sz="600" b="0" dirty="0"/>
          </a:p>
          <a:p>
            <a:pPr marL="400050" lvl="1" indent="0" eaLnBrk="1" hangingPunct="1">
              <a:lnSpc>
                <a:spcPct val="90000"/>
              </a:lnSpc>
            </a:pPr>
            <a:endParaRPr lang="en-GB" sz="1400" b="0" dirty="0"/>
          </a:p>
          <a:p>
            <a:pPr marL="0" indent="0" eaLnBrk="1" hangingPunct="1">
              <a:lnSpc>
                <a:spcPct val="90000"/>
              </a:lnSpc>
            </a:pPr>
            <a:endParaRPr lang="en-GB" sz="1800" b="0" dirty="0"/>
          </a:p>
          <a:p>
            <a:pPr marL="0" indent="0" eaLnBrk="1" hangingPunct="1">
              <a:lnSpc>
                <a:spcPct val="90000"/>
              </a:lnSpc>
            </a:pPr>
            <a:endParaRPr lang="en-GB" sz="1800" b="0" dirty="0"/>
          </a:p>
          <a:p>
            <a:pPr marL="0" indent="0" eaLnBrk="1" hangingPunct="1">
              <a:lnSpc>
                <a:spcPct val="90000"/>
              </a:lnSpc>
            </a:pPr>
            <a:endParaRPr lang="en-GB" sz="1800" b="0" dirty="0"/>
          </a:p>
          <a:p>
            <a:pPr marL="0" indent="0" eaLnBrk="1" hangingPunct="1">
              <a:lnSpc>
                <a:spcPct val="90000"/>
              </a:lnSpc>
            </a:pPr>
            <a:endParaRPr lang="en-GB" sz="1800" b="0" dirty="0"/>
          </a:p>
          <a:p>
            <a:pPr eaLnBrk="1" hangingPunct="1">
              <a:lnSpc>
                <a:spcPct val="90000"/>
              </a:lnSpc>
            </a:pPr>
            <a:endParaRPr lang="en-GB" sz="1200" b="0" dirty="0"/>
          </a:p>
          <a:p>
            <a:pPr eaLnBrk="1" hangingPunct="1">
              <a:lnSpc>
                <a:spcPct val="90000"/>
              </a:lnSpc>
            </a:pPr>
            <a:endParaRPr lang="en-GB" sz="1200" b="0" dirty="0"/>
          </a:p>
        </p:txBody>
      </p:sp>
      <p:sp>
        <p:nvSpPr>
          <p:cNvPr id="4" name="Rectangle 3">
            <a:extLst>
              <a:ext uri="{FF2B5EF4-FFF2-40B4-BE49-F238E27FC236}">
                <a16:creationId xmlns:a16="http://schemas.microsoft.com/office/drawing/2014/main" id="{0EDEB0D8-E56B-483A-B87C-821BCA40D7BD}"/>
              </a:ext>
            </a:extLst>
          </p:cNvPr>
          <p:cNvSpPr txBox="1">
            <a:spLocks/>
          </p:cNvSpPr>
          <p:nvPr/>
        </p:nvSpPr>
        <p:spPr bwMode="auto">
          <a:xfrm>
            <a:off x="228600" y="609600"/>
            <a:ext cx="8686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90000"/>
              </a:lnSpc>
            </a:pPr>
            <a:r>
              <a:rPr lang="en-GB" sz="2000" dirty="0"/>
              <a:t>How to use graphical models for real world problems?</a:t>
            </a:r>
          </a:p>
        </p:txBody>
      </p:sp>
      <p:grpSp>
        <p:nvGrpSpPr>
          <p:cNvPr id="33" name="Gruppieren 32">
            <a:extLst>
              <a:ext uri="{FF2B5EF4-FFF2-40B4-BE49-F238E27FC236}">
                <a16:creationId xmlns:a16="http://schemas.microsoft.com/office/drawing/2014/main" id="{7CD01C1C-A225-4FE2-9459-94713B1897F1}"/>
              </a:ext>
            </a:extLst>
          </p:cNvPr>
          <p:cNvGrpSpPr/>
          <p:nvPr/>
        </p:nvGrpSpPr>
        <p:grpSpPr>
          <a:xfrm>
            <a:off x="5666370" y="2321534"/>
            <a:ext cx="3086100" cy="1898142"/>
            <a:chOff x="5943600" y="1494282"/>
            <a:chExt cx="3086100" cy="1898142"/>
          </a:xfrm>
        </p:grpSpPr>
        <p:sp>
          <p:nvSpPr>
            <p:cNvPr id="3" name="Ellipse 2">
              <a:extLst>
                <a:ext uri="{FF2B5EF4-FFF2-40B4-BE49-F238E27FC236}">
                  <a16:creationId xmlns:a16="http://schemas.microsoft.com/office/drawing/2014/main" id="{F49D53F5-E361-48AA-9D64-E2CB74BB1789}"/>
                </a:ext>
              </a:extLst>
            </p:cNvPr>
            <p:cNvSpPr/>
            <p:nvPr/>
          </p:nvSpPr>
          <p:spPr>
            <a:xfrm>
              <a:off x="6858000" y="1494282"/>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de-DE" sz="1400" b="1" dirty="0">
                  <a:solidFill>
                    <a:srgbClr val="1E3336"/>
                  </a:solidFill>
                </a:rPr>
                <a:t>Motivation</a:t>
              </a:r>
            </a:p>
          </p:txBody>
        </p:sp>
        <p:sp>
          <p:nvSpPr>
            <p:cNvPr id="9" name="Ellipse 8">
              <a:extLst>
                <a:ext uri="{FF2B5EF4-FFF2-40B4-BE49-F238E27FC236}">
                  <a16:creationId xmlns:a16="http://schemas.microsoft.com/office/drawing/2014/main" id="{2BE115FF-739C-45F4-9742-70AA2295266B}"/>
                </a:ext>
              </a:extLst>
            </p:cNvPr>
            <p:cNvSpPr/>
            <p:nvPr/>
          </p:nvSpPr>
          <p:spPr>
            <a:xfrm>
              <a:off x="5943600" y="2229612"/>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b="1" dirty="0">
                  <a:solidFill>
                    <a:srgbClr val="1E3336"/>
                  </a:solidFill>
                </a:rPr>
                <a:t>Yourself</a:t>
              </a:r>
            </a:p>
          </p:txBody>
        </p:sp>
        <p:sp>
          <p:nvSpPr>
            <p:cNvPr id="15" name="Ellipse 14">
              <a:extLst>
                <a:ext uri="{FF2B5EF4-FFF2-40B4-BE49-F238E27FC236}">
                  <a16:creationId xmlns:a16="http://schemas.microsoft.com/office/drawing/2014/main" id="{6683A4FD-E0B2-41F1-A8BD-8BAC6E54185F}"/>
                </a:ext>
              </a:extLst>
            </p:cNvPr>
            <p:cNvSpPr/>
            <p:nvPr/>
          </p:nvSpPr>
          <p:spPr>
            <a:xfrm>
              <a:off x="6858000" y="2935224"/>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b="1" dirty="0">
                  <a:solidFill>
                    <a:srgbClr val="1E3336"/>
                  </a:solidFill>
                </a:rPr>
                <a:t>Informed</a:t>
              </a:r>
            </a:p>
          </p:txBody>
        </p:sp>
        <p:sp>
          <p:nvSpPr>
            <p:cNvPr id="17" name="Ellipse 16">
              <a:extLst>
                <a:ext uri="{FF2B5EF4-FFF2-40B4-BE49-F238E27FC236}">
                  <a16:creationId xmlns:a16="http://schemas.microsoft.com/office/drawing/2014/main" id="{B399B6BC-4CBC-43C1-805B-1F595CA458DC}"/>
                </a:ext>
              </a:extLst>
            </p:cNvPr>
            <p:cNvSpPr/>
            <p:nvPr/>
          </p:nvSpPr>
          <p:spPr>
            <a:xfrm>
              <a:off x="7772400" y="2199894"/>
              <a:ext cx="1257300"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b="1" dirty="0">
                  <a:solidFill>
                    <a:srgbClr val="1E3336"/>
                  </a:solidFill>
                </a:rPr>
                <a:t>Someone</a:t>
              </a:r>
            </a:p>
          </p:txBody>
        </p:sp>
        <p:cxnSp>
          <p:nvCxnSpPr>
            <p:cNvPr id="21" name="Gerade Verbindung mit Pfeil 20">
              <a:extLst>
                <a:ext uri="{FF2B5EF4-FFF2-40B4-BE49-F238E27FC236}">
                  <a16:creationId xmlns:a16="http://schemas.microsoft.com/office/drawing/2014/main" id="{C2E78B99-B340-4952-83FC-C2B2A9BE58B2}"/>
                </a:ext>
              </a:extLst>
            </p:cNvPr>
            <p:cNvCxnSpPr>
              <a:stCxn id="3" idx="3"/>
              <a:endCxn id="9" idx="0"/>
            </p:cNvCxnSpPr>
            <p:nvPr/>
          </p:nvCxnSpPr>
          <p:spPr>
            <a:xfrm flipH="1">
              <a:off x="6572250" y="1884527"/>
              <a:ext cx="469877"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FF3027BD-CF6F-4C8E-992C-81EF92796ADD}"/>
                </a:ext>
              </a:extLst>
            </p:cNvPr>
            <p:cNvCxnSpPr>
              <a:cxnSpLocks/>
              <a:stCxn id="3" idx="5"/>
              <a:endCxn id="17" idx="0"/>
            </p:cNvCxnSpPr>
            <p:nvPr/>
          </p:nvCxnSpPr>
          <p:spPr>
            <a:xfrm>
              <a:off x="7931173" y="1884527"/>
              <a:ext cx="469877"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441475B7-0B6E-4E44-8115-4F5B9929F309}"/>
                </a:ext>
              </a:extLst>
            </p:cNvPr>
            <p:cNvCxnSpPr>
              <a:cxnSpLocks/>
              <a:stCxn id="9" idx="4"/>
              <a:endCxn id="15" idx="1"/>
            </p:cNvCxnSpPr>
            <p:nvPr/>
          </p:nvCxnSpPr>
          <p:spPr>
            <a:xfrm>
              <a:off x="6572250" y="2686812"/>
              <a:ext cx="469877"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3AAE67DA-0F65-4CA6-81E2-19A1620D3290}"/>
                </a:ext>
              </a:extLst>
            </p:cNvPr>
            <p:cNvCxnSpPr>
              <a:cxnSpLocks/>
              <a:stCxn id="17" idx="4"/>
              <a:endCxn id="15" idx="7"/>
            </p:cNvCxnSpPr>
            <p:nvPr/>
          </p:nvCxnSpPr>
          <p:spPr>
            <a:xfrm flipH="1">
              <a:off x="7931173" y="2657094"/>
              <a:ext cx="469877"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grpSp>
      <p:sp>
        <p:nvSpPr>
          <p:cNvPr id="34" name="Textfeld 33">
            <a:extLst>
              <a:ext uri="{FF2B5EF4-FFF2-40B4-BE49-F238E27FC236}">
                <a16:creationId xmlns:a16="http://schemas.microsoft.com/office/drawing/2014/main" id="{CB9CB0E0-8AA3-4602-9339-E0D5762E99AE}"/>
              </a:ext>
            </a:extLst>
          </p:cNvPr>
          <p:cNvSpPr txBox="1"/>
          <p:nvPr/>
        </p:nvSpPr>
        <p:spPr>
          <a:xfrm>
            <a:off x="228600" y="5124069"/>
            <a:ext cx="8686800" cy="590931"/>
          </a:xfrm>
          <a:prstGeom prst="rect">
            <a:avLst/>
          </a:prstGeom>
          <a:noFill/>
        </p:spPr>
        <p:txBody>
          <a:bodyPr wrap="square" rtlCol="0">
            <a:spAutoFit/>
          </a:bodyPr>
          <a:lstStyle/>
          <a:p>
            <a:pPr marL="0" indent="0" eaLnBrk="1" hangingPunct="1">
              <a:lnSpc>
                <a:spcPct val="90000"/>
              </a:lnSpc>
            </a:pPr>
            <a:r>
              <a:rPr lang="en-GB" sz="1800" b="0" dirty="0">
                <a:latin typeface="+mn-lt"/>
              </a:rPr>
              <a:t>With knowing the </a:t>
            </a:r>
            <a:r>
              <a:rPr lang="en-GB" sz="1800" b="1" dirty="0">
                <a:latin typeface="+mn-lt"/>
              </a:rPr>
              <a:t>probabilities</a:t>
            </a:r>
            <a:r>
              <a:rPr lang="en-GB" sz="1800" b="0" dirty="0">
                <a:latin typeface="+mn-lt"/>
              </a:rPr>
              <a:t>, there is a way to easily represent the topology of the network, using concrete numbers of the probabilities.</a:t>
            </a:r>
          </a:p>
        </p:txBody>
      </p:sp>
      <p:sp>
        <p:nvSpPr>
          <p:cNvPr id="35" name="Textfeld 34">
            <a:extLst>
              <a:ext uri="{FF2B5EF4-FFF2-40B4-BE49-F238E27FC236}">
                <a16:creationId xmlns:a16="http://schemas.microsoft.com/office/drawing/2014/main" id="{EE8169F9-AAE4-4F9B-B1AE-BA0B88EA67BE}"/>
              </a:ext>
            </a:extLst>
          </p:cNvPr>
          <p:cNvSpPr txBox="1"/>
          <p:nvPr/>
        </p:nvSpPr>
        <p:spPr>
          <a:xfrm>
            <a:off x="228600" y="5921514"/>
            <a:ext cx="6172200" cy="707886"/>
          </a:xfrm>
          <a:prstGeom prst="rect">
            <a:avLst/>
          </a:prstGeom>
          <a:noFill/>
        </p:spPr>
        <p:txBody>
          <a:bodyPr wrap="square" rtlCol="0">
            <a:spAutoFit/>
          </a:bodyPr>
          <a:lstStyle/>
          <a:p>
            <a:r>
              <a:rPr lang="en-GB" sz="2000" b="1" dirty="0">
                <a:latin typeface="+mn-lt"/>
                <a:sym typeface="Wingdings" panose="05000000000000000000" pitchFamily="2" charset="2"/>
              </a:rPr>
              <a:t> using Conditional Probability Tables (CPT)</a:t>
            </a:r>
            <a:endParaRPr lang="en-GB" sz="2000" b="1" dirty="0">
              <a:latin typeface="+mn-lt"/>
            </a:endParaRPr>
          </a:p>
          <a:p>
            <a:endParaRPr lang="de-DE" sz="2000" dirty="0"/>
          </a:p>
        </p:txBody>
      </p:sp>
      <p:grpSp>
        <p:nvGrpSpPr>
          <p:cNvPr id="44" name="Gruppieren 43">
            <a:extLst>
              <a:ext uri="{FF2B5EF4-FFF2-40B4-BE49-F238E27FC236}">
                <a16:creationId xmlns:a16="http://schemas.microsoft.com/office/drawing/2014/main" id="{EA802727-5DC0-4C15-B201-FD41873BA8C3}"/>
              </a:ext>
            </a:extLst>
          </p:cNvPr>
          <p:cNvGrpSpPr/>
          <p:nvPr/>
        </p:nvGrpSpPr>
        <p:grpSpPr>
          <a:xfrm>
            <a:off x="5486400" y="1957135"/>
            <a:ext cx="3493215" cy="2614865"/>
            <a:chOff x="5763630" y="1433159"/>
            <a:chExt cx="3493215" cy="2614865"/>
          </a:xfrm>
        </p:grpSpPr>
        <mc:AlternateContent xmlns:mc="http://schemas.openxmlformats.org/markup-compatibility/2006" xmlns:a14="http://schemas.microsoft.com/office/drawing/2010/main">
          <mc:Choice Requires="a14">
            <p:sp>
              <p:nvSpPr>
                <p:cNvPr id="36" name="Textfeld 35">
                  <a:extLst>
                    <a:ext uri="{FF2B5EF4-FFF2-40B4-BE49-F238E27FC236}">
                      <a16:creationId xmlns:a16="http://schemas.microsoft.com/office/drawing/2014/main" id="{4AD5FE44-EDAA-4ADE-A0E5-78773FD9C140}"/>
                    </a:ext>
                  </a:extLst>
                </p:cNvPr>
                <p:cNvSpPr txBox="1"/>
                <p:nvPr/>
              </p:nvSpPr>
              <p:spPr>
                <a:xfrm>
                  <a:off x="7042127" y="1433159"/>
                  <a:ext cx="8890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1600" b="1" i="1" smtClean="0">
                            <a:solidFill>
                              <a:srgbClr val="1E3336"/>
                            </a:solidFill>
                            <a:latin typeface="Cambria Math" panose="02040503050406030204" pitchFamily="18" charset="0"/>
                          </a:rPr>
                          <m:t>𝒑</m:t>
                        </m:r>
                        <m:r>
                          <a:rPr lang="de-DE" sz="1600" b="1" i="1" smtClean="0">
                            <a:solidFill>
                              <a:srgbClr val="1E3336"/>
                            </a:solidFill>
                            <a:latin typeface="Cambria Math" panose="02040503050406030204" pitchFamily="18" charset="0"/>
                          </a:rPr>
                          <m:t>(</m:t>
                        </m:r>
                        <m:r>
                          <a:rPr lang="de-DE" sz="1600" b="1" i="1" smtClean="0">
                            <a:solidFill>
                              <a:srgbClr val="1E3336"/>
                            </a:solidFill>
                            <a:latin typeface="Cambria Math" panose="02040503050406030204" pitchFamily="18" charset="0"/>
                          </a:rPr>
                          <m:t>𝑴</m:t>
                        </m:r>
                        <m:r>
                          <a:rPr lang="de-DE" sz="1600" b="1" i="1" smtClean="0">
                            <a:solidFill>
                              <a:srgbClr val="1E3336"/>
                            </a:solidFill>
                            <a:latin typeface="Cambria Math" panose="02040503050406030204" pitchFamily="18" charset="0"/>
                          </a:rPr>
                          <m:t>)</m:t>
                        </m:r>
                      </m:oMath>
                    </m:oMathPara>
                  </a14:m>
                  <a:endParaRPr lang="de-DE" sz="1600" b="1" dirty="0">
                    <a:solidFill>
                      <a:srgbClr val="1E3336"/>
                    </a:solidFill>
                  </a:endParaRPr>
                </a:p>
              </p:txBody>
            </p:sp>
          </mc:Choice>
          <mc:Fallback xmlns="">
            <p:sp>
              <p:nvSpPr>
                <p:cNvPr id="36" name="Textfeld 35">
                  <a:extLst>
                    <a:ext uri="{FF2B5EF4-FFF2-40B4-BE49-F238E27FC236}">
                      <a16:creationId xmlns:a16="http://schemas.microsoft.com/office/drawing/2014/main" id="{4AD5FE44-EDAA-4ADE-A0E5-78773FD9C140}"/>
                    </a:ext>
                  </a:extLst>
                </p:cNvPr>
                <p:cNvSpPr txBox="1">
                  <a:spLocks noRot="1" noChangeAspect="1" noMove="1" noResize="1" noEditPoints="1" noAdjustHandles="1" noChangeArrowheads="1" noChangeShapeType="1" noTextEdit="1"/>
                </p:cNvSpPr>
                <p:nvPr/>
              </p:nvSpPr>
              <p:spPr>
                <a:xfrm>
                  <a:off x="7042127" y="1433159"/>
                  <a:ext cx="889046" cy="338554"/>
                </a:xfrm>
                <a:prstGeom prst="rect">
                  <a:avLst/>
                </a:prstGeom>
                <a:blipFill>
                  <a:blip r:embed="rId3"/>
                  <a:stretch>
                    <a:fillRect b="-1071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7" name="Textfeld 36">
                  <a:extLst>
                    <a:ext uri="{FF2B5EF4-FFF2-40B4-BE49-F238E27FC236}">
                      <a16:creationId xmlns:a16="http://schemas.microsoft.com/office/drawing/2014/main" id="{D5CAA817-B54D-4C95-8A08-6DAD3681685F}"/>
                    </a:ext>
                  </a:extLst>
                </p:cNvPr>
                <p:cNvSpPr txBox="1"/>
                <p:nvPr/>
              </p:nvSpPr>
              <p:spPr>
                <a:xfrm>
                  <a:off x="8367799" y="2187803"/>
                  <a:ext cx="8890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1600" b="1" i="1" smtClean="0">
                            <a:solidFill>
                              <a:srgbClr val="1E3336"/>
                            </a:solidFill>
                            <a:latin typeface="Cambria Math" panose="02040503050406030204" pitchFamily="18" charset="0"/>
                          </a:rPr>
                          <m:t>𝒑</m:t>
                        </m:r>
                        <m:r>
                          <a:rPr lang="de-DE" sz="1600" b="1" i="1" smtClean="0">
                            <a:solidFill>
                              <a:srgbClr val="1E3336"/>
                            </a:solidFill>
                            <a:latin typeface="Cambria Math" panose="02040503050406030204" pitchFamily="18" charset="0"/>
                          </a:rPr>
                          <m:t>(</m:t>
                        </m:r>
                        <m:r>
                          <a:rPr lang="de-DE" sz="1600" b="1" i="1" smtClean="0">
                            <a:solidFill>
                              <a:srgbClr val="1E3336"/>
                            </a:solidFill>
                            <a:latin typeface="Cambria Math" panose="02040503050406030204" pitchFamily="18" charset="0"/>
                          </a:rPr>
                          <m:t>𝑺</m:t>
                        </m:r>
                        <m:r>
                          <a:rPr lang="de-DE" sz="1600" b="1" i="1" smtClean="0">
                            <a:solidFill>
                              <a:srgbClr val="1E3336"/>
                            </a:solidFill>
                            <a:latin typeface="Cambria Math" panose="02040503050406030204" pitchFamily="18" charset="0"/>
                          </a:rPr>
                          <m:t>, </m:t>
                        </m:r>
                        <m:r>
                          <a:rPr lang="de-DE" sz="1600" b="1" i="1" smtClean="0">
                            <a:solidFill>
                              <a:srgbClr val="1E3336"/>
                            </a:solidFill>
                            <a:latin typeface="Cambria Math" panose="02040503050406030204" pitchFamily="18" charset="0"/>
                          </a:rPr>
                          <m:t>𝑴</m:t>
                        </m:r>
                        <m:r>
                          <a:rPr lang="de-DE" sz="1600" b="1" i="1" smtClean="0">
                            <a:solidFill>
                              <a:srgbClr val="1E3336"/>
                            </a:solidFill>
                            <a:latin typeface="Cambria Math" panose="02040503050406030204" pitchFamily="18" charset="0"/>
                          </a:rPr>
                          <m:t>)</m:t>
                        </m:r>
                      </m:oMath>
                    </m:oMathPara>
                  </a14:m>
                  <a:endParaRPr lang="de-DE" sz="1600" b="1" dirty="0">
                    <a:solidFill>
                      <a:srgbClr val="1E3336"/>
                    </a:solidFill>
                  </a:endParaRPr>
                </a:p>
              </p:txBody>
            </p:sp>
          </mc:Choice>
          <mc:Fallback xmlns="">
            <p:sp>
              <p:nvSpPr>
                <p:cNvPr id="37" name="Textfeld 36">
                  <a:extLst>
                    <a:ext uri="{FF2B5EF4-FFF2-40B4-BE49-F238E27FC236}">
                      <a16:creationId xmlns:a16="http://schemas.microsoft.com/office/drawing/2014/main" id="{D5CAA817-B54D-4C95-8A08-6DAD3681685F}"/>
                    </a:ext>
                  </a:extLst>
                </p:cNvPr>
                <p:cNvSpPr txBox="1">
                  <a:spLocks noRot="1" noChangeAspect="1" noMove="1" noResize="1" noEditPoints="1" noAdjustHandles="1" noChangeArrowheads="1" noChangeShapeType="1" noTextEdit="1"/>
                </p:cNvSpPr>
                <p:nvPr/>
              </p:nvSpPr>
              <p:spPr>
                <a:xfrm>
                  <a:off x="8367799" y="2187803"/>
                  <a:ext cx="889046" cy="338554"/>
                </a:xfrm>
                <a:prstGeom prst="rect">
                  <a:avLst/>
                </a:prstGeom>
                <a:blipFill>
                  <a:blip r:embed="rId4"/>
                  <a:stretch>
                    <a:fillRect b="-1272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8" name="Textfeld 37">
                  <a:extLst>
                    <a:ext uri="{FF2B5EF4-FFF2-40B4-BE49-F238E27FC236}">
                      <a16:creationId xmlns:a16="http://schemas.microsoft.com/office/drawing/2014/main" id="{4870B9EC-464F-4804-A13C-01C642AA1B07}"/>
                    </a:ext>
                  </a:extLst>
                </p:cNvPr>
                <p:cNvSpPr txBox="1"/>
                <p:nvPr/>
              </p:nvSpPr>
              <p:spPr>
                <a:xfrm>
                  <a:off x="5763630" y="2201841"/>
                  <a:ext cx="8890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1600" b="1" i="1" smtClean="0">
                            <a:solidFill>
                              <a:srgbClr val="1E3336"/>
                            </a:solidFill>
                            <a:latin typeface="Cambria Math" panose="02040503050406030204" pitchFamily="18" charset="0"/>
                          </a:rPr>
                          <m:t>𝒑</m:t>
                        </m:r>
                        <m:r>
                          <a:rPr lang="de-DE" sz="1600" b="1" i="1" smtClean="0">
                            <a:solidFill>
                              <a:srgbClr val="1E3336"/>
                            </a:solidFill>
                            <a:latin typeface="Cambria Math" panose="02040503050406030204" pitchFamily="18" charset="0"/>
                          </a:rPr>
                          <m:t>(</m:t>
                        </m:r>
                        <m:r>
                          <a:rPr lang="de-DE" sz="1600" b="1" i="1" smtClean="0">
                            <a:solidFill>
                              <a:srgbClr val="1E3336"/>
                            </a:solidFill>
                            <a:latin typeface="Cambria Math" panose="02040503050406030204" pitchFamily="18" charset="0"/>
                          </a:rPr>
                          <m:t>𝒀</m:t>
                        </m:r>
                        <m:r>
                          <a:rPr lang="de-DE" sz="1600" b="1" i="1" smtClean="0">
                            <a:solidFill>
                              <a:srgbClr val="1E3336"/>
                            </a:solidFill>
                            <a:latin typeface="Cambria Math" panose="02040503050406030204" pitchFamily="18" charset="0"/>
                          </a:rPr>
                          <m:t>, </m:t>
                        </m:r>
                        <m:r>
                          <a:rPr lang="de-DE" sz="1600" b="1" i="1" smtClean="0">
                            <a:solidFill>
                              <a:srgbClr val="1E3336"/>
                            </a:solidFill>
                            <a:latin typeface="Cambria Math" panose="02040503050406030204" pitchFamily="18" charset="0"/>
                          </a:rPr>
                          <m:t>𝑴</m:t>
                        </m:r>
                        <m:r>
                          <a:rPr lang="de-DE" sz="1600" b="1" i="1" smtClean="0">
                            <a:solidFill>
                              <a:srgbClr val="1E3336"/>
                            </a:solidFill>
                            <a:latin typeface="Cambria Math" panose="02040503050406030204" pitchFamily="18" charset="0"/>
                          </a:rPr>
                          <m:t>)</m:t>
                        </m:r>
                      </m:oMath>
                    </m:oMathPara>
                  </a14:m>
                  <a:endParaRPr lang="de-DE" sz="1600" b="1" dirty="0">
                    <a:solidFill>
                      <a:srgbClr val="1E3336"/>
                    </a:solidFill>
                  </a:endParaRPr>
                </a:p>
              </p:txBody>
            </p:sp>
          </mc:Choice>
          <mc:Fallback xmlns="">
            <p:sp>
              <p:nvSpPr>
                <p:cNvPr id="38" name="Textfeld 37">
                  <a:extLst>
                    <a:ext uri="{FF2B5EF4-FFF2-40B4-BE49-F238E27FC236}">
                      <a16:creationId xmlns:a16="http://schemas.microsoft.com/office/drawing/2014/main" id="{4870B9EC-464F-4804-A13C-01C642AA1B07}"/>
                    </a:ext>
                  </a:extLst>
                </p:cNvPr>
                <p:cNvSpPr txBox="1">
                  <a:spLocks noRot="1" noChangeAspect="1" noMove="1" noResize="1" noEditPoints="1" noAdjustHandles="1" noChangeArrowheads="1" noChangeShapeType="1" noTextEdit="1"/>
                </p:cNvSpPr>
                <p:nvPr/>
              </p:nvSpPr>
              <p:spPr>
                <a:xfrm>
                  <a:off x="5763630" y="2201841"/>
                  <a:ext cx="889046" cy="338554"/>
                </a:xfrm>
                <a:prstGeom prst="rect">
                  <a:avLst/>
                </a:prstGeom>
                <a:blipFill>
                  <a:blip r:embed="rId5"/>
                  <a:stretch>
                    <a:fillRect b="-1071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0" name="Textfeld 39">
                  <a:extLst>
                    <a:ext uri="{FF2B5EF4-FFF2-40B4-BE49-F238E27FC236}">
                      <a16:creationId xmlns:a16="http://schemas.microsoft.com/office/drawing/2014/main" id="{48175A69-1BC2-46EC-B804-F84F18BE8552}"/>
                    </a:ext>
                  </a:extLst>
                </p:cNvPr>
                <p:cNvSpPr txBox="1"/>
                <p:nvPr/>
              </p:nvSpPr>
              <p:spPr>
                <a:xfrm>
                  <a:off x="6903720" y="3709470"/>
                  <a:ext cx="117784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1600" b="1" i="1" smtClean="0">
                            <a:solidFill>
                              <a:srgbClr val="1E3336"/>
                            </a:solidFill>
                            <a:latin typeface="Cambria Math" panose="02040503050406030204" pitchFamily="18" charset="0"/>
                          </a:rPr>
                          <m:t>𝒑</m:t>
                        </m:r>
                        <m:r>
                          <a:rPr lang="de-DE" sz="1600" b="1" i="1" smtClean="0">
                            <a:solidFill>
                              <a:srgbClr val="1E3336"/>
                            </a:solidFill>
                            <a:latin typeface="Cambria Math" panose="02040503050406030204" pitchFamily="18" charset="0"/>
                          </a:rPr>
                          <m:t>(</m:t>
                        </m:r>
                        <m:r>
                          <a:rPr lang="de-DE" sz="1600" b="1" i="1" smtClean="0">
                            <a:solidFill>
                              <a:srgbClr val="1E3336"/>
                            </a:solidFill>
                            <a:latin typeface="Cambria Math" panose="02040503050406030204" pitchFamily="18" charset="0"/>
                          </a:rPr>
                          <m:t>𝑴</m:t>
                        </m:r>
                        <m:r>
                          <a:rPr lang="de-DE" sz="1600" b="1" i="1" smtClean="0">
                            <a:solidFill>
                              <a:srgbClr val="1E3336"/>
                            </a:solidFill>
                            <a:latin typeface="Cambria Math" panose="02040503050406030204" pitchFamily="18" charset="0"/>
                          </a:rPr>
                          <m:t>, </m:t>
                        </m:r>
                        <m:r>
                          <a:rPr lang="de-DE" sz="1600" b="1" i="1" smtClean="0">
                            <a:solidFill>
                              <a:srgbClr val="1E3336"/>
                            </a:solidFill>
                            <a:latin typeface="Cambria Math" panose="02040503050406030204" pitchFamily="18" charset="0"/>
                          </a:rPr>
                          <m:t>𝒀</m:t>
                        </m:r>
                        <m:r>
                          <a:rPr lang="de-DE" sz="1600" b="1" i="1" smtClean="0">
                            <a:solidFill>
                              <a:srgbClr val="1E3336"/>
                            </a:solidFill>
                            <a:latin typeface="Cambria Math" panose="02040503050406030204" pitchFamily="18" charset="0"/>
                          </a:rPr>
                          <m:t>, </m:t>
                        </m:r>
                        <m:r>
                          <a:rPr lang="de-DE" sz="1600" b="1" i="1" smtClean="0">
                            <a:solidFill>
                              <a:srgbClr val="1E3336"/>
                            </a:solidFill>
                            <a:latin typeface="Cambria Math" panose="02040503050406030204" pitchFamily="18" charset="0"/>
                          </a:rPr>
                          <m:t>𝑺</m:t>
                        </m:r>
                        <m:r>
                          <a:rPr lang="de-DE" sz="1600" b="1" i="1" smtClean="0">
                            <a:solidFill>
                              <a:srgbClr val="1E3336"/>
                            </a:solidFill>
                            <a:latin typeface="Cambria Math" panose="02040503050406030204" pitchFamily="18" charset="0"/>
                          </a:rPr>
                          <m:t>,</m:t>
                        </m:r>
                        <m:r>
                          <a:rPr lang="de-DE" sz="1600" b="1" i="1" smtClean="0">
                            <a:solidFill>
                              <a:srgbClr val="1E3336"/>
                            </a:solidFill>
                            <a:latin typeface="Cambria Math" panose="02040503050406030204" pitchFamily="18" charset="0"/>
                          </a:rPr>
                          <m:t>𝑰</m:t>
                        </m:r>
                        <m:r>
                          <a:rPr lang="de-DE" sz="1600" b="1" i="1" smtClean="0">
                            <a:solidFill>
                              <a:srgbClr val="1E3336"/>
                            </a:solidFill>
                            <a:latin typeface="Cambria Math" panose="02040503050406030204" pitchFamily="18" charset="0"/>
                          </a:rPr>
                          <m:t>)</m:t>
                        </m:r>
                      </m:oMath>
                    </m:oMathPara>
                  </a14:m>
                  <a:endParaRPr lang="de-DE" sz="1600" b="1" dirty="0">
                    <a:solidFill>
                      <a:srgbClr val="1E3336"/>
                    </a:solidFill>
                  </a:endParaRPr>
                </a:p>
              </p:txBody>
            </p:sp>
          </mc:Choice>
          <mc:Fallback xmlns="">
            <p:sp>
              <p:nvSpPr>
                <p:cNvPr id="40" name="Textfeld 39">
                  <a:extLst>
                    <a:ext uri="{FF2B5EF4-FFF2-40B4-BE49-F238E27FC236}">
                      <a16:creationId xmlns:a16="http://schemas.microsoft.com/office/drawing/2014/main" id="{48175A69-1BC2-46EC-B804-F84F18BE8552}"/>
                    </a:ext>
                  </a:extLst>
                </p:cNvPr>
                <p:cNvSpPr txBox="1">
                  <a:spLocks noRot="1" noChangeAspect="1" noMove="1" noResize="1" noEditPoints="1" noAdjustHandles="1" noChangeArrowheads="1" noChangeShapeType="1" noTextEdit="1"/>
                </p:cNvSpPr>
                <p:nvPr/>
              </p:nvSpPr>
              <p:spPr>
                <a:xfrm>
                  <a:off x="6903720" y="3709470"/>
                  <a:ext cx="1177844" cy="338554"/>
                </a:xfrm>
                <a:prstGeom prst="rect">
                  <a:avLst/>
                </a:prstGeom>
                <a:blipFill>
                  <a:blip r:embed="rId6"/>
                  <a:stretch>
                    <a:fillRect r="-4663" b="-10714"/>
                  </a:stretch>
                </a:blipFill>
              </p:spPr>
              <p:txBody>
                <a:bodyPr/>
                <a:lstStyle/>
                <a:p>
                  <a:r>
                    <a:rPr lang="de-DE">
                      <a:noFill/>
                    </a:rPr>
                    <a:t> </a:t>
                  </a:r>
                </a:p>
              </p:txBody>
            </p:sp>
          </mc:Fallback>
        </mc:AlternateContent>
      </p:grpSp>
      <mc:AlternateContent xmlns:mc="http://schemas.openxmlformats.org/markup-compatibility/2006" xmlns:a14="http://schemas.microsoft.com/office/drawing/2010/main">
        <mc:Choice Requires="a14">
          <p:sp>
            <p:nvSpPr>
              <p:cNvPr id="47" name="Textfeld 46">
                <a:extLst>
                  <a:ext uri="{FF2B5EF4-FFF2-40B4-BE49-F238E27FC236}">
                    <a16:creationId xmlns:a16="http://schemas.microsoft.com/office/drawing/2014/main" id="{AAA0B4A6-5E16-4F36-8DAD-60183C8C7444}"/>
                  </a:ext>
                </a:extLst>
              </p:cNvPr>
              <p:cNvSpPr txBox="1"/>
              <p:nvPr/>
            </p:nvSpPr>
            <p:spPr>
              <a:xfrm>
                <a:off x="-147343" y="2055977"/>
                <a:ext cx="6014743" cy="2668423"/>
              </a:xfrm>
              <a:prstGeom prst="rect">
                <a:avLst/>
              </a:prstGeom>
              <a:noFill/>
            </p:spPr>
            <p:txBody>
              <a:bodyPr wrap="square" rtlCol="0">
                <a:spAutoFit/>
              </a:bodyPr>
              <a:lstStyle/>
              <a:p>
                <a:pPr marL="400050" lvl="1" indent="0" eaLnBrk="1" hangingPunct="1">
                  <a:lnSpc>
                    <a:spcPct val="90000"/>
                  </a:lnSpc>
                </a:pPr>
                <a:r>
                  <a:rPr lang="en-GB" sz="1600" b="0" dirty="0"/>
                  <a:t>e.g.: 	When do I have information about the content of   </a:t>
                </a:r>
              </a:p>
              <a:p>
                <a:pPr marL="400050" lvl="1" indent="0" eaLnBrk="1" hangingPunct="1">
                  <a:lnSpc>
                    <a:spcPct val="90000"/>
                  </a:lnSpc>
                </a:pPr>
                <a:r>
                  <a:rPr lang="en-GB" sz="1600" dirty="0"/>
                  <a:t>         </a:t>
                </a:r>
                <a:r>
                  <a:rPr lang="en-GB" sz="1600" b="0" dirty="0"/>
                  <a:t>a lecture? (</a:t>
                </a:r>
                <a:r>
                  <a:rPr lang="en-GB" sz="1600" i="1" dirty="0"/>
                  <a:t>I</a:t>
                </a:r>
                <a:r>
                  <a:rPr lang="en-GB" sz="1600" b="0" i="1" dirty="0"/>
                  <a:t>nformed</a:t>
                </a:r>
                <a:r>
                  <a:rPr lang="en-GB" sz="1600" b="0" dirty="0"/>
                  <a:t>)</a:t>
                </a:r>
              </a:p>
              <a:p>
                <a:pPr marL="400050" lvl="1" indent="0" eaLnBrk="1" hangingPunct="1">
                  <a:lnSpc>
                    <a:spcPct val="90000"/>
                  </a:lnSpc>
                </a:pPr>
                <a:endParaRPr lang="en-GB" sz="600" b="0" dirty="0"/>
              </a:p>
              <a:p>
                <a:pPr marL="400050" lvl="1" indent="0" eaLnBrk="1" hangingPunct="1">
                  <a:lnSpc>
                    <a:spcPct val="90000"/>
                  </a:lnSpc>
                </a:pPr>
                <a:r>
                  <a:rPr lang="en-GB" sz="1600" dirty="0"/>
                  <a:t>	</a:t>
                </a:r>
                <a14:m>
                  <m:oMath xmlns:m="http://schemas.openxmlformats.org/officeDocument/2006/math">
                    <m:r>
                      <a:rPr lang="de-DE" sz="1600" b="0" i="0"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𝑀</m:t>
                        </m:r>
                        <m:r>
                          <a:rPr lang="de-DE" sz="1600" b="0" i="1" smtClean="0">
                            <a:latin typeface="Cambria Math" panose="02040503050406030204" pitchFamily="18" charset="0"/>
                          </a:rPr>
                          <m:t>, </m:t>
                        </m:r>
                        <m:r>
                          <a:rPr lang="de-DE" sz="1600" b="0" i="1" smtClean="0">
                            <a:latin typeface="Cambria Math" panose="02040503050406030204" pitchFamily="18" charset="0"/>
                          </a:rPr>
                          <m:t>𝑌</m:t>
                        </m:r>
                        <m:r>
                          <a:rPr lang="de-DE" sz="1600" b="0" i="1" smtClean="0">
                            <a:latin typeface="Cambria Math" panose="02040503050406030204" pitchFamily="18" charset="0"/>
                          </a:rPr>
                          <m:t>, </m:t>
                        </m:r>
                        <m:r>
                          <a:rPr lang="de-DE" sz="1600" b="0" i="1" smtClean="0">
                            <a:latin typeface="Cambria Math" panose="02040503050406030204" pitchFamily="18" charset="0"/>
                          </a:rPr>
                          <m:t>𝑆</m:t>
                        </m:r>
                        <m:r>
                          <a:rPr lang="de-DE" sz="1600" b="0" i="1" smtClean="0">
                            <a:latin typeface="Cambria Math" panose="02040503050406030204" pitchFamily="18" charset="0"/>
                          </a:rPr>
                          <m:t>, </m:t>
                        </m:r>
                        <m:r>
                          <a:rPr lang="de-DE" sz="1600" b="0" i="1" smtClean="0">
                            <a:latin typeface="Cambria Math" panose="02040503050406030204" pitchFamily="18" charset="0"/>
                          </a:rPr>
                          <m:t>𝐼</m:t>
                        </m:r>
                      </m:e>
                    </m:d>
                    <m:r>
                      <a:rPr lang="de-DE" sz="1600" b="0" i="1" smtClean="0">
                        <a:latin typeface="Cambria Math" panose="02040503050406030204" pitchFamily="18" charset="0"/>
                      </a:rPr>
                      <m:t>=</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𝑀</m:t>
                        </m:r>
                      </m:e>
                    </m:d>
                    <m:r>
                      <a:rPr lang="de-DE" sz="1600" b="0" i="1"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𝑌</m:t>
                        </m:r>
                      </m:e>
                      <m:e>
                        <m:r>
                          <a:rPr lang="de-DE" sz="1600" b="0" i="1" smtClean="0">
                            <a:latin typeface="Cambria Math" panose="02040503050406030204" pitchFamily="18" charset="0"/>
                          </a:rPr>
                          <m:t>𝑀</m:t>
                        </m:r>
                      </m:e>
                    </m:d>
                    <m:r>
                      <a:rPr lang="de-DE" sz="1600" b="0" i="1"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𝑆</m:t>
                        </m:r>
                      </m:e>
                      <m:e>
                        <m:r>
                          <a:rPr lang="de-DE" sz="1600" b="0" i="1" smtClean="0">
                            <a:latin typeface="Cambria Math" panose="02040503050406030204" pitchFamily="18" charset="0"/>
                          </a:rPr>
                          <m:t>𝑀</m:t>
                        </m:r>
                      </m:e>
                    </m:d>
                    <m:r>
                      <a:rPr lang="de-DE" sz="1600" b="0" i="1"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𝐼</m:t>
                        </m:r>
                      </m:e>
                      <m:e>
                        <m:r>
                          <a:rPr lang="de-DE" sz="1600" b="0" i="1" smtClean="0">
                            <a:latin typeface="Cambria Math" panose="02040503050406030204" pitchFamily="18" charset="0"/>
                          </a:rPr>
                          <m:t>𝑌</m:t>
                        </m:r>
                        <m:r>
                          <a:rPr lang="de-DE" sz="1600" b="0" i="1" smtClean="0">
                            <a:latin typeface="Cambria Math" panose="02040503050406030204" pitchFamily="18" charset="0"/>
                          </a:rPr>
                          <m:t>,</m:t>
                        </m:r>
                        <m:r>
                          <a:rPr lang="de-DE" sz="1600" b="0" i="1" smtClean="0">
                            <a:latin typeface="Cambria Math" panose="02040503050406030204" pitchFamily="18" charset="0"/>
                          </a:rPr>
                          <m:t>𝑆</m:t>
                        </m:r>
                      </m:e>
                    </m:d>
                    <m:r>
                      <a:rPr lang="de-DE" sz="1600" b="0" i="1" smtClean="0">
                        <a:latin typeface="Cambria Math" panose="02040503050406030204" pitchFamily="18" charset="0"/>
                      </a:rPr>
                      <m:t> </m:t>
                    </m:r>
                  </m:oMath>
                </a14:m>
                <a:endParaRPr lang="en-GB" sz="1600" b="0" dirty="0"/>
              </a:p>
              <a:p>
                <a:pPr marL="400050" lvl="1" indent="0" eaLnBrk="1" hangingPunct="1">
                  <a:lnSpc>
                    <a:spcPct val="90000"/>
                  </a:lnSpc>
                </a:pPr>
                <a:endParaRPr lang="en-GB" sz="1200" b="0" dirty="0"/>
              </a:p>
              <a:p>
                <a:pPr marL="800100" lvl="2" indent="0" eaLnBrk="1" hangingPunct="1">
                  <a:lnSpc>
                    <a:spcPct val="90000"/>
                  </a:lnSpc>
                </a:pPr>
                <a:r>
                  <a:rPr lang="en-GB" sz="1600" dirty="0"/>
                  <a:t>	1. I can visit the lecture (</a:t>
                </a:r>
                <a:r>
                  <a:rPr lang="en-GB" sz="1600" i="1" dirty="0"/>
                  <a:t>Motivation</a:t>
                </a:r>
                <a:r>
                  <a:rPr lang="en-GB" sz="1600" dirty="0"/>
                  <a:t>) and write </a:t>
                </a:r>
              </a:p>
              <a:p>
                <a:pPr marL="800100" lvl="2" indent="0" eaLnBrk="1" hangingPunct="1">
                  <a:lnSpc>
                    <a:spcPct val="90000"/>
                  </a:lnSpc>
                </a:pPr>
                <a:r>
                  <a:rPr lang="en-GB" sz="1600" dirty="0"/>
                  <a:t>      down notes (</a:t>
                </a:r>
                <a:r>
                  <a:rPr lang="en-GB" sz="1600" i="1" dirty="0"/>
                  <a:t>Yourself</a:t>
                </a:r>
                <a:r>
                  <a:rPr lang="en-GB" sz="1600" dirty="0"/>
                  <a:t>) by my self.</a:t>
                </a:r>
              </a:p>
              <a:p>
                <a:pPr marL="800100" lvl="2" indent="0" eaLnBrk="1" hangingPunct="1">
                  <a:lnSpc>
                    <a:spcPct val="90000"/>
                  </a:lnSpc>
                </a:pPr>
                <a:endParaRPr lang="en-GB" sz="600" dirty="0"/>
              </a:p>
              <a:p>
                <a:pPr marL="800100" lvl="2" indent="0" eaLnBrk="1" hangingPunct="1">
                  <a:lnSpc>
                    <a:spcPct val="90000"/>
                  </a:lnSpc>
                </a:pPr>
                <a:r>
                  <a:rPr lang="en-GB" sz="1600" dirty="0"/>
                  <a:t>      </a:t>
                </a:r>
                <a14:m>
                  <m:oMath xmlns:m="http://schemas.openxmlformats.org/officeDocument/2006/math">
                    <m:r>
                      <a:rPr lang="de-DE" sz="1600" b="0" i="0"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𝑌</m:t>
                        </m:r>
                        <m:r>
                          <a:rPr lang="de-DE" sz="1600" b="0" i="1" smtClean="0">
                            <a:latin typeface="Cambria Math" panose="02040503050406030204" pitchFamily="18" charset="0"/>
                          </a:rPr>
                          <m:t>,</m:t>
                        </m:r>
                        <m:r>
                          <a:rPr lang="de-DE" sz="1600" b="0" i="1" smtClean="0">
                            <a:latin typeface="Cambria Math" panose="02040503050406030204" pitchFamily="18" charset="0"/>
                          </a:rPr>
                          <m:t>𝑀</m:t>
                        </m:r>
                      </m:e>
                    </m:d>
                    <m:r>
                      <a:rPr lang="de-DE" sz="1600" b="0" i="1" smtClean="0">
                        <a:latin typeface="Cambria Math" panose="02040503050406030204" pitchFamily="18" charset="0"/>
                      </a:rPr>
                      <m:t>=</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𝑌</m:t>
                        </m:r>
                      </m:e>
                      <m:e>
                        <m:r>
                          <a:rPr lang="de-DE" sz="1600" b="0" i="1" smtClean="0">
                            <a:latin typeface="Cambria Math" panose="02040503050406030204" pitchFamily="18" charset="0"/>
                          </a:rPr>
                          <m:t>𝑀</m:t>
                        </m:r>
                      </m:e>
                    </m:d>
                    <m:r>
                      <a:rPr lang="de-DE" sz="1600" b="0" i="1"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𝑀</m:t>
                        </m:r>
                      </m:e>
                    </m:d>
                  </m:oMath>
                </a14:m>
                <a:endParaRPr lang="en-GB" sz="1600" dirty="0"/>
              </a:p>
              <a:p>
                <a:pPr marL="800100" lvl="2" indent="0" eaLnBrk="1" hangingPunct="1">
                  <a:lnSpc>
                    <a:spcPct val="90000"/>
                  </a:lnSpc>
                </a:pPr>
                <a:endParaRPr lang="en-GB" sz="1200" dirty="0"/>
              </a:p>
              <a:p>
                <a:pPr marL="400050" lvl="1" indent="0" eaLnBrk="1" hangingPunct="1">
                  <a:lnSpc>
                    <a:spcPct val="90000"/>
                  </a:lnSpc>
                </a:pPr>
                <a:r>
                  <a:rPr lang="en-GB" sz="1600" b="0" dirty="0"/>
                  <a:t>	2. I don’t go to the lecture</a:t>
                </a:r>
                <a:r>
                  <a:rPr lang="en-GB" sz="1600" dirty="0"/>
                  <a:t> (</a:t>
                </a:r>
                <a:r>
                  <a:rPr lang="en-GB" sz="1600" i="1" dirty="0"/>
                  <a:t>Motivation</a:t>
                </a:r>
                <a:r>
                  <a:rPr lang="en-GB" sz="1600" dirty="0"/>
                  <a:t>) and you </a:t>
                </a:r>
              </a:p>
              <a:p>
                <a:pPr marL="400050" lvl="1" indent="0" eaLnBrk="1" hangingPunct="1">
                  <a:lnSpc>
                    <a:spcPct val="90000"/>
                  </a:lnSpc>
                </a:pPr>
                <a:r>
                  <a:rPr lang="en-GB" sz="1600" dirty="0"/>
                  <a:t>             try to get some notes of your colleague (</a:t>
                </a:r>
                <a:r>
                  <a:rPr lang="en-GB" sz="1600" i="1" dirty="0"/>
                  <a:t>Someone</a:t>
                </a:r>
                <a:r>
                  <a:rPr lang="en-GB" sz="1600" dirty="0"/>
                  <a:t>).</a:t>
                </a:r>
              </a:p>
              <a:p>
                <a:pPr marL="400050" lvl="1" indent="0" eaLnBrk="1" hangingPunct="1">
                  <a:lnSpc>
                    <a:spcPct val="90000"/>
                  </a:lnSpc>
                </a:pPr>
                <a:endParaRPr lang="en-GB" sz="600" dirty="0"/>
              </a:p>
              <a:p>
                <a:pPr marL="400050" lvl="1" indent="0" eaLnBrk="1" hangingPunct="1">
                  <a:lnSpc>
                    <a:spcPct val="90000"/>
                  </a:lnSpc>
                </a:pPr>
                <a:r>
                  <a:rPr lang="en-GB" sz="1600" b="0" dirty="0"/>
                  <a:t>              </a:t>
                </a:r>
                <a14:m>
                  <m:oMath xmlns:m="http://schemas.openxmlformats.org/officeDocument/2006/math">
                    <m:r>
                      <a:rPr lang="de-DE" sz="1600" i="1">
                        <a:latin typeface="Cambria Math" panose="02040503050406030204" pitchFamily="18" charset="0"/>
                      </a:rPr>
                      <m:t>𝑝</m:t>
                    </m:r>
                    <m:d>
                      <m:dPr>
                        <m:ctrlPr>
                          <a:rPr lang="de-DE" sz="1600" i="1">
                            <a:latin typeface="Cambria Math" panose="02040503050406030204" pitchFamily="18" charset="0"/>
                          </a:rPr>
                        </m:ctrlPr>
                      </m:dPr>
                      <m:e>
                        <m:r>
                          <a:rPr lang="de-DE" sz="1600" b="0" i="1" smtClean="0">
                            <a:latin typeface="Cambria Math" panose="02040503050406030204" pitchFamily="18" charset="0"/>
                          </a:rPr>
                          <m:t>𝑆</m:t>
                        </m:r>
                        <m:r>
                          <a:rPr lang="de-DE" sz="1600" i="1">
                            <a:latin typeface="Cambria Math" panose="02040503050406030204" pitchFamily="18" charset="0"/>
                          </a:rPr>
                          <m:t>,</m:t>
                        </m:r>
                        <m:r>
                          <a:rPr lang="de-DE" sz="1600" i="1">
                            <a:latin typeface="Cambria Math" panose="02040503050406030204" pitchFamily="18" charset="0"/>
                          </a:rPr>
                          <m:t>𝑀</m:t>
                        </m:r>
                      </m:e>
                    </m:d>
                    <m:r>
                      <a:rPr lang="de-DE" sz="1600" i="1">
                        <a:latin typeface="Cambria Math" panose="02040503050406030204" pitchFamily="18" charset="0"/>
                      </a:rPr>
                      <m:t>=</m:t>
                    </m:r>
                    <m:r>
                      <a:rPr lang="de-DE" sz="1600" i="1">
                        <a:latin typeface="Cambria Math" panose="02040503050406030204" pitchFamily="18" charset="0"/>
                      </a:rPr>
                      <m:t>𝑝</m:t>
                    </m:r>
                    <m:d>
                      <m:dPr>
                        <m:ctrlPr>
                          <a:rPr lang="de-DE" sz="1600" i="1">
                            <a:latin typeface="Cambria Math" panose="02040503050406030204" pitchFamily="18" charset="0"/>
                          </a:rPr>
                        </m:ctrlPr>
                      </m:dPr>
                      <m:e>
                        <m:r>
                          <a:rPr lang="de-DE" sz="1600" i="1">
                            <a:latin typeface="Cambria Math" panose="02040503050406030204" pitchFamily="18" charset="0"/>
                          </a:rPr>
                          <m:t>𝑆</m:t>
                        </m:r>
                      </m:e>
                      <m:e>
                        <m:r>
                          <a:rPr lang="de-DE" sz="1600" b="0" i="1" smtClean="0">
                            <a:latin typeface="Cambria Math" panose="02040503050406030204" pitchFamily="18" charset="0"/>
                          </a:rPr>
                          <m:t>𝑀</m:t>
                        </m:r>
                      </m:e>
                    </m:d>
                    <m:r>
                      <a:rPr lang="de-DE" sz="1600" i="1">
                        <a:latin typeface="Cambria Math" panose="02040503050406030204" pitchFamily="18" charset="0"/>
                      </a:rPr>
                      <m:t> </m:t>
                    </m:r>
                    <m:r>
                      <a:rPr lang="de-DE" sz="1600" i="1">
                        <a:latin typeface="Cambria Math" panose="02040503050406030204" pitchFamily="18" charset="0"/>
                      </a:rPr>
                      <m:t>𝑝</m:t>
                    </m:r>
                    <m:d>
                      <m:dPr>
                        <m:ctrlPr>
                          <a:rPr lang="de-DE" sz="1600" i="1">
                            <a:latin typeface="Cambria Math" panose="02040503050406030204" pitchFamily="18" charset="0"/>
                          </a:rPr>
                        </m:ctrlPr>
                      </m:dPr>
                      <m:e>
                        <m:r>
                          <a:rPr lang="de-DE" sz="1600" i="1">
                            <a:latin typeface="Cambria Math" panose="02040503050406030204" pitchFamily="18" charset="0"/>
                          </a:rPr>
                          <m:t>𝑀</m:t>
                        </m:r>
                      </m:e>
                    </m:d>
                  </m:oMath>
                </a14:m>
                <a:endParaRPr lang="de-DE" sz="1600" dirty="0"/>
              </a:p>
            </p:txBody>
          </p:sp>
        </mc:Choice>
        <mc:Fallback xmlns="">
          <p:sp>
            <p:nvSpPr>
              <p:cNvPr id="47" name="Textfeld 46">
                <a:extLst>
                  <a:ext uri="{FF2B5EF4-FFF2-40B4-BE49-F238E27FC236}">
                    <a16:creationId xmlns:a16="http://schemas.microsoft.com/office/drawing/2014/main" id="{AAA0B4A6-5E16-4F36-8DAD-60183C8C7444}"/>
                  </a:ext>
                </a:extLst>
              </p:cNvPr>
              <p:cNvSpPr txBox="1">
                <a:spLocks noRot="1" noChangeAspect="1" noMove="1" noResize="1" noEditPoints="1" noAdjustHandles="1" noChangeArrowheads="1" noChangeShapeType="1" noTextEdit="1"/>
              </p:cNvSpPr>
              <p:nvPr/>
            </p:nvSpPr>
            <p:spPr>
              <a:xfrm>
                <a:off x="-147343" y="2055977"/>
                <a:ext cx="6014743" cy="2668423"/>
              </a:xfrm>
              <a:prstGeom prst="rect">
                <a:avLst/>
              </a:prstGeom>
              <a:blipFill>
                <a:blip r:embed="rId7"/>
                <a:stretch>
                  <a:fillRect t="-1598"/>
                </a:stretch>
              </a:blipFill>
            </p:spPr>
            <p:txBody>
              <a:bodyPr/>
              <a:lstStyle/>
              <a:p>
                <a:r>
                  <a:rPr lang="de-DE">
                    <a:noFill/>
                  </a:rPr>
                  <a:t> </a:t>
                </a:r>
              </a:p>
            </p:txBody>
          </p:sp>
        </mc:Fallback>
      </mc:AlternateContent>
      <p:sp>
        <p:nvSpPr>
          <p:cNvPr id="49" name="Rechteck 48">
            <a:extLst>
              <a:ext uri="{FF2B5EF4-FFF2-40B4-BE49-F238E27FC236}">
                <a16:creationId xmlns:a16="http://schemas.microsoft.com/office/drawing/2014/main" id="{8634060B-BD67-49CA-9BD3-7C62B9EF343B}"/>
              </a:ext>
            </a:extLst>
          </p:cNvPr>
          <p:cNvSpPr/>
          <p:nvPr/>
        </p:nvSpPr>
        <p:spPr>
          <a:xfrm>
            <a:off x="860425" y="2575590"/>
            <a:ext cx="4019550" cy="338554"/>
          </a:xfrm>
          <a:prstGeom prst="rect">
            <a:avLst/>
          </a:prstGeom>
          <a:solidFill>
            <a:schemeClr val="accent6">
              <a:lumMod val="40000"/>
              <a:lumOff val="60000"/>
              <a:alpha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Rechteck 49">
            <a:extLst>
              <a:ext uri="{FF2B5EF4-FFF2-40B4-BE49-F238E27FC236}">
                <a16:creationId xmlns:a16="http://schemas.microsoft.com/office/drawing/2014/main" id="{42F9EAEF-BAC9-4E3C-9758-4344AFE16A26}"/>
              </a:ext>
            </a:extLst>
          </p:cNvPr>
          <p:cNvSpPr/>
          <p:nvPr/>
        </p:nvSpPr>
        <p:spPr>
          <a:xfrm>
            <a:off x="1100709" y="3466213"/>
            <a:ext cx="2175891" cy="338554"/>
          </a:xfrm>
          <a:prstGeom prst="rect">
            <a:avLst/>
          </a:prstGeom>
          <a:solidFill>
            <a:schemeClr val="accent6">
              <a:lumMod val="40000"/>
              <a:lumOff val="60000"/>
              <a:alpha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Rechteck 50">
            <a:extLst>
              <a:ext uri="{FF2B5EF4-FFF2-40B4-BE49-F238E27FC236}">
                <a16:creationId xmlns:a16="http://schemas.microsoft.com/office/drawing/2014/main" id="{93238620-E47C-4519-BE81-6D422BCEF087}"/>
              </a:ext>
            </a:extLst>
          </p:cNvPr>
          <p:cNvSpPr/>
          <p:nvPr/>
        </p:nvSpPr>
        <p:spPr>
          <a:xfrm>
            <a:off x="1100708" y="4368969"/>
            <a:ext cx="2175891" cy="338554"/>
          </a:xfrm>
          <a:prstGeom prst="rect">
            <a:avLst/>
          </a:prstGeom>
          <a:solidFill>
            <a:schemeClr val="accent6">
              <a:lumMod val="40000"/>
              <a:lumOff val="60000"/>
              <a:alpha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1523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iterate type="wd">
                                    <p:tmPct val="10000"/>
                                  </p:iterate>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de-DE" sz="2000" dirty="0"/>
              <a:t>XXX</a:t>
            </a:r>
          </a:p>
        </p:txBody>
      </p:sp>
      <p:sp>
        <p:nvSpPr>
          <p:cNvPr id="9219" name="Rectangle 3"/>
          <p:cNvSpPr>
            <a:spLocks noGrp="1"/>
          </p:cNvSpPr>
          <p:nvPr>
            <p:ph type="body" idx="4294967295"/>
          </p:nvPr>
        </p:nvSpPr>
        <p:spPr>
          <a:xfrm>
            <a:off x="457200" y="1066800"/>
            <a:ext cx="8229600" cy="5257800"/>
          </a:xfrm>
        </p:spPr>
        <p:txBody>
          <a:bodyPr/>
          <a:lstStyle/>
          <a:p>
            <a:pPr marL="0" indent="0" eaLnBrk="1" hangingPunct="1">
              <a:lnSpc>
                <a:spcPct val="90000"/>
              </a:lnSpc>
            </a:pPr>
            <a:endParaRPr lang="en-US" sz="1800" dirty="0"/>
          </a:p>
          <a:p>
            <a:pPr eaLnBrk="1" hangingPunct="1">
              <a:lnSpc>
                <a:spcPct val="90000"/>
              </a:lnSpc>
              <a:buFont typeface="Arial" charset="0"/>
              <a:buChar char="•"/>
            </a:pPr>
            <a:r>
              <a:rPr lang="de-DE" sz="1800" dirty="0"/>
              <a:t>XXX</a:t>
            </a:r>
            <a:endParaRPr lang="de-DE" sz="1800" b="0" dirty="0"/>
          </a:p>
          <a:p>
            <a:pPr eaLnBrk="1" hangingPunct="1">
              <a:lnSpc>
                <a:spcPct val="90000"/>
              </a:lnSpc>
            </a:pPr>
            <a:endParaRPr lang="de-DE" sz="1200" b="0" dirty="0"/>
          </a:p>
          <a:p>
            <a:pPr eaLnBrk="1" hangingPunct="1">
              <a:lnSpc>
                <a:spcPct val="90000"/>
              </a:lnSpc>
            </a:pPr>
            <a:endParaRPr lang="de-DE" sz="1200" b="0" dirty="0"/>
          </a:p>
        </p:txBody>
      </p:sp>
      <p:pic>
        <p:nvPicPr>
          <p:cNvPr id="3" name="Grafik 2">
            <a:extLst>
              <a:ext uri="{FF2B5EF4-FFF2-40B4-BE49-F238E27FC236}">
                <a16:creationId xmlns:a16="http://schemas.microsoft.com/office/drawing/2014/main" id="{64F66D72-B50B-459C-81C6-82C04062DF1B}"/>
              </a:ext>
            </a:extLst>
          </p:cNvPr>
          <p:cNvPicPr>
            <a:picLocks noChangeAspect="1"/>
          </p:cNvPicPr>
          <p:nvPr/>
        </p:nvPicPr>
        <p:blipFill>
          <a:blip r:embed="rId3">
            <a:duotone>
              <a:prstClr val="black"/>
              <a:srgbClr val="D9C3A5">
                <a:tint val="50000"/>
                <a:satMod val="180000"/>
              </a:srgbClr>
            </a:duotone>
          </a:blip>
          <a:stretch>
            <a:fillRect/>
          </a:stretch>
        </p:blipFill>
        <p:spPr>
          <a:xfrm>
            <a:off x="0" y="9667"/>
            <a:ext cx="9144000" cy="6838666"/>
          </a:xfrm>
          <a:prstGeom prst="rect">
            <a:avLst/>
          </a:prstGeom>
        </p:spPr>
      </p:pic>
      <p:sp>
        <p:nvSpPr>
          <p:cNvPr id="4" name="Textfeld 3">
            <a:extLst>
              <a:ext uri="{FF2B5EF4-FFF2-40B4-BE49-F238E27FC236}">
                <a16:creationId xmlns:a16="http://schemas.microsoft.com/office/drawing/2014/main" id="{F444A24A-E069-4E3D-915A-92BF1A9F0BCC}"/>
              </a:ext>
            </a:extLst>
          </p:cNvPr>
          <p:cNvSpPr txBox="1"/>
          <p:nvPr/>
        </p:nvSpPr>
        <p:spPr>
          <a:xfrm rot="2069043">
            <a:off x="3503772" y="2921168"/>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12452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de-DE" sz="2000" dirty="0"/>
              <a:t>XXX</a:t>
            </a:r>
          </a:p>
        </p:txBody>
      </p:sp>
      <p:sp>
        <p:nvSpPr>
          <p:cNvPr id="9219" name="Rectangle 3"/>
          <p:cNvSpPr>
            <a:spLocks noGrp="1"/>
          </p:cNvSpPr>
          <p:nvPr>
            <p:ph type="body" idx="4294967295"/>
          </p:nvPr>
        </p:nvSpPr>
        <p:spPr>
          <a:xfrm>
            <a:off x="457200" y="1066800"/>
            <a:ext cx="8229600" cy="5257800"/>
          </a:xfrm>
        </p:spPr>
        <p:txBody>
          <a:bodyPr/>
          <a:lstStyle/>
          <a:p>
            <a:pPr marL="0" indent="0" eaLnBrk="1" hangingPunct="1">
              <a:lnSpc>
                <a:spcPct val="90000"/>
              </a:lnSpc>
            </a:pPr>
            <a:endParaRPr lang="en-US" sz="1800" dirty="0"/>
          </a:p>
          <a:p>
            <a:pPr eaLnBrk="1" hangingPunct="1">
              <a:lnSpc>
                <a:spcPct val="90000"/>
              </a:lnSpc>
              <a:buFont typeface="Arial" charset="0"/>
              <a:buChar char="•"/>
            </a:pPr>
            <a:r>
              <a:rPr lang="de-DE" sz="1800" dirty="0"/>
              <a:t>XXX</a:t>
            </a:r>
            <a:endParaRPr lang="de-DE" sz="1800" b="0" dirty="0"/>
          </a:p>
          <a:p>
            <a:pPr eaLnBrk="1" hangingPunct="1">
              <a:lnSpc>
                <a:spcPct val="90000"/>
              </a:lnSpc>
            </a:pPr>
            <a:endParaRPr lang="de-DE" sz="1200" b="0" dirty="0"/>
          </a:p>
          <a:p>
            <a:pPr eaLnBrk="1" hangingPunct="1">
              <a:lnSpc>
                <a:spcPct val="90000"/>
              </a:lnSpc>
            </a:pPr>
            <a:endParaRPr lang="de-DE" sz="1200" b="0" dirty="0"/>
          </a:p>
        </p:txBody>
      </p:sp>
      <p:pic>
        <p:nvPicPr>
          <p:cNvPr id="3" name="Grafik 2">
            <a:extLst>
              <a:ext uri="{FF2B5EF4-FFF2-40B4-BE49-F238E27FC236}">
                <a16:creationId xmlns:a16="http://schemas.microsoft.com/office/drawing/2014/main" id="{21932D3E-F64D-4EA6-AD5E-B6ED55890B56}"/>
              </a:ext>
            </a:extLst>
          </p:cNvPr>
          <p:cNvPicPr>
            <a:picLocks noChangeAspect="1"/>
          </p:cNvPicPr>
          <p:nvPr/>
        </p:nvPicPr>
        <p:blipFill>
          <a:blip r:embed="rId3">
            <a:duotone>
              <a:prstClr val="black"/>
              <a:srgbClr val="D9C3A5">
                <a:tint val="50000"/>
                <a:satMod val="180000"/>
              </a:srgbClr>
            </a:duotone>
          </a:blip>
          <a:stretch>
            <a:fillRect/>
          </a:stretch>
        </p:blipFill>
        <p:spPr>
          <a:xfrm>
            <a:off x="0" y="0"/>
            <a:ext cx="9144000" cy="6839564"/>
          </a:xfrm>
          <a:prstGeom prst="rect">
            <a:avLst/>
          </a:prstGeom>
        </p:spPr>
      </p:pic>
      <p:sp>
        <p:nvSpPr>
          <p:cNvPr id="4" name="Textfeld 3">
            <a:extLst>
              <a:ext uri="{FF2B5EF4-FFF2-40B4-BE49-F238E27FC236}">
                <a16:creationId xmlns:a16="http://schemas.microsoft.com/office/drawing/2014/main" id="{0DBC8E49-65D0-459F-A588-BB74FCB87B0E}"/>
              </a:ext>
            </a:extLst>
          </p:cNvPr>
          <p:cNvSpPr txBox="1"/>
          <p:nvPr/>
        </p:nvSpPr>
        <p:spPr>
          <a:xfrm rot="2069043">
            <a:off x="3503773" y="2911950"/>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2832170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en-GB" sz="2000" dirty="0"/>
              <a:t>Representing knowledge example</a:t>
            </a:r>
            <a:endParaRPr lang="de-DE" sz="2000" dirty="0"/>
          </a:p>
        </p:txBody>
      </p:sp>
      <p:sp>
        <p:nvSpPr>
          <p:cNvPr id="5" name="Textfeld 4">
            <a:extLst>
              <a:ext uri="{FF2B5EF4-FFF2-40B4-BE49-F238E27FC236}">
                <a16:creationId xmlns:a16="http://schemas.microsoft.com/office/drawing/2014/main" id="{C719E773-409A-46F7-A5EF-FF7539781887}"/>
              </a:ext>
            </a:extLst>
          </p:cNvPr>
          <p:cNvSpPr txBox="1"/>
          <p:nvPr/>
        </p:nvSpPr>
        <p:spPr>
          <a:xfrm>
            <a:off x="152400" y="609600"/>
            <a:ext cx="6629400" cy="707886"/>
          </a:xfrm>
          <a:prstGeom prst="rect">
            <a:avLst/>
          </a:prstGeom>
          <a:noFill/>
        </p:spPr>
        <p:txBody>
          <a:bodyPr wrap="square" rtlCol="0">
            <a:spAutoFit/>
          </a:bodyPr>
          <a:lstStyle/>
          <a:p>
            <a:r>
              <a:rPr lang="en-GB" sz="2000" b="1" dirty="0">
                <a:latin typeface="+mn-lt"/>
                <a:sym typeface="Wingdings" panose="05000000000000000000" pitchFamily="2" charset="2"/>
              </a:rPr>
              <a:t>How does it work with CPTs?</a:t>
            </a:r>
            <a:endParaRPr lang="en-GB" sz="2000" b="1" dirty="0">
              <a:latin typeface="+mn-lt"/>
            </a:endParaRPr>
          </a:p>
          <a:p>
            <a:endParaRPr lang="de-DE" sz="2000" dirty="0"/>
          </a:p>
        </p:txBody>
      </p:sp>
      <mc:AlternateContent xmlns:mc="http://schemas.openxmlformats.org/markup-compatibility/2006" xmlns:a14="http://schemas.microsoft.com/office/drawing/2010/main">
        <mc:Choice Requires="a14">
          <p:graphicFrame>
            <p:nvGraphicFramePr>
              <p:cNvPr id="7" name="Tabelle 8">
                <a:extLst>
                  <a:ext uri="{FF2B5EF4-FFF2-40B4-BE49-F238E27FC236}">
                    <a16:creationId xmlns:a16="http://schemas.microsoft.com/office/drawing/2014/main" id="{537599E6-E5FE-450B-8BEE-FD0C8A8E5645}"/>
                  </a:ext>
                </a:extLst>
              </p:cNvPr>
              <p:cNvGraphicFramePr>
                <a:graphicFrameLocks noGrp="1"/>
              </p:cNvGraphicFramePr>
              <p:nvPr>
                <p:extLst>
                  <p:ext uri="{D42A27DB-BD31-4B8C-83A1-F6EECF244321}">
                    <p14:modId xmlns:p14="http://schemas.microsoft.com/office/powerpoint/2010/main" val="2660730280"/>
                  </p:ext>
                </p:extLst>
              </p:nvPr>
            </p:nvGraphicFramePr>
            <p:xfrm>
              <a:off x="1081964" y="2851493"/>
              <a:ext cx="4419599" cy="2679700"/>
            </p:xfrm>
            <a:graphic>
              <a:graphicData uri="http://schemas.openxmlformats.org/drawingml/2006/table">
                <a:tbl>
                  <a:tblPr firstRow="1" bandRow="1">
                    <a:tableStyleId>{5C22544A-7EE6-4342-B048-85BDC9FD1C3A}</a:tableStyleId>
                  </a:tblPr>
                  <a:tblGrid>
                    <a:gridCol w="925569">
                      <a:extLst>
                        <a:ext uri="{9D8B030D-6E8A-4147-A177-3AD203B41FA5}">
                          <a16:colId xmlns:a16="http://schemas.microsoft.com/office/drawing/2014/main" val="4031868178"/>
                        </a:ext>
                      </a:extLst>
                    </a:gridCol>
                    <a:gridCol w="925569">
                      <a:extLst>
                        <a:ext uri="{9D8B030D-6E8A-4147-A177-3AD203B41FA5}">
                          <a16:colId xmlns:a16="http://schemas.microsoft.com/office/drawing/2014/main" val="1924088599"/>
                        </a:ext>
                      </a:extLst>
                    </a:gridCol>
                    <a:gridCol w="1302945">
                      <a:extLst>
                        <a:ext uri="{9D8B030D-6E8A-4147-A177-3AD203B41FA5}">
                          <a16:colId xmlns:a16="http://schemas.microsoft.com/office/drawing/2014/main" val="1094758418"/>
                        </a:ext>
                      </a:extLst>
                    </a:gridCol>
                    <a:gridCol w="1265516">
                      <a:extLst>
                        <a:ext uri="{9D8B030D-6E8A-4147-A177-3AD203B41FA5}">
                          <a16:colId xmlns:a16="http://schemas.microsoft.com/office/drawing/2014/main" val="1348218592"/>
                        </a:ext>
                      </a:extLst>
                    </a:gridCol>
                  </a:tblGrid>
                  <a:tr h="5359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800" b="1" i="1" noProof="0" smtClean="0">
                                    <a:solidFill>
                                      <a:schemeClr val="bg1"/>
                                    </a:solidFill>
                                    <a:latin typeface="Cambria Math" panose="02040503050406030204" pitchFamily="18" charset="0"/>
                                  </a:rPr>
                                  <m:t>𝒃</m:t>
                                </m:r>
                              </m:oMath>
                            </m:oMathPara>
                          </a14:m>
                          <a:endParaRPr lang="en-GB" sz="1800" b="1" noProof="0" dirty="0">
                            <a:solidFill>
                              <a:schemeClr val="bg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800" b="1" i="1" noProof="0" smtClean="0">
                                    <a:solidFill>
                                      <a:schemeClr val="bg1"/>
                                    </a:solidFill>
                                    <a:latin typeface="Cambria Math" panose="02040503050406030204" pitchFamily="18" charset="0"/>
                                  </a:rPr>
                                  <m:t>𝒄</m:t>
                                </m:r>
                              </m:oMath>
                            </m:oMathPara>
                          </a14:m>
                          <a:endParaRPr lang="en-GB" sz="1800" b="1" noProof="0" dirty="0">
                            <a:solidFill>
                              <a:schemeClr val="bg1"/>
                            </a:solidFill>
                          </a:endParaRPr>
                        </a:p>
                      </a:txBody>
                      <a:tcPr anchor="ctr"/>
                    </a:tc>
                    <a:tc>
                      <a:txBody>
                        <a:bodyPr/>
                        <a:lstStyle/>
                        <a:p>
                          <a:pPr/>
                          <a14:m>
                            <m:oMathPara xmlns:m="http://schemas.openxmlformats.org/officeDocument/2006/math">
                              <m:oMathParaPr>
                                <m:jc m:val="centerGroup"/>
                              </m:oMathParaPr>
                              <m:oMath xmlns:m="http://schemas.openxmlformats.org/officeDocument/2006/math">
                                <m:r>
                                  <a:rPr lang="en-GB" sz="1800" b="1" i="1" noProof="0" smtClean="0">
                                    <a:solidFill>
                                      <a:schemeClr val="bg1"/>
                                    </a:solidFill>
                                    <a:latin typeface="Cambria Math" panose="02040503050406030204" pitchFamily="18" charset="0"/>
                                  </a:rPr>
                                  <m:t>𝒑</m:t>
                                </m:r>
                                <m:r>
                                  <a:rPr lang="en-GB" sz="1800" b="1" i="1" noProof="0" smtClean="0">
                                    <a:solidFill>
                                      <a:schemeClr val="bg1"/>
                                    </a:solidFill>
                                    <a:latin typeface="Cambria Math" panose="02040503050406030204" pitchFamily="18" charset="0"/>
                                  </a:rPr>
                                  <m:t>(</m:t>
                                </m:r>
                                <m:r>
                                  <a:rPr lang="de-DE" sz="1800" b="1" i="1" noProof="0" smtClean="0">
                                    <a:solidFill>
                                      <a:schemeClr val="bg1"/>
                                    </a:solidFill>
                                    <a:latin typeface="Cambria Math" panose="02040503050406030204" pitchFamily="18" charset="0"/>
                                  </a:rPr>
                                  <m:t>𝒅</m:t>
                                </m:r>
                                <m:r>
                                  <a:rPr lang="en-GB" sz="1800" b="1" i="1" noProof="0" smtClean="0">
                                    <a:solidFill>
                                      <a:schemeClr val="bg1"/>
                                    </a:solidFill>
                                    <a:latin typeface="Cambria Math" panose="02040503050406030204" pitchFamily="18" charset="0"/>
                                  </a:rPr>
                                  <m:t>=</m:t>
                                </m:r>
                                <m:r>
                                  <a:rPr lang="en-GB" sz="1800" b="1" i="1" noProof="0" smtClean="0">
                                    <a:solidFill>
                                      <a:schemeClr val="bg1"/>
                                    </a:solidFill>
                                    <a:latin typeface="Cambria Math" panose="02040503050406030204" pitchFamily="18" charset="0"/>
                                  </a:rPr>
                                  <m:t>𝑻</m:t>
                                </m:r>
                                <m:r>
                                  <a:rPr lang="en-GB" sz="1800" b="1" i="1" noProof="0" smtClean="0">
                                    <a:solidFill>
                                      <a:schemeClr val="bg1"/>
                                    </a:solidFill>
                                    <a:latin typeface="Cambria Math" panose="02040503050406030204" pitchFamily="18" charset="0"/>
                                  </a:rPr>
                                  <m:t>)</m:t>
                                </m:r>
                              </m:oMath>
                            </m:oMathPara>
                          </a14:m>
                          <a:endParaRPr lang="en-GB" sz="1800" b="1" noProof="0" dirty="0">
                            <a:solidFill>
                              <a:schemeClr val="bg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1" i="1" noProof="0" smtClean="0">
                                    <a:solidFill>
                                      <a:schemeClr val="bg1"/>
                                    </a:solidFill>
                                    <a:latin typeface="Cambria Math" panose="02040503050406030204" pitchFamily="18" charset="0"/>
                                  </a:rPr>
                                  <m:t>𝒑</m:t>
                                </m:r>
                                <m:r>
                                  <a:rPr lang="en-GB" sz="1800" b="1" i="1" noProof="0" smtClean="0">
                                    <a:solidFill>
                                      <a:schemeClr val="bg1"/>
                                    </a:solidFill>
                                    <a:latin typeface="Cambria Math" panose="02040503050406030204" pitchFamily="18" charset="0"/>
                                  </a:rPr>
                                  <m:t>(</m:t>
                                </m:r>
                                <m:r>
                                  <a:rPr lang="de-DE" sz="1800" b="1" i="1" noProof="0" smtClean="0">
                                    <a:solidFill>
                                      <a:schemeClr val="bg1"/>
                                    </a:solidFill>
                                    <a:latin typeface="Cambria Math" panose="02040503050406030204" pitchFamily="18" charset="0"/>
                                  </a:rPr>
                                  <m:t>𝒅</m:t>
                                </m:r>
                                <m:r>
                                  <a:rPr lang="en-GB" sz="1800" b="1" i="1" noProof="0" smtClean="0">
                                    <a:solidFill>
                                      <a:schemeClr val="bg1"/>
                                    </a:solidFill>
                                    <a:latin typeface="Cambria Math" panose="02040503050406030204" pitchFamily="18" charset="0"/>
                                  </a:rPr>
                                  <m:t>=</m:t>
                                </m:r>
                                <m:r>
                                  <a:rPr lang="en-GB" sz="1800" b="1" i="1" noProof="0" smtClean="0">
                                    <a:solidFill>
                                      <a:schemeClr val="bg1"/>
                                    </a:solidFill>
                                    <a:latin typeface="Cambria Math" panose="02040503050406030204" pitchFamily="18" charset="0"/>
                                  </a:rPr>
                                  <m:t>𝑭</m:t>
                                </m:r>
                                <m:r>
                                  <a:rPr lang="en-GB" sz="1800" b="1" i="1" noProof="0" smtClean="0">
                                    <a:solidFill>
                                      <a:schemeClr val="bg1"/>
                                    </a:solidFill>
                                    <a:latin typeface="Cambria Math" panose="02040503050406030204" pitchFamily="18" charset="0"/>
                                  </a:rPr>
                                  <m:t>)</m:t>
                                </m:r>
                              </m:oMath>
                            </m:oMathPara>
                          </a14:m>
                          <a:endParaRPr lang="en-GB" sz="1800" b="1" noProof="0" dirty="0">
                            <a:solidFill>
                              <a:schemeClr val="bg1"/>
                            </a:solidFill>
                          </a:endParaRPr>
                        </a:p>
                      </a:txBody>
                      <a:tcPr anchor="ctr"/>
                    </a:tc>
                    <a:extLst>
                      <a:ext uri="{0D108BD9-81ED-4DB2-BD59-A6C34878D82A}">
                        <a16:rowId xmlns:a16="http://schemas.microsoft.com/office/drawing/2014/main" val="1068278602"/>
                      </a:ext>
                    </a:extLst>
                  </a:tr>
                  <a:tr h="535940">
                    <a:tc>
                      <a:txBody>
                        <a:bodyPr/>
                        <a:lstStyle/>
                        <a:p>
                          <a:pPr algn="ctr"/>
                          <a:r>
                            <a:rPr lang="en-GB" sz="1800" noProof="0" dirty="0"/>
                            <a:t>True</a:t>
                          </a:r>
                        </a:p>
                      </a:txBody>
                      <a:tcPr anchor="ctr"/>
                    </a:tc>
                    <a:tc>
                      <a:txBody>
                        <a:bodyPr/>
                        <a:lstStyle/>
                        <a:p>
                          <a:pPr algn="ctr"/>
                          <a:r>
                            <a:rPr lang="en-GB" sz="1800" noProof="0" dirty="0"/>
                            <a:t>True</a:t>
                          </a:r>
                        </a:p>
                      </a:txBody>
                      <a:tcPr anchor="ctr"/>
                    </a:tc>
                    <a:tc>
                      <a:txBody>
                        <a:bodyPr/>
                        <a:lstStyle/>
                        <a:p>
                          <a:pPr algn="ctr"/>
                          <a:r>
                            <a:rPr lang="en-GB" sz="1800" noProof="0" dirty="0"/>
                            <a:t>1,0</a:t>
                          </a:r>
                        </a:p>
                      </a:txBody>
                      <a:tcPr anchor="ctr"/>
                    </a:tc>
                    <a:tc>
                      <a:txBody>
                        <a:bodyPr/>
                        <a:lstStyle/>
                        <a:p>
                          <a:pPr algn="ctr"/>
                          <a:r>
                            <a:rPr lang="en-GB" sz="1800" noProof="0" dirty="0"/>
                            <a:t>0</a:t>
                          </a:r>
                        </a:p>
                      </a:txBody>
                      <a:tcPr anchor="ctr"/>
                    </a:tc>
                    <a:extLst>
                      <a:ext uri="{0D108BD9-81ED-4DB2-BD59-A6C34878D82A}">
                        <a16:rowId xmlns:a16="http://schemas.microsoft.com/office/drawing/2014/main" val="1714145044"/>
                      </a:ext>
                    </a:extLst>
                  </a:tr>
                  <a:tr h="535940">
                    <a:tc>
                      <a:txBody>
                        <a:bodyPr/>
                        <a:lstStyle/>
                        <a:p>
                          <a:pPr algn="ctr"/>
                          <a:r>
                            <a:rPr lang="en-GB" sz="1800" noProof="0" dirty="0"/>
                            <a:t>True</a:t>
                          </a:r>
                        </a:p>
                      </a:txBody>
                      <a:tcPr anchor="ctr"/>
                    </a:tc>
                    <a:tc>
                      <a:txBody>
                        <a:bodyPr/>
                        <a:lstStyle/>
                        <a:p>
                          <a:pPr algn="ctr"/>
                          <a:r>
                            <a:rPr lang="en-GB" sz="1800" noProof="0" dirty="0"/>
                            <a:t>False</a:t>
                          </a:r>
                        </a:p>
                      </a:txBody>
                      <a:tcPr anchor="ctr"/>
                    </a:tc>
                    <a:tc>
                      <a:txBody>
                        <a:bodyPr/>
                        <a:lstStyle/>
                        <a:p>
                          <a:pPr algn="ctr"/>
                          <a:r>
                            <a:rPr lang="en-GB" sz="1800" noProof="0" dirty="0"/>
                            <a:t>0,9</a:t>
                          </a:r>
                        </a:p>
                      </a:txBody>
                      <a:tcPr anchor="ctr"/>
                    </a:tc>
                    <a:tc>
                      <a:txBody>
                        <a:bodyPr/>
                        <a:lstStyle/>
                        <a:p>
                          <a:pPr algn="ctr"/>
                          <a:r>
                            <a:rPr lang="en-GB" sz="1800" noProof="0" dirty="0"/>
                            <a:t>0,1</a:t>
                          </a:r>
                        </a:p>
                      </a:txBody>
                      <a:tcPr anchor="ctr"/>
                    </a:tc>
                    <a:extLst>
                      <a:ext uri="{0D108BD9-81ED-4DB2-BD59-A6C34878D82A}">
                        <a16:rowId xmlns:a16="http://schemas.microsoft.com/office/drawing/2014/main" val="3732050915"/>
                      </a:ext>
                    </a:extLst>
                  </a:tr>
                  <a:tr h="535940">
                    <a:tc>
                      <a:txBody>
                        <a:bodyPr/>
                        <a:lstStyle/>
                        <a:p>
                          <a:pPr algn="ctr"/>
                          <a:r>
                            <a:rPr lang="en-GB" sz="1800" noProof="0" dirty="0"/>
                            <a:t>False</a:t>
                          </a:r>
                        </a:p>
                      </a:txBody>
                      <a:tcPr anchor="ctr"/>
                    </a:tc>
                    <a:tc>
                      <a:txBody>
                        <a:bodyPr/>
                        <a:lstStyle/>
                        <a:p>
                          <a:pPr algn="ctr"/>
                          <a:r>
                            <a:rPr lang="en-GB" sz="1800" noProof="0" dirty="0"/>
                            <a:t>True</a:t>
                          </a:r>
                        </a:p>
                      </a:txBody>
                      <a:tcPr anchor="ctr"/>
                    </a:tc>
                    <a:tc>
                      <a:txBody>
                        <a:bodyPr/>
                        <a:lstStyle/>
                        <a:p>
                          <a:pPr algn="ctr"/>
                          <a:r>
                            <a:rPr lang="en-GB" sz="1800" noProof="0" dirty="0"/>
                            <a:t>0,9</a:t>
                          </a:r>
                        </a:p>
                      </a:txBody>
                      <a:tcPr anchor="ctr"/>
                    </a:tc>
                    <a:tc>
                      <a:txBody>
                        <a:bodyPr/>
                        <a:lstStyle/>
                        <a:p>
                          <a:pPr algn="ctr"/>
                          <a:r>
                            <a:rPr lang="en-GB" sz="1800" noProof="0" dirty="0"/>
                            <a:t>0,1</a:t>
                          </a:r>
                        </a:p>
                      </a:txBody>
                      <a:tcPr anchor="ctr"/>
                    </a:tc>
                    <a:extLst>
                      <a:ext uri="{0D108BD9-81ED-4DB2-BD59-A6C34878D82A}">
                        <a16:rowId xmlns:a16="http://schemas.microsoft.com/office/drawing/2014/main" val="1242515654"/>
                      </a:ext>
                    </a:extLst>
                  </a:tr>
                  <a:tr h="535940">
                    <a:tc>
                      <a:txBody>
                        <a:bodyPr/>
                        <a:lstStyle/>
                        <a:p>
                          <a:pPr algn="ctr"/>
                          <a:r>
                            <a:rPr lang="en-GB" sz="1800" noProof="0" dirty="0"/>
                            <a:t>False</a:t>
                          </a:r>
                        </a:p>
                      </a:txBody>
                      <a:tcPr anchor="ctr"/>
                    </a:tc>
                    <a:tc>
                      <a:txBody>
                        <a:bodyPr/>
                        <a:lstStyle/>
                        <a:p>
                          <a:pPr algn="ctr"/>
                          <a:r>
                            <a:rPr lang="en-GB" sz="1800" noProof="0" dirty="0"/>
                            <a:t>False</a:t>
                          </a:r>
                        </a:p>
                      </a:txBody>
                      <a:tcPr anchor="ctr"/>
                    </a:tc>
                    <a:tc>
                      <a:txBody>
                        <a:bodyPr/>
                        <a:lstStyle/>
                        <a:p>
                          <a:pPr algn="ctr"/>
                          <a:r>
                            <a:rPr lang="en-GB" sz="1800" noProof="0" dirty="0"/>
                            <a:t>0,01</a:t>
                          </a:r>
                        </a:p>
                      </a:txBody>
                      <a:tcPr anchor="ctr"/>
                    </a:tc>
                    <a:tc>
                      <a:txBody>
                        <a:bodyPr/>
                        <a:lstStyle/>
                        <a:p>
                          <a:pPr algn="ctr"/>
                          <a:r>
                            <a:rPr lang="en-GB" sz="1800" noProof="0" dirty="0"/>
                            <a:t>0,99</a:t>
                          </a:r>
                        </a:p>
                      </a:txBody>
                      <a:tcPr anchor="ctr"/>
                    </a:tc>
                    <a:extLst>
                      <a:ext uri="{0D108BD9-81ED-4DB2-BD59-A6C34878D82A}">
                        <a16:rowId xmlns:a16="http://schemas.microsoft.com/office/drawing/2014/main" val="1628370713"/>
                      </a:ext>
                    </a:extLst>
                  </a:tr>
                </a:tbl>
              </a:graphicData>
            </a:graphic>
          </p:graphicFrame>
        </mc:Choice>
        <mc:Fallback xmlns="">
          <p:graphicFrame>
            <p:nvGraphicFramePr>
              <p:cNvPr id="7" name="Tabelle 8">
                <a:extLst>
                  <a:ext uri="{FF2B5EF4-FFF2-40B4-BE49-F238E27FC236}">
                    <a16:creationId xmlns:a16="http://schemas.microsoft.com/office/drawing/2014/main" id="{537599E6-E5FE-450B-8BEE-FD0C8A8E5645}"/>
                  </a:ext>
                </a:extLst>
              </p:cNvPr>
              <p:cNvGraphicFramePr>
                <a:graphicFrameLocks noGrp="1"/>
              </p:cNvGraphicFramePr>
              <p:nvPr>
                <p:extLst>
                  <p:ext uri="{D42A27DB-BD31-4B8C-83A1-F6EECF244321}">
                    <p14:modId xmlns:p14="http://schemas.microsoft.com/office/powerpoint/2010/main" val="2660730280"/>
                  </p:ext>
                </p:extLst>
              </p:nvPr>
            </p:nvGraphicFramePr>
            <p:xfrm>
              <a:off x="1081964" y="2851493"/>
              <a:ext cx="4419599" cy="2679700"/>
            </p:xfrm>
            <a:graphic>
              <a:graphicData uri="http://schemas.openxmlformats.org/drawingml/2006/table">
                <a:tbl>
                  <a:tblPr firstRow="1" bandRow="1">
                    <a:tableStyleId>{5C22544A-7EE6-4342-B048-85BDC9FD1C3A}</a:tableStyleId>
                  </a:tblPr>
                  <a:tblGrid>
                    <a:gridCol w="925569">
                      <a:extLst>
                        <a:ext uri="{9D8B030D-6E8A-4147-A177-3AD203B41FA5}">
                          <a16:colId xmlns:a16="http://schemas.microsoft.com/office/drawing/2014/main" val="4031868178"/>
                        </a:ext>
                      </a:extLst>
                    </a:gridCol>
                    <a:gridCol w="925569">
                      <a:extLst>
                        <a:ext uri="{9D8B030D-6E8A-4147-A177-3AD203B41FA5}">
                          <a16:colId xmlns:a16="http://schemas.microsoft.com/office/drawing/2014/main" val="1924088599"/>
                        </a:ext>
                      </a:extLst>
                    </a:gridCol>
                    <a:gridCol w="1302945">
                      <a:extLst>
                        <a:ext uri="{9D8B030D-6E8A-4147-A177-3AD203B41FA5}">
                          <a16:colId xmlns:a16="http://schemas.microsoft.com/office/drawing/2014/main" val="1094758418"/>
                        </a:ext>
                      </a:extLst>
                    </a:gridCol>
                    <a:gridCol w="1265516">
                      <a:extLst>
                        <a:ext uri="{9D8B030D-6E8A-4147-A177-3AD203B41FA5}">
                          <a16:colId xmlns:a16="http://schemas.microsoft.com/office/drawing/2014/main" val="1348218592"/>
                        </a:ext>
                      </a:extLst>
                    </a:gridCol>
                  </a:tblGrid>
                  <a:tr h="535940">
                    <a:tc>
                      <a:txBody>
                        <a:bodyPr/>
                        <a:lstStyle/>
                        <a:p>
                          <a:endParaRPr lang="de-DE"/>
                        </a:p>
                      </a:txBody>
                      <a:tcPr anchor="ctr">
                        <a:blipFill>
                          <a:blip r:embed="rId3"/>
                          <a:stretch>
                            <a:fillRect l="-658" t="-1136" r="-380263" b="-403409"/>
                          </a:stretch>
                        </a:blipFill>
                      </a:tcPr>
                    </a:tc>
                    <a:tc>
                      <a:txBody>
                        <a:bodyPr/>
                        <a:lstStyle/>
                        <a:p>
                          <a:endParaRPr lang="de-DE"/>
                        </a:p>
                      </a:txBody>
                      <a:tcPr anchor="ctr">
                        <a:blipFill>
                          <a:blip r:embed="rId3"/>
                          <a:stretch>
                            <a:fillRect l="-100658" t="-1136" r="-280263" b="-403409"/>
                          </a:stretch>
                        </a:blipFill>
                      </a:tcPr>
                    </a:tc>
                    <a:tc>
                      <a:txBody>
                        <a:bodyPr/>
                        <a:lstStyle/>
                        <a:p>
                          <a:endParaRPr lang="de-DE"/>
                        </a:p>
                      </a:txBody>
                      <a:tcPr anchor="ctr">
                        <a:blipFill>
                          <a:blip r:embed="rId3"/>
                          <a:stretch>
                            <a:fillRect l="-142523" t="-1136" r="-99065" b="-403409"/>
                          </a:stretch>
                        </a:blipFill>
                      </a:tcPr>
                    </a:tc>
                    <a:tc>
                      <a:txBody>
                        <a:bodyPr/>
                        <a:lstStyle/>
                        <a:p>
                          <a:endParaRPr lang="de-DE"/>
                        </a:p>
                      </a:txBody>
                      <a:tcPr anchor="ctr">
                        <a:blipFill>
                          <a:blip r:embed="rId3"/>
                          <a:stretch>
                            <a:fillRect l="-249519" t="-1136" r="-1923" b="-403409"/>
                          </a:stretch>
                        </a:blipFill>
                      </a:tcPr>
                    </a:tc>
                    <a:extLst>
                      <a:ext uri="{0D108BD9-81ED-4DB2-BD59-A6C34878D82A}">
                        <a16:rowId xmlns:a16="http://schemas.microsoft.com/office/drawing/2014/main" val="1068278602"/>
                      </a:ext>
                    </a:extLst>
                  </a:tr>
                  <a:tr h="535940">
                    <a:tc>
                      <a:txBody>
                        <a:bodyPr/>
                        <a:lstStyle/>
                        <a:p>
                          <a:pPr algn="ctr"/>
                          <a:r>
                            <a:rPr lang="en-GB" sz="1800" noProof="0" dirty="0"/>
                            <a:t>True</a:t>
                          </a:r>
                        </a:p>
                      </a:txBody>
                      <a:tcPr anchor="ctr"/>
                    </a:tc>
                    <a:tc>
                      <a:txBody>
                        <a:bodyPr/>
                        <a:lstStyle/>
                        <a:p>
                          <a:pPr algn="ctr"/>
                          <a:r>
                            <a:rPr lang="en-GB" sz="1800" noProof="0" dirty="0"/>
                            <a:t>True</a:t>
                          </a:r>
                        </a:p>
                      </a:txBody>
                      <a:tcPr anchor="ctr"/>
                    </a:tc>
                    <a:tc>
                      <a:txBody>
                        <a:bodyPr/>
                        <a:lstStyle/>
                        <a:p>
                          <a:pPr algn="ctr"/>
                          <a:r>
                            <a:rPr lang="en-GB" sz="1800" noProof="0" dirty="0"/>
                            <a:t>1,0</a:t>
                          </a:r>
                        </a:p>
                      </a:txBody>
                      <a:tcPr anchor="ctr"/>
                    </a:tc>
                    <a:tc>
                      <a:txBody>
                        <a:bodyPr/>
                        <a:lstStyle/>
                        <a:p>
                          <a:pPr algn="ctr"/>
                          <a:r>
                            <a:rPr lang="en-GB" sz="1800" noProof="0" dirty="0"/>
                            <a:t>0</a:t>
                          </a:r>
                        </a:p>
                      </a:txBody>
                      <a:tcPr anchor="ctr"/>
                    </a:tc>
                    <a:extLst>
                      <a:ext uri="{0D108BD9-81ED-4DB2-BD59-A6C34878D82A}">
                        <a16:rowId xmlns:a16="http://schemas.microsoft.com/office/drawing/2014/main" val="1714145044"/>
                      </a:ext>
                    </a:extLst>
                  </a:tr>
                  <a:tr h="535940">
                    <a:tc>
                      <a:txBody>
                        <a:bodyPr/>
                        <a:lstStyle/>
                        <a:p>
                          <a:pPr algn="ctr"/>
                          <a:r>
                            <a:rPr lang="en-GB" sz="1800" noProof="0" dirty="0"/>
                            <a:t>True</a:t>
                          </a:r>
                        </a:p>
                      </a:txBody>
                      <a:tcPr anchor="ctr"/>
                    </a:tc>
                    <a:tc>
                      <a:txBody>
                        <a:bodyPr/>
                        <a:lstStyle/>
                        <a:p>
                          <a:pPr algn="ctr"/>
                          <a:r>
                            <a:rPr lang="en-GB" sz="1800" noProof="0" dirty="0"/>
                            <a:t>False</a:t>
                          </a:r>
                        </a:p>
                      </a:txBody>
                      <a:tcPr anchor="ctr"/>
                    </a:tc>
                    <a:tc>
                      <a:txBody>
                        <a:bodyPr/>
                        <a:lstStyle/>
                        <a:p>
                          <a:pPr algn="ctr"/>
                          <a:r>
                            <a:rPr lang="en-GB" sz="1800" noProof="0" dirty="0"/>
                            <a:t>0,9</a:t>
                          </a:r>
                        </a:p>
                      </a:txBody>
                      <a:tcPr anchor="ctr"/>
                    </a:tc>
                    <a:tc>
                      <a:txBody>
                        <a:bodyPr/>
                        <a:lstStyle/>
                        <a:p>
                          <a:pPr algn="ctr"/>
                          <a:r>
                            <a:rPr lang="en-GB" sz="1800" noProof="0" dirty="0"/>
                            <a:t>0,1</a:t>
                          </a:r>
                        </a:p>
                      </a:txBody>
                      <a:tcPr anchor="ctr"/>
                    </a:tc>
                    <a:extLst>
                      <a:ext uri="{0D108BD9-81ED-4DB2-BD59-A6C34878D82A}">
                        <a16:rowId xmlns:a16="http://schemas.microsoft.com/office/drawing/2014/main" val="3732050915"/>
                      </a:ext>
                    </a:extLst>
                  </a:tr>
                  <a:tr h="535940">
                    <a:tc>
                      <a:txBody>
                        <a:bodyPr/>
                        <a:lstStyle/>
                        <a:p>
                          <a:pPr algn="ctr"/>
                          <a:r>
                            <a:rPr lang="en-GB" sz="1800" noProof="0" dirty="0"/>
                            <a:t>False</a:t>
                          </a:r>
                        </a:p>
                      </a:txBody>
                      <a:tcPr anchor="ctr"/>
                    </a:tc>
                    <a:tc>
                      <a:txBody>
                        <a:bodyPr/>
                        <a:lstStyle/>
                        <a:p>
                          <a:pPr algn="ctr"/>
                          <a:r>
                            <a:rPr lang="en-GB" sz="1800" noProof="0" dirty="0"/>
                            <a:t>True</a:t>
                          </a:r>
                        </a:p>
                      </a:txBody>
                      <a:tcPr anchor="ctr"/>
                    </a:tc>
                    <a:tc>
                      <a:txBody>
                        <a:bodyPr/>
                        <a:lstStyle/>
                        <a:p>
                          <a:pPr algn="ctr"/>
                          <a:r>
                            <a:rPr lang="en-GB" sz="1800" noProof="0" dirty="0"/>
                            <a:t>0,9</a:t>
                          </a:r>
                        </a:p>
                      </a:txBody>
                      <a:tcPr anchor="ctr"/>
                    </a:tc>
                    <a:tc>
                      <a:txBody>
                        <a:bodyPr/>
                        <a:lstStyle/>
                        <a:p>
                          <a:pPr algn="ctr"/>
                          <a:r>
                            <a:rPr lang="en-GB" sz="1800" noProof="0" dirty="0"/>
                            <a:t>0,1</a:t>
                          </a:r>
                        </a:p>
                      </a:txBody>
                      <a:tcPr anchor="ctr"/>
                    </a:tc>
                    <a:extLst>
                      <a:ext uri="{0D108BD9-81ED-4DB2-BD59-A6C34878D82A}">
                        <a16:rowId xmlns:a16="http://schemas.microsoft.com/office/drawing/2014/main" val="1242515654"/>
                      </a:ext>
                    </a:extLst>
                  </a:tr>
                  <a:tr h="535940">
                    <a:tc>
                      <a:txBody>
                        <a:bodyPr/>
                        <a:lstStyle/>
                        <a:p>
                          <a:pPr algn="ctr"/>
                          <a:r>
                            <a:rPr lang="en-GB" sz="1800" noProof="0" dirty="0"/>
                            <a:t>False</a:t>
                          </a:r>
                        </a:p>
                      </a:txBody>
                      <a:tcPr anchor="ctr"/>
                    </a:tc>
                    <a:tc>
                      <a:txBody>
                        <a:bodyPr/>
                        <a:lstStyle/>
                        <a:p>
                          <a:pPr algn="ctr"/>
                          <a:r>
                            <a:rPr lang="en-GB" sz="1800" noProof="0" dirty="0"/>
                            <a:t>False</a:t>
                          </a:r>
                        </a:p>
                      </a:txBody>
                      <a:tcPr anchor="ctr"/>
                    </a:tc>
                    <a:tc>
                      <a:txBody>
                        <a:bodyPr/>
                        <a:lstStyle/>
                        <a:p>
                          <a:pPr algn="ctr"/>
                          <a:r>
                            <a:rPr lang="en-GB" sz="1800" noProof="0" dirty="0"/>
                            <a:t>0,01</a:t>
                          </a:r>
                        </a:p>
                      </a:txBody>
                      <a:tcPr anchor="ctr"/>
                    </a:tc>
                    <a:tc>
                      <a:txBody>
                        <a:bodyPr/>
                        <a:lstStyle/>
                        <a:p>
                          <a:pPr algn="ctr"/>
                          <a:r>
                            <a:rPr lang="en-GB" sz="1800" noProof="0" dirty="0"/>
                            <a:t>0,99</a:t>
                          </a:r>
                        </a:p>
                      </a:txBody>
                      <a:tcPr anchor="ctr"/>
                    </a:tc>
                    <a:extLst>
                      <a:ext uri="{0D108BD9-81ED-4DB2-BD59-A6C34878D82A}">
                        <a16:rowId xmlns:a16="http://schemas.microsoft.com/office/drawing/2014/main" val="1628370713"/>
                      </a:ext>
                    </a:extLst>
                  </a:tr>
                </a:tbl>
              </a:graphicData>
            </a:graphic>
          </p:graphicFrame>
        </mc:Fallback>
      </mc:AlternateContent>
      <p:grpSp>
        <p:nvGrpSpPr>
          <p:cNvPr id="12" name="Gruppieren 11">
            <a:extLst>
              <a:ext uri="{FF2B5EF4-FFF2-40B4-BE49-F238E27FC236}">
                <a16:creationId xmlns:a16="http://schemas.microsoft.com/office/drawing/2014/main" id="{E2329C84-4EAF-4891-A23F-9D9CC0364F49}"/>
              </a:ext>
            </a:extLst>
          </p:cNvPr>
          <p:cNvGrpSpPr/>
          <p:nvPr/>
        </p:nvGrpSpPr>
        <p:grpSpPr>
          <a:xfrm>
            <a:off x="5501563" y="486313"/>
            <a:ext cx="3676533" cy="2536551"/>
            <a:chOff x="5811162" y="397361"/>
            <a:chExt cx="3512481" cy="2544905"/>
          </a:xfrm>
        </p:grpSpPr>
        <p:grpSp>
          <p:nvGrpSpPr>
            <p:cNvPr id="13" name="Gruppieren 12">
              <a:extLst>
                <a:ext uri="{FF2B5EF4-FFF2-40B4-BE49-F238E27FC236}">
                  <a16:creationId xmlns:a16="http://schemas.microsoft.com/office/drawing/2014/main" id="{77E9E7D6-6F8D-4799-91CA-FEAC379E417A}"/>
                </a:ext>
              </a:extLst>
            </p:cNvPr>
            <p:cNvGrpSpPr/>
            <p:nvPr/>
          </p:nvGrpSpPr>
          <p:grpSpPr>
            <a:xfrm>
              <a:off x="6286760" y="745397"/>
              <a:ext cx="2506042" cy="1898142"/>
              <a:chOff x="6259190" y="1494280"/>
              <a:chExt cx="2506042" cy="1898142"/>
            </a:xfrm>
          </p:grpSpPr>
          <p:sp>
            <p:nvSpPr>
              <p:cNvPr id="19" name="Ellipse 18">
                <a:extLst>
                  <a:ext uri="{FF2B5EF4-FFF2-40B4-BE49-F238E27FC236}">
                    <a16:creationId xmlns:a16="http://schemas.microsoft.com/office/drawing/2014/main" id="{016BC49B-291C-4C46-9979-CFC95DCAF722}"/>
                  </a:ext>
                </a:extLst>
              </p:cNvPr>
              <p:cNvSpPr/>
              <p:nvPr/>
            </p:nvSpPr>
            <p:spPr>
              <a:xfrm>
                <a:off x="7173591" y="1494280"/>
                <a:ext cx="677241"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de-DE" sz="1600" b="1" dirty="0">
                    <a:solidFill>
                      <a:srgbClr val="1E3336"/>
                    </a:solidFill>
                  </a:rPr>
                  <a:t>a</a:t>
                </a:r>
              </a:p>
            </p:txBody>
          </p:sp>
          <p:sp>
            <p:nvSpPr>
              <p:cNvPr id="20" name="Ellipse 19">
                <a:extLst>
                  <a:ext uri="{FF2B5EF4-FFF2-40B4-BE49-F238E27FC236}">
                    <a16:creationId xmlns:a16="http://schemas.microsoft.com/office/drawing/2014/main" id="{3E2F7539-81EF-4B77-AC37-50C8405BA4F3}"/>
                  </a:ext>
                </a:extLst>
              </p:cNvPr>
              <p:cNvSpPr/>
              <p:nvPr/>
            </p:nvSpPr>
            <p:spPr>
              <a:xfrm>
                <a:off x="6259190" y="2229610"/>
                <a:ext cx="677241"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b</a:t>
                </a:r>
              </a:p>
            </p:txBody>
          </p:sp>
          <p:sp>
            <p:nvSpPr>
              <p:cNvPr id="21" name="Ellipse 20">
                <a:extLst>
                  <a:ext uri="{FF2B5EF4-FFF2-40B4-BE49-F238E27FC236}">
                    <a16:creationId xmlns:a16="http://schemas.microsoft.com/office/drawing/2014/main" id="{1466DFDA-931B-4065-B2B6-B775384A8BB0}"/>
                  </a:ext>
                </a:extLst>
              </p:cNvPr>
              <p:cNvSpPr/>
              <p:nvPr/>
            </p:nvSpPr>
            <p:spPr>
              <a:xfrm>
                <a:off x="7173591" y="2935222"/>
                <a:ext cx="677241"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d</a:t>
                </a:r>
              </a:p>
            </p:txBody>
          </p:sp>
          <p:sp>
            <p:nvSpPr>
              <p:cNvPr id="22" name="Ellipse 21">
                <a:extLst>
                  <a:ext uri="{FF2B5EF4-FFF2-40B4-BE49-F238E27FC236}">
                    <a16:creationId xmlns:a16="http://schemas.microsoft.com/office/drawing/2014/main" id="{652366F0-BA2D-46BA-BCFA-8A41A3409E8A}"/>
                  </a:ext>
                </a:extLst>
              </p:cNvPr>
              <p:cNvSpPr/>
              <p:nvPr/>
            </p:nvSpPr>
            <p:spPr>
              <a:xfrm>
                <a:off x="8087991" y="2199892"/>
                <a:ext cx="677241"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c</a:t>
                </a:r>
              </a:p>
            </p:txBody>
          </p:sp>
          <p:cxnSp>
            <p:nvCxnSpPr>
              <p:cNvPr id="23" name="Gerade Verbindung mit Pfeil 22">
                <a:extLst>
                  <a:ext uri="{FF2B5EF4-FFF2-40B4-BE49-F238E27FC236}">
                    <a16:creationId xmlns:a16="http://schemas.microsoft.com/office/drawing/2014/main" id="{68B1950F-5C36-4F2C-8E3A-72048D0E5970}"/>
                  </a:ext>
                </a:extLst>
              </p:cNvPr>
              <p:cNvCxnSpPr>
                <a:stCxn id="19" idx="3"/>
                <a:endCxn id="20" idx="0"/>
              </p:cNvCxnSpPr>
              <p:nvPr/>
            </p:nvCxnSpPr>
            <p:spPr>
              <a:xfrm flipH="1">
                <a:off x="6597810" y="1884525"/>
                <a:ext cx="674960"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A2C6DF88-0671-41FB-AA72-E0A7DFC24438}"/>
                  </a:ext>
                </a:extLst>
              </p:cNvPr>
              <p:cNvCxnSpPr>
                <a:cxnSpLocks/>
                <a:stCxn id="19" idx="5"/>
                <a:endCxn id="22" idx="0"/>
              </p:cNvCxnSpPr>
              <p:nvPr/>
            </p:nvCxnSpPr>
            <p:spPr>
              <a:xfrm>
                <a:off x="7751652" y="1884524"/>
                <a:ext cx="674959"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DD5BE73E-B06C-4B00-AB81-B673B8D53ED1}"/>
                  </a:ext>
                </a:extLst>
              </p:cNvPr>
              <p:cNvCxnSpPr>
                <a:cxnSpLocks/>
                <a:stCxn id="20" idx="4"/>
                <a:endCxn id="21" idx="1"/>
              </p:cNvCxnSpPr>
              <p:nvPr/>
            </p:nvCxnSpPr>
            <p:spPr>
              <a:xfrm>
                <a:off x="6597810" y="2686809"/>
                <a:ext cx="674960" cy="315368"/>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a:extLst>
                  <a:ext uri="{FF2B5EF4-FFF2-40B4-BE49-F238E27FC236}">
                    <a16:creationId xmlns:a16="http://schemas.microsoft.com/office/drawing/2014/main" id="{E0B2DBC6-4A3E-46ED-9E4C-5C653F5C0426}"/>
                  </a:ext>
                </a:extLst>
              </p:cNvPr>
              <p:cNvCxnSpPr>
                <a:cxnSpLocks/>
                <a:stCxn id="22" idx="4"/>
                <a:endCxn id="21" idx="7"/>
              </p:cNvCxnSpPr>
              <p:nvPr/>
            </p:nvCxnSpPr>
            <p:spPr>
              <a:xfrm flipH="1">
                <a:off x="7751652" y="2657092"/>
                <a:ext cx="674959" cy="345086"/>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Gruppieren 13">
              <a:extLst>
                <a:ext uri="{FF2B5EF4-FFF2-40B4-BE49-F238E27FC236}">
                  <a16:creationId xmlns:a16="http://schemas.microsoft.com/office/drawing/2014/main" id="{C5025070-C33C-4F4D-B96A-7AAEE8A19C13}"/>
                </a:ext>
              </a:extLst>
            </p:cNvPr>
            <p:cNvGrpSpPr/>
            <p:nvPr/>
          </p:nvGrpSpPr>
          <p:grpSpPr>
            <a:xfrm>
              <a:off x="5811162" y="397361"/>
              <a:ext cx="3512481" cy="2544905"/>
              <a:chOff x="5783592" y="1449520"/>
              <a:chExt cx="3512481" cy="2544905"/>
            </a:xfrm>
          </p:grpSpPr>
          <mc:AlternateContent xmlns:mc="http://schemas.openxmlformats.org/markup-compatibility/2006" xmlns:a14="http://schemas.microsoft.com/office/drawing/2010/main">
            <mc:Choice Requires="a14">
              <p:sp>
                <p:nvSpPr>
                  <p:cNvPr id="15" name="Textfeld 14">
                    <a:extLst>
                      <a:ext uri="{FF2B5EF4-FFF2-40B4-BE49-F238E27FC236}">
                        <a16:creationId xmlns:a16="http://schemas.microsoft.com/office/drawing/2014/main" id="{0B67F0C5-EC97-4E67-AA6F-637066C1DB57}"/>
                      </a:ext>
                    </a:extLst>
                  </p:cNvPr>
                  <p:cNvSpPr txBox="1"/>
                  <p:nvPr/>
                </p:nvSpPr>
                <p:spPr>
                  <a:xfrm>
                    <a:off x="7062770" y="1449520"/>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𝒂</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5" name="Textfeld 14">
                    <a:extLst>
                      <a:ext uri="{FF2B5EF4-FFF2-40B4-BE49-F238E27FC236}">
                        <a16:creationId xmlns:a16="http://schemas.microsoft.com/office/drawing/2014/main" id="{0B67F0C5-EC97-4E67-AA6F-637066C1DB57}"/>
                      </a:ext>
                    </a:extLst>
                  </p:cNvPr>
                  <p:cNvSpPr txBox="1">
                    <a:spLocks noRot="1" noChangeAspect="1" noMove="1" noResize="1" noEditPoints="1" noAdjustHandles="1" noChangeArrowheads="1" noChangeShapeType="1" noTextEdit="1"/>
                  </p:cNvSpPr>
                  <p:nvPr/>
                </p:nvSpPr>
                <p:spPr>
                  <a:xfrm>
                    <a:off x="7062770" y="1449520"/>
                    <a:ext cx="889046" cy="292374"/>
                  </a:xfrm>
                  <a:prstGeom prst="rect">
                    <a:avLst/>
                  </a:prstGeom>
                  <a:blipFill>
                    <a:blip r:embed="rId4"/>
                    <a:stretch>
                      <a:fillRect b="-4375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6" name="Textfeld 15">
                    <a:extLst>
                      <a:ext uri="{FF2B5EF4-FFF2-40B4-BE49-F238E27FC236}">
                        <a16:creationId xmlns:a16="http://schemas.microsoft.com/office/drawing/2014/main" id="{3F719023-9AD4-4E5B-AB76-2148EDF4A5A1}"/>
                      </a:ext>
                    </a:extLst>
                  </p:cNvPr>
                  <p:cNvSpPr txBox="1"/>
                  <p:nvPr/>
                </p:nvSpPr>
                <p:spPr>
                  <a:xfrm>
                    <a:off x="8407027" y="2184821"/>
                    <a:ext cx="889046" cy="3705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𝒂</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𝒄</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6" name="Textfeld 15">
                    <a:extLst>
                      <a:ext uri="{FF2B5EF4-FFF2-40B4-BE49-F238E27FC236}">
                        <a16:creationId xmlns:a16="http://schemas.microsoft.com/office/drawing/2014/main" id="{3F719023-9AD4-4E5B-AB76-2148EDF4A5A1}"/>
                      </a:ext>
                    </a:extLst>
                  </p:cNvPr>
                  <p:cNvSpPr txBox="1">
                    <a:spLocks noRot="1" noChangeAspect="1" noMove="1" noResize="1" noEditPoints="1" noAdjustHandles="1" noChangeArrowheads="1" noChangeShapeType="1" noTextEdit="1"/>
                  </p:cNvSpPr>
                  <p:nvPr/>
                </p:nvSpPr>
                <p:spPr>
                  <a:xfrm>
                    <a:off x="8407027" y="2184821"/>
                    <a:ext cx="889046" cy="370548"/>
                  </a:xfrm>
                  <a:prstGeom prst="rect">
                    <a:avLst/>
                  </a:prstGeom>
                  <a:blipFill>
                    <a:blip r:embed="rId5"/>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7" name="Textfeld 16">
                    <a:extLst>
                      <a:ext uri="{FF2B5EF4-FFF2-40B4-BE49-F238E27FC236}">
                        <a16:creationId xmlns:a16="http://schemas.microsoft.com/office/drawing/2014/main" id="{1D4942E5-2A42-492E-9118-5F02B7695B7D}"/>
                      </a:ext>
                    </a:extLst>
                  </p:cNvPr>
                  <p:cNvSpPr txBox="1"/>
                  <p:nvPr/>
                </p:nvSpPr>
                <p:spPr>
                  <a:xfrm>
                    <a:off x="5783592" y="2184821"/>
                    <a:ext cx="889046" cy="3705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𝒂</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𝒃</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7" name="Textfeld 16">
                    <a:extLst>
                      <a:ext uri="{FF2B5EF4-FFF2-40B4-BE49-F238E27FC236}">
                        <a16:creationId xmlns:a16="http://schemas.microsoft.com/office/drawing/2014/main" id="{1D4942E5-2A42-492E-9118-5F02B7695B7D}"/>
                      </a:ext>
                    </a:extLst>
                  </p:cNvPr>
                  <p:cNvSpPr txBox="1">
                    <a:spLocks noRot="1" noChangeAspect="1" noMove="1" noResize="1" noEditPoints="1" noAdjustHandles="1" noChangeArrowheads="1" noChangeShapeType="1" noTextEdit="1"/>
                  </p:cNvSpPr>
                  <p:nvPr/>
                </p:nvSpPr>
                <p:spPr>
                  <a:xfrm>
                    <a:off x="5783592" y="2184821"/>
                    <a:ext cx="889046" cy="370548"/>
                  </a:xfrm>
                  <a:prstGeom prst="rect">
                    <a:avLst/>
                  </a:prstGeom>
                  <a:blipFill>
                    <a:blip r:embed="rId6"/>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8" name="Textfeld 17">
                    <a:extLst>
                      <a:ext uri="{FF2B5EF4-FFF2-40B4-BE49-F238E27FC236}">
                        <a16:creationId xmlns:a16="http://schemas.microsoft.com/office/drawing/2014/main" id="{35C7C58A-295D-4D95-9BDA-3E606E624A5B}"/>
                      </a:ext>
                    </a:extLst>
                  </p:cNvPr>
                  <p:cNvSpPr txBox="1"/>
                  <p:nvPr/>
                </p:nvSpPr>
                <p:spPr>
                  <a:xfrm>
                    <a:off x="6935289" y="3623877"/>
                    <a:ext cx="1167043" cy="3705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𝒂</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𝒃</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𝒄</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𝒅</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8" name="Textfeld 17">
                    <a:extLst>
                      <a:ext uri="{FF2B5EF4-FFF2-40B4-BE49-F238E27FC236}">
                        <a16:creationId xmlns:a16="http://schemas.microsoft.com/office/drawing/2014/main" id="{35C7C58A-295D-4D95-9BDA-3E606E624A5B}"/>
                      </a:ext>
                    </a:extLst>
                  </p:cNvPr>
                  <p:cNvSpPr txBox="1">
                    <a:spLocks noRot="1" noChangeAspect="1" noMove="1" noResize="1" noEditPoints="1" noAdjustHandles="1" noChangeArrowheads="1" noChangeShapeType="1" noTextEdit="1"/>
                  </p:cNvSpPr>
                  <p:nvPr/>
                </p:nvSpPr>
                <p:spPr>
                  <a:xfrm>
                    <a:off x="6935289" y="3623877"/>
                    <a:ext cx="1167043" cy="370548"/>
                  </a:xfrm>
                  <a:prstGeom prst="rect">
                    <a:avLst/>
                  </a:prstGeom>
                  <a:blipFill>
                    <a:blip r:embed="rId7"/>
                    <a:stretch>
                      <a:fillRect r="-8955" b="-14754"/>
                    </a:stretch>
                  </a:blipFill>
                </p:spPr>
                <p:txBody>
                  <a:bodyPr/>
                  <a:lstStyle/>
                  <a:p>
                    <a:r>
                      <a:rPr lang="de-DE">
                        <a:noFill/>
                      </a:rPr>
                      <a:t> </a:t>
                    </a:r>
                  </a:p>
                </p:txBody>
              </p:sp>
            </mc:Fallback>
          </mc:AlternateContent>
        </p:grpSp>
      </p:grpSp>
      <p:sp>
        <p:nvSpPr>
          <p:cNvPr id="29" name="Rechteck 28">
            <a:extLst>
              <a:ext uri="{FF2B5EF4-FFF2-40B4-BE49-F238E27FC236}">
                <a16:creationId xmlns:a16="http://schemas.microsoft.com/office/drawing/2014/main" id="{AE2F1A96-0A10-4C72-93A7-D2DDE725D079}"/>
              </a:ext>
            </a:extLst>
          </p:cNvPr>
          <p:cNvSpPr/>
          <p:nvPr/>
        </p:nvSpPr>
        <p:spPr>
          <a:xfrm>
            <a:off x="1081964" y="2851493"/>
            <a:ext cx="4419599" cy="26797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a:extLst>
              <a:ext uri="{FF2B5EF4-FFF2-40B4-BE49-F238E27FC236}">
                <a16:creationId xmlns:a16="http://schemas.microsoft.com/office/drawing/2014/main" id="{4C86E859-9680-4BF7-8E3D-B83579EE16CA}"/>
              </a:ext>
            </a:extLst>
          </p:cNvPr>
          <p:cNvSpPr/>
          <p:nvPr/>
        </p:nvSpPr>
        <p:spPr>
          <a:xfrm>
            <a:off x="6432132" y="1880454"/>
            <a:ext cx="1805117" cy="121945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2" name="Gerade Verbindung mit Pfeil 31">
            <a:extLst>
              <a:ext uri="{FF2B5EF4-FFF2-40B4-BE49-F238E27FC236}">
                <a16:creationId xmlns:a16="http://schemas.microsoft.com/office/drawing/2014/main" id="{D523EAEE-BDF9-4E4C-9FF9-EA1776BC61B5}"/>
              </a:ext>
            </a:extLst>
          </p:cNvPr>
          <p:cNvCxnSpPr>
            <a:cxnSpLocks/>
            <a:stCxn id="30" idx="4"/>
          </p:cNvCxnSpPr>
          <p:nvPr/>
        </p:nvCxnSpPr>
        <p:spPr>
          <a:xfrm flipH="1">
            <a:off x="5501563" y="3099909"/>
            <a:ext cx="1833128" cy="4995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Rechteck 32">
            <a:extLst>
              <a:ext uri="{FF2B5EF4-FFF2-40B4-BE49-F238E27FC236}">
                <a16:creationId xmlns:a16="http://schemas.microsoft.com/office/drawing/2014/main" id="{F238F56F-1295-437C-87B9-F007F065FC45}"/>
              </a:ext>
            </a:extLst>
          </p:cNvPr>
          <p:cNvSpPr/>
          <p:nvPr/>
        </p:nvSpPr>
        <p:spPr>
          <a:xfrm>
            <a:off x="3048000" y="3429000"/>
            <a:ext cx="2362200" cy="19812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5" name="Gerade Verbindung mit Pfeil 34">
            <a:extLst>
              <a:ext uri="{FF2B5EF4-FFF2-40B4-BE49-F238E27FC236}">
                <a16:creationId xmlns:a16="http://schemas.microsoft.com/office/drawing/2014/main" id="{F0A0DF40-B0C9-4062-A9BB-12C43A9403A1}"/>
              </a:ext>
            </a:extLst>
          </p:cNvPr>
          <p:cNvCxnSpPr>
            <a:cxnSpLocks/>
            <a:endCxn id="33" idx="3"/>
          </p:cNvCxnSpPr>
          <p:nvPr/>
        </p:nvCxnSpPr>
        <p:spPr>
          <a:xfrm flipH="1">
            <a:off x="5410200" y="4299030"/>
            <a:ext cx="675120" cy="12057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87CDC434-DA4B-4559-BC7C-748E5A47A6FE}"/>
              </a:ext>
            </a:extLst>
          </p:cNvPr>
          <p:cNvSpPr txBox="1"/>
          <p:nvPr/>
        </p:nvSpPr>
        <p:spPr>
          <a:xfrm>
            <a:off x="6075813" y="3377126"/>
            <a:ext cx="3179084" cy="584775"/>
          </a:xfrm>
          <a:prstGeom prst="rect">
            <a:avLst/>
          </a:prstGeom>
          <a:noFill/>
        </p:spPr>
        <p:txBody>
          <a:bodyPr wrap="square" rtlCol="0">
            <a:spAutoFit/>
          </a:bodyPr>
          <a:lstStyle/>
          <a:p>
            <a:r>
              <a:rPr lang="en-GB" sz="1600" b="1" u="sng" dirty="0">
                <a:solidFill>
                  <a:srgbClr val="FF0000"/>
                </a:solidFill>
              </a:rPr>
              <a:t>Area</a:t>
            </a:r>
            <a:r>
              <a:rPr lang="en-GB" sz="1600" b="1" dirty="0">
                <a:solidFill>
                  <a:srgbClr val="FF0000"/>
                </a:solidFill>
              </a:rPr>
              <a:t> which is represented by the table.</a:t>
            </a:r>
          </a:p>
        </p:txBody>
      </p:sp>
      <p:sp>
        <p:nvSpPr>
          <p:cNvPr id="45" name="Textfeld 44">
            <a:extLst>
              <a:ext uri="{FF2B5EF4-FFF2-40B4-BE49-F238E27FC236}">
                <a16:creationId xmlns:a16="http://schemas.microsoft.com/office/drawing/2014/main" id="{981BC8F7-1B86-4918-A03B-4AEACECA216D}"/>
              </a:ext>
            </a:extLst>
          </p:cNvPr>
          <p:cNvSpPr txBox="1"/>
          <p:nvPr/>
        </p:nvSpPr>
        <p:spPr>
          <a:xfrm>
            <a:off x="6024343" y="4110627"/>
            <a:ext cx="3179084" cy="830997"/>
          </a:xfrm>
          <a:prstGeom prst="rect">
            <a:avLst/>
          </a:prstGeom>
          <a:noFill/>
        </p:spPr>
        <p:txBody>
          <a:bodyPr wrap="square" rtlCol="0">
            <a:spAutoFit/>
          </a:bodyPr>
          <a:lstStyle/>
          <a:p>
            <a:r>
              <a:rPr lang="en-GB" sz="1600" b="1" u="sng" dirty="0">
                <a:solidFill>
                  <a:srgbClr val="00B050"/>
                </a:solidFill>
              </a:rPr>
              <a:t>Probabilities</a:t>
            </a:r>
            <a:r>
              <a:rPr lang="en-GB" sz="1600" b="1" dirty="0">
                <a:solidFill>
                  <a:srgbClr val="00B050"/>
                </a:solidFill>
              </a:rPr>
              <a:t> of the node you are looking on (here d). </a:t>
            </a:r>
          </a:p>
          <a:p>
            <a:r>
              <a:rPr lang="en-GB" sz="1600" b="1" dirty="0">
                <a:solidFill>
                  <a:srgbClr val="00B050"/>
                </a:solidFill>
              </a:rPr>
              <a:t>These one are given.</a:t>
            </a:r>
          </a:p>
        </p:txBody>
      </p:sp>
      <p:sp>
        <p:nvSpPr>
          <p:cNvPr id="46" name="Rechteck 45">
            <a:extLst>
              <a:ext uri="{FF2B5EF4-FFF2-40B4-BE49-F238E27FC236}">
                <a16:creationId xmlns:a16="http://schemas.microsoft.com/office/drawing/2014/main" id="{DC63A898-BA75-4BC1-92A9-45F03E665CB9}"/>
              </a:ext>
            </a:extLst>
          </p:cNvPr>
          <p:cNvSpPr/>
          <p:nvPr/>
        </p:nvSpPr>
        <p:spPr>
          <a:xfrm>
            <a:off x="1219200" y="2908384"/>
            <a:ext cx="1600200" cy="416917"/>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Rechteck 47">
            <a:extLst>
              <a:ext uri="{FF2B5EF4-FFF2-40B4-BE49-F238E27FC236}">
                <a16:creationId xmlns:a16="http://schemas.microsoft.com/office/drawing/2014/main" id="{8963C8CE-BE93-43D6-8627-AA25D7A6E213}"/>
              </a:ext>
            </a:extLst>
          </p:cNvPr>
          <p:cNvSpPr/>
          <p:nvPr/>
        </p:nvSpPr>
        <p:spPr>
          <a:xfrm>
            <a:off x="1216348" y="3459548"/>
            <a:ext cx="1600200" cy="1950652"/>
          </a:xfrm>
          <a:prstGeom prst="rect">
            <a:avLst/>
          </a:prstGeom>
          <a:no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1" name="Gerade Verbindung mit Pfeil 50">
            <a:extLst>
              <a:ext uri="{FF2B5EF4-FFF2-40B4-BE49-F238E27FC236}">
                <a16:creationId xmlns:a16="http://schemas.microsoft.com/office/drawing/2014/main" id="{B34CEA7E-336B-45DC-9DD1-3414FB8F72E2}"/>
              </a:ext>
            </a:extLst>
          </p:cNvPr>
          <p:cNvCxnSpPr>
            <a:cxnSpLocks/>
            <a:endCxn id="48" idx="2"/>
          </p:cNvCxnSpPr>
          <p:nvPr/>
        </p:nvCxnSpPr>
        <p:spPr>
          <a:xfrm flipH="1" flipV="1">
            <a:off x="2016448" y="5410200"/>
            <a:ext cx="457302" cy="533400"/>
          </a:xfrm>
          <a:prstGeom prst="straightConnector1">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Gerade Verbindung mit Pfeil 52">
            <a:extLst>
              <a:ext uri="{FF2B5EF4-FFF2-40B4-BE49-F238E27FC236}">
                <a16:creationId xmlns:a16="http://schemas.microsoft.com/office/drawing/2014/main" id="{C1360767-78E5-4027-9893-FB06AAA05149}"/>
              </a:ext>
            </a:extLst>
          </p:cNvPr>
          <p:cNvCxnSpPr>
            <a:cxnSpLocks/>
            <a:stCxn id="54" idx="2"/>
            <a:endCxn id="46" idx="0"/>
          </p:cNvCxnSpPr>
          <p:nvPr/>
        </p:nvCxnSpPr>
        <p:spPr>
          <a:xfrm>
            <a:off x="1810175" y="1981200"/>
            <a:ext cx="209125" cy="92718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4" name="Textfeld 53">
            <a:extLst>
              <a:ext uri="{FF2B5EF4-FFF2-40B4-BE49-F238E27FC236}">
                <a16:creationId xmlns:a16="http://schemas.microsoft.com/office/drawing/2014/main" id="{7855D2CE-CBF2-4529-9723-FD4EB45E446D}"/>
              </a:ext>
            </a:extLst>
          </p:cNvPr>
          <p:cNvSpPr txBox="1"/>
          <p:nvPr/>
        </p:nvSpPr>
        <p:spPr>
          <a:xfrm>
            <a:off x="112195" y="1396425"/>
            <a:ext cx="3395959" cy="584775"/>
          </a:xfrm>
          <a:prstGeom prst="rect">
            <a:avLst/>
          </a:prstGeom>
          <a:noFill/>
        </p:spPr>
        <p:txBody>
          <a:bodyPr wrap="square" rtlCol="0">
            <a:spAutoFit/>
          </a:bodyPr>
          <a:lstStyle/>
          <a:p>
            <a:r>
              <a:rPr lang="en-GB" sz="1600" b="1" u="sng" dirty="0">
                <a:solidFill>
                  <a:srgbClr val="7030A0"/>
                </a:solidFill>
              </a:rPr>
              <a:t>Conditions</a:t>
            </a:r>
            <a:r>
              <a:rPr lang="en-GB" sz="1600" b="1" dirty="0">
                <a:solidFill>
                  <a:srgbClr val="7030A0"/>
                </a:solidFill>
              </a:rPr>
              <a:t> of the parent nodes of the node you are looking at.</a:t>
            </a:r>
          </a:p>
        </p:txBody>
      </p:sp>
      <p:sp>
        <p:nvSpPr>
          <p:cNvPr id="60" name="Textfeld 59">
            <a:extLst>
              <a:ext uri="{FF2B5EF4-FFF2-40B4-BE49-F238E27FC236}">
                <a16:creationId xmlns:a16="http://schemas.microsoft.com/office/drawing/2014/main" id="{649C1567-D375-4E75-939F-E157338C94BE}"/>
              </a:ext>
            </a:extLst>
          </p:cNvPr>
          <p:cNvSpPr txBox="1"/>
          <p:nvPr/>
        </p:nvSpPr>
        <p:spPr>
          <a:xfrm>
            <a:off x="2535916" y="5759245"/>
            <a:ext cx="4172330" cy="830997"/>
          </a:xfrm>
          <a:prstGeom prst="rect">
            <a:avLst/>
          </a:prstGeom>
          <a:noFill/>
        </p:spPr>
        <p:txBody>
          <a:bodyPr wrap="square" rtlCol="0">
            <a:spAutoFit/>
          </a:bodyPr>
          <a:lstStyle/>
          <a:p>
            <a:r>
              <a:rPr lang="en-GB" sz="1600" b="1" u="sng" dirty="0">
                <a:solidFill>
                  <a:schemeClr val="tx2">
                    <a:lumMod val="75000"/>
                  </a:schemeClr>
                </a:solidFill>
              </a:rPr>
              <a:t>Condition cases </a:t>
            </a:r>
            <a:r>
              <a:rPr lang="en-GB" sz="1600" b="1" dirty="0">
                <a:solidFill>
                  <a:schemeClr val="tx2">
                    <a:lumMod val="75000"/>
                  </a:schemeClr>
                </a:solidFill>
              </a:rPr>
              <a:t>of the conditions from the parent nodes of the node you are looking at.</a:t>
            </a:r>
          </a:p>
        </p:txBody>
      </p:sp>
      <p:sp>
        <p:nvSpPr>
          <p:cNvPr id="61" name="Rechteck 60">
            <a:extLst>
              <a:ext uri="{FF2B5EF4-FFF2-40B4-BE49-F238E27FC236}">
                <a16:creationId xmlns:a16="http://schemas.microsoft.com/office/drawing/2014/main" id="{D20DBBFB-A000-476A-BD10-B5439D7C41FE}"/>
              </a:ext>
            </a:extLst>
          </p:cNvPr>
          <p:cNvSpPr/>
          <p:nvPr/>
        </p:nvSpPr>
        <p:spPr>
          <a:xfrm>
            <a:off x="3124200" y="4495800"/>
            <a:ext cx="2209800" cy="457200"/>
          </a:xfrm>
          <a:prstGeom prst="rect">
            <a:avLst/>
          </a:prstGeom>
          <a:solidFill>
            <a:srgbClr val="238D46">
              <a:alpha val="20000"/>
            </a:srgbClr>
          </a:solidFill>
          <a:ln>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5" name="Gerade Verbindung mit Pfeil 64">
            <a:extLst>
              <a:ext uri="{FF2B5EF4-FFF2-40B4-BE49-F238E27FC236}">
                <a16:creationId xmlns:a16="http://schemas.microsoft.com/office/drawing/2014/main" id="{D1614844-1601-49F7-A32C-77D211E8EDB4}"/>
              </a:ext>
            </a:extLst>
          </p:cNvPr>
          <p:cNvCxnSpPr>
            <a:cxnSpLocks/>
          </p:cNvCxnSpPr>
          <p:nvPr/>
        </p:nvCxnSpPr>
        <p:spPr>
          <a:xfrm flipH="1" flipV="1">
            <a:off x="5334001" y="4711437"/>
            <a:ext cx="741812" cy="426832"/>
          </a:xfrm>
          <a:prstGeom prst="straightConnector1">
            <a:avLst/>
          </a:prstGeom>
          <a:ln w="38100">
            <a:solidFill>
              <a:srgbClr val="339966"/>
            </a:solidFill>
            <a:tailEnd type="triangle"/>
          </a:ln>
        </p:spPr>
        <p:style>
          <a:lnRef idx="1">
            <a:schemeClr val="accent1"/>
          </a:lnRef>
          <a:fillRef idx="0">
            <a:schemeClr val="accent1"/>
          </a:fillRef>
          <a:effectRef idx="0">
            <a:schemeClr val="accent1"/>
          </a:effectRef>
          <a:fontRef idx="minor">
            <a:schemeClr val="tx1"/>
          </a:fontRef>
        </p:style>
      </p:cxnSp>
      <p:sp>
        <p:nvSpPr>
          <p:cNvPr id="66" name="Textfeld 65">
            <a:extLst>
              <a:ext uri="{FF2B5EF4-FFF2-40B4-BE49-F238E27FC236}">
                <a16:creationId xmlns:a16="http://schemas.microsoft.com/office/drawing/2014/main" id="{EE606807-ECCD-4926-9582-32DB837138D9}"/>
              </a:ext>
            </a:extLst>
          </p:cNvPr>
          <p:cNvSpPr txBox="1"/>
          <p:nvPr/>
        </p:nvSpPr>
        <p:spPr>
          <a:xfrm>
            <a:off x="6040087" y="4977825"/>
            <a:ext cx="3103913" cy="584775"/>
          </a:xfrm>
          <a:prstGeom prst="rect">
            <a:avLst/>
          </a:prstGeom>
          <a:noFill/>
        </p:spPr>
        <p:txBody>
          <a:bodyPr wrap="square" rtlCol="0">
            <a:spAutoFit/>
          </a:bodyPr>
          <a:lstStyle/>
          <a:p>
            <a:r>
              <a:rPr lang="en-GB" sz="1600" b="1" u="sng" dirty="0">
                <a:solidFill>
                  <a:srgbClr val="339966"/>
                </a:solidFill>
              </a:rPr>
              <a:t>! The sum of the probabilities of condition cases must be 1.</a:t>
            </a:r>
          </a:p>
        </p:txBody>
      </p:sp>
      <p:sp>
        <p:nvSpPr>
          <p:cNvPr id="73" name="Textfeld 72">
            <a:extLst>
              <a:ext uri="{FF2B5EF4-FFF2-40B4-BE49-F238E27FC236}">
                <a16:creationId xmlns:a16="http://schemas.microsoft.com/office/drawing/2014/main" id="{512BF80C-9045-4A58-9628-A990209DE00D}"/>
              </a:ext>
            </a:extLst>
          </p:cNvPr>
          <p:cNvSpPr txBox="1"/>
          <p:nvPr/>
        </p:nvSpPr>
        <p:spPr>
          <a:xfrm>
            <a:off x="2319041" y="2006025"/>
            <a:ext cx="3395959" cy="584775"/>
          </a:xfrm>
          <a:prstGeom prst="rect">
            <a:avLst/>
          </a:prstGeom>
          <a:noFill/>
        </p:spPr>
        <p:txBody>
          <a:bodyPr wrap="square" rtlCol="0">
            <a:spAutoFit/>
          </a:bodyPr>
          <a:lstStyle/>
          <a:p>
            <a:r>
              <a:rPr lang="en-GB" sz="1600" b="1" u="sng" dirty="0">
                <a:solidFill>
                  <a:srgbClr val="0000FF"/>
                </a:solidFill>
              </a:rPr>
              <a:t>Probabilities</a:t>
            </a:r>
            <a:r>
              <a:rPr lang="en-GB" sz="1600" b="1" dirty="0">
                <a:solidFill>
                  <a:srgbClr val="0000FF"/>
                </a:solidFill>
              </a:rPr>
              <a:t> of each case from the node you are looking at.</a:t>
            </a:r>
          </a:p>
        </p:txBody>
      </p:sp>
      <p:sp>
        <p:nvSpPr>
          <p:cNvPr id="78" name="Rechteck 77">
            <a:extLst>
              <a:ext uri="{FF2B5EF4-FFF2-40B4-BE49-F238E27FC236}">
                <a16:creationId xmlns:a16="http://schemas.microsoft.com/office/drawing/2014/main" id="{BE808EB6-07A9-4467-A8A7-1505447350B5}"/>
              </a:ext>
            </a:extLst>
          </p:cNvPr>
          <p:cNvSpPr/>
          <p:nvPr/>
        </p:nvSpPr>
        <p:spPr>
          <a:xfrm>
            <a:off x="3044616" y="2908384"/>
            <a:ext cx="2362200" cy="416917"/>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1" name="Gerade Verbindung mit Pfeil 80">
            <a:extLst>
              <a:ext uri="{FF2B5EF4-FFF2-40B4-BE49-F238E27FC236}">
                <a16:creationId xmlns:a16="http://schemas.microsoft.com/office/drawing/2014/main" id="{5750A4F2-3F13-49D6-A3FF-6AA20E01632D}"/>
              </a:ext>
            </a:extLst>
          </p:cNvPr>
          <p:cNvCxnSpPr>
            <a:stCxn id="73" idx="2"/>
            <a:endCxn id="78" idx="0"/>
          </p:cNvCxnSpPr>
          <p:nvPr/>
        </p:nvCxnSpPr>
        <p:spPr>
          <a:xfrm>
            <a:off x="4017021" y="2590800"/>
            <a:ext cx="208695" cy="317584"/>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41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par>
                                <p:cTn id="19" presetID="10"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fade">
                                      <p:cBhvr>
                                        <p:cTn id="29" dur="500"/>
                                        <p:tgtEl>
                                          <p:spTgt spid="73"/>
                                        </p:tgtEl>
                                      </p:cBhvr>
                                    </p:animEffect>
                                  </p:childTnLst>
                                </p:cTn>
                              </p:par>
                              <p:par>
                                <p:cTn id="30" presetID="10" presetClass="entr" presetSubtype="0" fill="hold"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animEffect transition="in" filter="fade">
                                      <p:cBhvr>
                                        <p:cTn id="35" dur="500"/>
                                        <p:tgtEl>
                                          <p:spTgt spid="7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par>
                                <p:cTn id="41" presetID="10"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fade">
                                      <p:cBhvr>
                                        <p:cTn id="46" dur="500"/>
                                        <p:tgtEl>
                                          <p:spTgt spid="4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5"/>
                                        </p:tgtEl>
                                        <p:attrNameLst>
                                          <p:attrName>style.visibility</p:attrName>
                                        </p:attrNameLst>
                                      </p:cBhvr>
                                      <p:to>
                                        <p:strVal val="visible"/>
                                      </p:to>
                                    </p:set>
                                    <p:animEffect transition="in" filter="fade">
                                      <p:cBhvr>
                                        <p:cTn id="51" dur="500"/>
                                        <p:tgtEl>
                                          <p:spTgt spid="6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1"/>
                                        </p:tgtEl>
                                        <p:attrNameLst>
                                          <p:attrName>style.visibility</p:attrName>
                                        </p:attrNameLst>
                                      </p:cBhvr>
                                      <p:to>
                                        <p:strVal val="visible"/>
                                      </p:to>
                                    </p:set>
                                    <p:animEffect transition="in" filter="fade">
                                      <p:cBhvr>
                                        <p:cTn id="54" dur="500"/>
                                        <p:tgtEl>
                                          <p:spTgt spid="6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fade">
                                      <p:cBhvr>
                                        <p:cTn id="5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5" grpId="0"/>
      <p:bldP spid="46" grpId="0" animBg="1"/>
      <p:bldP spid="48" grpId="0" animBg="1"/>
      <p:bldP spid="54" grpId="0"/>
      <p:bldP spid="60" grpId="0"/>
      <p:bldP spid="61" grpId="0" animBg="1"/>
      <p:bldP spid="66" grpId="0"/>
      <p:bldP spid="73" grpId="0"/>
      <p:bldP spid="7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de-DE" sz="2000" dirty="0"/>
              <a:t>XXX</a:t>
            </a:r>
          </a:p>
        </p:txBody>
      </p:sp>
      <p:sp>
        <p:nvSpPr>
          <p:cNvPr id="9219" name="Rectangle 3"/>
          <p:cNvSpPr>
            <a:spLocks noGrp="1"/>
          </p:cNvSpPr>
          <p:nvPr>
            <p:ph type="body" idx="4294967295"/>
          </p:nvPr>
        </p:nvSpPr>
        <p:spPr>
          <a:xfrm>
            <a:off x="457200" y="1066800"/>
            <a:ext cx="8229600" cy="5257800"/>
          </a:xfrm>
        </p:spPr>
        <p:txBody>
          <a:bodyPr/>
          <a:lstStyle/>
          <a:p>
            <a:pPr marL="0" indent="0" eaLnBrk="1" hangingPunct="1">
              <a:lnSpc>
                <a:spcPct val="90000"/>
              </a:lnSpc>
            </a:pPr>
            <a:endParaRPr lang="en-US" sz="1800" dirty="0"/>
          </a:p>
          <a:p>
            <a:pPr eaLnBrk="1" hangingPunct="1">
              <a:lnSpc>
                <a:spcPct val="90000"/>
              </a:lnSpc>
              <a:buFont typeface="Arial" charset="0"/>
              <a:buChar char="•"/>
            </a:pPr>
            <a:r>
              <a:rPr lang="de-DE" sz="1800" dirty="0"/>
              <a:t>XXX</a:t>
            </a:r>
            <a:endParaRPr lang="de-DE" sz="1800" b="0" dirty="0"/>
          </a:p>
          <a:p>
            <a:pPr eaLnBrk="1" hangingPunct="1">
              <a:lnSpc>
                <a:spcPct val="90000"/>
              </a:lnSpc>
            </a:pPr>
            <a:endParaRPr lang="de-DE" sz="1200" b="0" dirty="0"/>
          </a:p>
          <a:p>
            <a:pPr eaLnBrk="1" hangingPunct="1">
              <a:lnSpc>
                <a:spcPct val="90000"/>
              </a:lnSpc>
            </a:pPr>
            <a:endParaRPr lang="de-DE" sz="1200" b="0" dirty="0"/>
          </a:p>
        </p:txBody>
      </p:sp>
      <p:pic>
        <p:nvPicPr>
          <p:cNvPr id="3" name="Grafik 2">
            <a:extLst>
              <a:ext uri="{FF2B5EF4-FFF2-40B4-BE49-F238E27FC236}">
                <a16:creationId xmlns:a16="http://schemas.microsoft.com/office/drawing/2014/main" id="{F92A4760-BAE3-4BD4-B8DD-9624D4909032}"/>
              </a:ext>
            </a:extLst>
          </p:cNvPr>
          <p:cNvPicPr>
            <a:picLocks noChangeAspect="1"/>
          </p:cNvPicPr>
          <p:nvPr/>
        </p:nvPicPr>
        <p:blipFill>
          <a:blip r:embed="rId3">
            <a:duotone>
              <a:prstClr val="black"/>
              <a:srgbClr val="D9C3A5">
                <a:tint val="50000"/>
                <a:satMod val="180000"/>
              </a:srgbClr>
            </a:duotone>
          </a:blip>
          <a:stretch>
            <a:fillRect/>
          </a:stretch>
        </p:blipFill>
        <p:spPr>
          <a:xfrm>
            <a:off x="0" y="1846"/>
            <a:ext cx="9144000" cy="6854307"/>
          </a:xfrm>
          <a:prstGeom prst="rect">
            <a:avLst/>
          </a:prstGeom>
        </p:spPr>
      </p:pic>
      <p:sp>
        <p:nvSpPr>
          <p:cNvPr id="4" name="Textfeld 3">
            <a:extLst>
              <a:ext uri="{FF2B5EF4-FFF2-40B4-BE49-F238E27FC236}">
                <a16:creationId xmlns:a16="http://schemas.microsoft.com/office/drawing/2014/main" id="{E8BFEA65-D9C9-42E2-B26A-4FDAF89C568F}"/>
              </a:ext>
            </a:extLst>
          </p:cNvPr>
          <p:cNvSpPr txBox="1"/>
          <p:nvPr/>
        </p:nvSpPr>
        <p:spPr>
          <a:xfrm rot="2069043">
            <a:off x="3503772" y="2921168"/>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1764684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de-DE" sz="2000" dirty="0"/>
              <a:t>XXX</a:t>
            </a:r>
          </a:p>
        </p:txBody>
      </p:sp>
      <p:sp>
        <p:nvSpPr>
          <p:cNvPr id="9219" name="Rectangle 3"/>
          <p:cNvSpPr>
            <a:spLocks noGrp="1"/>
          </p:cNvSpPr>
          <p:nvPr>
            <p:ph type="body" idx="4294967295"/>
          </p:nvPr>
        </p:nvSpPr>
        <p:spPr>
          <a:xfrm>
            <a:off x="457200" y="1066800"/>
            <a:ext cx="8229600" cy="5257800"/>
          </a:xfrm>
        </p:spPr>
        <p:txBody>
          <a:bodyPr/>
          <a:lstStyle/>
          <a:p>
            <a:pPr marL="0" indent="0" eaLnBrk="1" hangingPunct="1">
              <a:lnSpc>
                <a:spcPct val="90000"/>
              </a:lnSpc>
            </a:pPr>
            <a:endParaRPr lang="en-US" sz="1800" dirty="0"/>
          </a:p>
          <a:p>
            <a:pPr eaLnBrk="1" hangingPunct="1">
              <a:lnSpc>
                <a:spcPct val="90000"/>
              </a:lnSpc>
              <a:buFont typeface="Arial" charset="0"/>
              <a:buChar char="•"/>
            </a:pPr>
            <a:r>
              <a:rPr lang="de-DE" sz="1800" dirty="0"/>
              <a:t>XXX</a:t>
            </a:r>
            <a:endParaRPr lang="de-DE" sz="1800" b="0" dirty="0"/>
          </a:p>
          <a:p>
            <a:pPr eaLnBrk="1" hangingPunct="1">
              <a:lnSpc>
                <a:spcPct val="90000"/>
              </a:lnSpc>
            </a:pPr>
            <a:endParaRPr lang="de-DE" sz="1200" b="0" dirty="0"/>
          </a:p>
          <a:p>
            <a:pPr eaLnBrk="1" hangingPunct="1">
              <a:lnSpc>
                <a:spcPct val="90000"/>
              </a:lnSpc>
            </a:pPr>
            <a:endParaRPr lang="de-DE" sz="1200" b="0" dirty="0"/>
          </a:p>
        </p:txBody>
      </p:sp>
      <p:pic>
        <p:nvPicPr>
          <p:cNvPr id="3" name="Grafik 2">
            <a:extLst>
              <a:ext uri="{FF2B5EF4-FFF2-40B4-BE49-F238E27FC236}">
                <a16:creationId xmlns:a16="http://schemas.microsoft.com/office/drawing/2014/main" id="{5E0B6C4B-E394-4BE6-B03D-080ECDC37789}"/>
              </a:ext>
            </a:extLst>
          </p:cNvPr>
          <p:cNvPicPr>
            <a:picLocks noChangeAspect="1"/>
          </p:cNvPicPr>
          <p:nvPr/>
        </p:nvPicPr>
        <p:blipFill>
          <a:blip r:embed="rId3">
            <a:duotone>
              <a:prstClr val="black"/>
              <a:srgbClr val="D9C3A5">
                <a:tint val="50000"/>
                <a:satMod val="180000"/>
              </a:srgbClr>
            </a:duotone>
          </a:blip>
          <a:stretch>
            <a:fillRect/>
          </a:stretch>
        </p:blipFill>
        <p:spPr>
          <a:xfrm>
            <a:off x="0" y="922"/>
            <a:ext cx="9144000" cy="6856155"/>
          </a:xfrm>
          <a:prstGeom prst="rect">
            <a:avLst/>
          </a:prstGeom>
        </p:spPr>
      </p:pic>
      <p:sp>
        <p:nvSpPr>
          <p:cNvPr id="4" name="Textfeld 3">
            <a:extLst>
              <a:ext uri="{FF2B5EF4-FFF2-40B4-BE49-F238E27FC236}">
                <a16:creationId xmlns:a16="http://schemas.microsoft.com/office/drawing/2014/main" id="{743BF3BB-D328-46EB-BB49-845498131BE4}"/>
              </a:ext>
            </a:extLst>
          </p:cNvPr>
          <p:cNvSpPr txBox="1"/>
          <p:nvPr/>
        </p:nvSpPr>
        <p:spPr>
          <a:xfrm rot="2069043">
            <a:off x="3503772" y="2921168"/>
            <a:ext cx="2136454" cy="1015663"/>
          </a:xfrm>
          <a:prstGeom prst="rect">
            <a:avLst/>
          </a:prstGeom>
          <a:solidFill>
            <a:schemeClr val="bg1"/>
          </a:solidFill>
          <a:ln>
            <a:solidFill>
              <a:srgbClr val="FF0000"/>
            </a:solidFill>
          </a:ln>
        </p:spPr>
        <p:txBody>
          <a:bodyPr wrap="square" rtlCol="0">
            <a:spAutoFit/>
          </a:bodyPr>
          <a:lstStyle/>
          <a:p>
            <a:pPr algn="ctr"/>
            <a:r>
              <a:rPr lang="de-DE" sz="6000" b="1" dirty="0">
                <a:solidFill>
                  <a:srgbClr val="FF0000"/>
                </a:solidFill>
              </a:rPr>
              <a:t>OLD</a:t>
            </a:r>
          </a:p>
        </p:txBody>
      </p:sp>
    </p:spTree>
    <p:extLst>
      <p:ext uri="{BB962C8B-B14F-4D97-AF65-F5344CB8AC3E}">
        <p14:creationId xmlns:p14="http://schemas.microsoft.com/office/powerpoint/2010/main" val="6185445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FAULTDISPLAYSOURCE" val="\documentclass{book}&#10;\pagestyle{empty}&#10;\input{C:/Users/markussv/depots/CMBBOOK/latex/prml-utils}&#10;\begin{document}&#10;\[&#10;&#10;\]&#10;\end{document}&#10;"/>
  <p:tag name="EMBEDFONTS" val="1"/>
  <p:tag name="FIRSTMARKUSSV@9CFEVIMFUVWXY5M7" val="2826"/>
  <p:tag name="GENSWF_MOVIE_LOOPED_PLAYBACK" val="1"/>
  <p:tag name="ISPRING_PRESENTATION_TITLE" val="Lecture_1_Neuroinformatics_Probability"/>
</p:tagLst>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3_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2159</Words>
  <Application>Microsoft Office PowerPoint</Application>
  <PresentationFormat>Bildschirmpräsentation (4:3)</PresentationFormat>
  <Paragraphs>415</Paragraphs>
  <Slides>29</Slides>
  <Notes>20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29</vt:i4>
      </vt:variant>
    </vt:vector>
  </HeadingPairs>
  <TitlesOfParts>
    <vt:vector size="35" baseType="lpstr">
      <vt:lpstr>Adobe Ming Std L</vt:lpstr>
      <vt:lpstr>Arial</vt:lpstr>
      <vt:lpstr>Calibri</vt:lpstr>
      <vt:lpstr>Cambria Math</vt:lpstr>
      <vt:lpstr>Times New Roman</vt:lpstr>
      <vt:lpstr>3_Office Theme</vt:lpstr>
      <vt:lpstr>PowerPoint-Präsentation</vt:lpstr>
      <vt:lpstr>XXX</vt:lpstr>
      <vt:lpstr>XXX</vt:lpstr>
      <vt:lpstr>Representing knowledge example</vt:lpstr>
      <vt:lpstr>XXX</vt:lpstr>
      <vt:lpstr>XXX</vt:lpstr>
      <vt:lpstr>Representing knowledge example</vt:lpstr>
      <vt:lpstr>XXX</vt:lpstr>
      <vt:lpstr>XXX</vt:lpstr>
      <vt:lpstr>Representing knowledge example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Microsoft Research Ltd, Cambridge UK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Lecture_1_Neuroinformatics_Probability</dc:title>
  <dc:creator>Markus Svensén</dc:creator>
  <cp:lastModifiedBy>Fabian</cp:lastModifiedBy>
  <cp:revision>518</cp:revision>
  <cp:lastPrinted>2016-11-03T13:27:00Z</cp:lastPrinted>
  <dcterms:created xsi:type="dcterms:W3CDTF">2007-06-28T16:14:27Z</dcterms:created>
  <dcterms:modified xsi:type="dcterms:W3CDTF">2020-11-16T18:47:29Z</dcterms:modified>
</cp:coreProperties>
</file>