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7"/>
  </p:notesMasterIdLst>
  <p:handoutMasterIdLst>
    <p:handoutMasterId r:id="rId18"/>
  </p:handoutMasterIdLst>
  <p:sldIdLst>
    <p:sldId id="461" r:id="rId2"/>
    <p:sldId id="470" r:id="rId3"/>
    <p:sldId id="469" r:id="rId4"/>
    <p:sldId id="471" r:id="rId5"/>
    <p:sldId id="481" r:id="rId6"/>
    <p:sldId id="482" r:id="rId7"/>
    <p:sldId id="483" r:id="rId8"/>
    <p:sldId id="484" r:id="rId9"/>
    <p:sldId id="465" r:id="rId10"/>
    <p:sldId id="464" r:id="rId11"/>
    <p:sldId id="485" r:id="rId12"/>
    <p:sldId id="456" r:id="rId13"/>
    <p:sldId id="486" r:id="rId14"/>
    <p:sldId id="487" r:id="rId15"/>
    <p:sldId id="493" r:id="rId16"/>
  </p:sldIdLst>
  <p:sldSz cx="9144000" cy="6858000" type="screen4x3"/>
  <p:notesSz cx="7010400" cy="93980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96">
          <p15:clr>
            <a:srgbClr val="A4A3A4"/>
          </p15:clr>
        </p15:guide>
        <p15:guide id="2" pos="48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0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us Svensén" initials="JFMS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3F9D26"/>
    <a:srgbClr val="339966"/>
    <a:srgbClr val="1B3037"/>
    <a:srgbClr val="0000FF"/>
    <a:srgbClr val="238D46"/>
    <a:srgbClr val="1E3336"/>
    <a:srgbClr val="FFD89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B4CD17-3160-46F5-AFB3-B4649F7C9BA5}" v="62" dt="2020-12-02T16:40:48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092" autoAdjust="0"/>
  </p:normalViewPr>
  <p:slideViewPr>
    <p:cSldViewPr>
      <p:cViewPr varScale="1">
        <p:scale>
          <a:sx n="114" d="100"/>
          <a:sy n="114" d="100"/>
        </p:scale>
        <p:origin x="1482" y="84"/>
      </p:cViewPr>
      <p:guideLst>
        <p:guide orient="horz" pos="2496"/>
        <p:guide pos="484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858"/>
    </p:cViewPr>
  </p:sorterViewPr>
  <p:notesViewPr>
    <p:cSldViewPr>
      <p:cViewPr varScale="1">
        <p:scale>
          <a:sx n="80" d="100"/>
          <a:sy n="80" d="100"/>
        </p:scale>
        <p:origin x="-2094" y="-84"/>
      </p:cViewPr>
      <p:guideLst>
        <p:guide orient="horz" pos="2960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queline N" userId="7febc520ade5fca9" providerId="LiveId" clId="{A8B4CD17-3160-46F5-AFB3-B4649F7C9BA5}"/>
    <pc:docChg chg="undo custSel modSld">
      <pc:chgData name="Jacqueline N" userId="7febc520ade5fca9" providerId="LiveId" clId="{A8B4CD17-3160-46F5-AFB3-B4649F7C9BA5}" dt="2020-12-02T16:40:48.442" v="174" actId="207"/>
      <pc:docMkLst>
        <pc:docMk/>
      </pc:docMkLst>
      <pc:sldChg chg="modSp mod">
        <pc:chgData name="Jacqueline N" userId="7febc520ade5fca9" providerId="LiveId" clId="{A8B4CD17-3160-46F5-AFB3-B4649F7C9BA5}" dt="2020-12-02T16:40:48.442" v="174" actId="207"/>
        <pc:sldMkLst>
          <pc:docMk/>
          <pc:sldMk cId="2715235869" sldId="470"/>
        </pc:sldMkLst>
        <pc:spChg chg="mod">
          <ac:chgData name="Jacqueline N" userId="7febc520ade5fca9" providerId="LiveId" clId="{A8B4CD17-3160-46F5-AFB3-B4649F7C9BA5}" dt="2020-12-02T16:36:57.046" v="153" actId="207"/>
          <ac:spMkLst>
            <pc:docMk/>
            <pc:sldMk cId="2715235869" sldId="470"/>
            <ac:spMk id="3" creationId="{F49D53F5-E361-48AA-9D64-E2CB74BB1789}"/>
          </ac:spMkLst>
        </pc:spChg>
        <pc:spChg chg="mod">
          <ac:chgData name="Jacqueline N" userId="7febc520ade5fca9" providerId="LiveId" clId="{A8B4CD17-3160-46F5-AFB3-B4649F7C9BA5}" dt="2020-12-02T16:37:18.181" v="155" actId="207"/>
          <ac:spMkLst>
            <pc:docMk/>
            <pc:sldMk cId="2715235869" sldId="470"/>
            <ac:spMk id="9" creationId="{2BE115FF-739C-45F4-9742-70AA2295266B}"/>
          </ac:spMkLst>
        </pc:spChg>
        <pc:spChg chg="mod">
          <ac:chgData name="Jacqueline N" userId="7febc520ade5fca9" providerId="LiveId" clId="{A8B4CD17-3160-46F5-AFB3-B4649F7C9BA5}" dt="2020-12-02T16:37:26.924" v="156" actId="207"/>
          <ac:spMkLst>
            <pc:docMk/>
            <pc:sldMk cId="2715235869" sldId="470"/>
            <ac:spMk id="15" creationId="{6683A4FD-E0B2-41F1-A8BD-8BAC6E54185F}"/>
          </ac:spMkLst>
        </pc:spChg>
        <pc:spChg chg="mod">
          <ac:chgData name="Jacqueline N" userId="7febc520ade5fca9" providerId="LiveId" clId="{A8B4CD17-3160-46F5-AFB3-B4649F7C9BA5}" dt="2020-12-02T16:37:04.112" v="154" actId="207"/>
          <ac:spMkLst>
            <pc:docMk/>
            <pc:sldMk cId="2715235869" sldId="470"/>
            <ac:spMk id="17" creationId="{B399B6BC-4CBC-43C1-805B-1F595CA458DC}"/>
          </ac:spMkLst>
        </pc:spChg>
        <pc:spChg chg="mod">
          <ac:chgData name="Jacqueline N" userId="7febc520ade5fca9" providerId="LiveId" clId="{A8B4CD17-3160-46F5-AFB3-B4649F7C9BA5}" dt="2020-12-02T16:40:48.442" v="174" actId="207"/>
          <ac:spMkLst>
            <pc:docMk/>
            <pc:sldMk cId="2715235869" sldId="470"/>
            <ac:spMk id="36" creationId="{4AD5FE44-EDAA-4ADE-A0E5-78773FD9C140}"/>
          </ac:spMkLst>
        </pc:spChg>
        <pc:spChg chg="mod">
          <ac:chgData name="Jacqueline N" userId="7febc520ade5fca9" providerId="LiveId" clId="{A8B4CD17-3160-46F5-AFB3-B4649F7C9BA5}" dt="2020-12-02T16:40:10.337" v="171" actId="207"/>
          <ac:spMkLst>
            <pc:docMk/>
            <pc:sldMk cId="2715235869" sldId="470"/>
            <ac:spMk id="37" creationId="{D5CAA817-B54D-4C95-8A08-6DAD3681685F}"/>
          </ac:spMkLst>
        </pc:spChg>
        <pc:spChg chg="mod">
          <ac:chgData name="Jacqueline N" userId="7febc520ade5fca9" providerId="LiveId" clId="{A8B4CD17-3160-46F5-AFB3-B4649F7C9BA5}" dt="2020-12-02T16:37:58.248" v="158" actId="207"/>
          <ac:spMkLst>
            <pc:docMk/>
            <pc:sldMk cId="2715235869" sldId="470"/>
            <ac:spMk id="38" creationId="{4870B9EC-464F-4804-A13C-01C642AA1B07}"/>
          </ac:spMkLst>
        </pc:spChg>
        <pc:spChg chg="mod">
          <ac:chgData name="Jacqueline N" userId="7febc520ade5fca9" providerId="LiveId" clId="{A8B4CD17-3160-46F5-AFB3-B4649F7C9BA5}" dt="2020-12-02T16:38:32.959" v="160" actId="207"/>
          <ac:spMkLst>
            <pc:docMk/>
            <pc:sldMk cId="2715235869" sldId="470"/>
            <ac:spMk id="40" creationId="{48175A69-1BC2-46EC-B804-F84F18BE8552}"/>
          </ac:spMkLst>
        </pc:spChg>
        <pc:spChg chg="mod">
          <ac:chgData name="Jacqueline N" userId="7febc520ade5fca9" providerId="LiveId" clId="{A8B4CD17-3160-46F5-AFB3-B4649F7C9BA5}" dt="2020-12-02T16:29:16.006" v="92" actId="20577"/>
          <ac:spMkLst>
            <pc:docMk/>
            <pc:sldMk cId="2715235869" sldId="470"/>
            <ac:spMk id="47" creationId="{AAA0B4A6-5E16-4F36-8DAD-60183C8C7444}"/>
          </ac:spMkLst>
        </pc:spChg>
        <pc:spChg chg="mod">
          <ac:chgData name="Jacqueline N" userId="7febc520ade5fca9" providerId="LiveId" clId="{A8B4CD17-3160-46F5-AFB3-B4649F7C9BA5}" dt="2020-12-02T16:39:30.456" v="166" actId="1038"/>
          <ac:spMkLst>
            <pc:docMk/>
            <pc:sldMk cId="2715235869" sldId="470"/>
            <ac:spMk id="49" creationId="{8634060B-BD67-49CA-9BD3-7C62B9EF343B}"/>
          </ac:spMkLst>
        </pc:spChg>
        <pc:spChg chg="mod">
          <ac:chgData name="Jacqueline N" userId="7febc520ade5fca9" providerId="LiveId" clId="{A8B4CD17-3160-46F5-AFB3-B4649F7C9BA5}" dt="2020-12-02T16:39:42.343" v="168" actId="2085"/>
          <ac:spMkLst>
            <pc:docMk/>
            <pc:sldMk cId="2715235869" sldId="470"/>
            <ac:spMk id="50" creationId="{42F9EAEF-BAC9-4E3C-9758-4344AFE16A26}"/>
          </ac:spMkLst>
        </pc:spChg>
        <pc:spChg chg="mod">
          <ac:chgData name="Jacqueline N" userId="7febc520ade5fca9" providerId="LiveId" clId="{A8B4CD17-3160-46F5-AFB3-B4649F7C9BA5}" dt="2020-12-02T16:39:58.994" v="170" actId="207"/>
          <ac:spMkLst>
            <pc:docMk/>
            <pc:sldMk cId="2715235869" sldId="470"/>
            <ac:spMk id="51" creationId="{93238620-E47C-4519-BE81-6D422BCEF087}"/>
          </ac:spMkLst>
        </pc:spChg>
      </pc:sldChg>
      <pc:sldChg chg="modSp mod">
        <pc:chgData name="Jacqueline N" userId="7febc520ade5fca9" providerId="LiveId" clId="{A8B4CD17-3160-46F5-AFB3-B4649F7C9BA5}" dt="2020-12-02T16:35:41.822" v="152" actId="1036"/>
        <pc:sldMkLst>
          <pc:docMk/>
          <pc:sldMk cId="1601256795" sldId="471"/>
        </pc:sldMkLst>
        <pc:spChg chg="mod">
          <ac:chgData name="Jacqueline N" userId="7febc520ade5fca9" providerId="LiveId" clId="{A8B4CD17-3160-46F5-AFB3-B4649F7C9BA5}" dt="2020-12-02T16:30:59.901" v="122" actId="207"/>
          <ac:spMkLst>
            <pc:docMk/>
            <pc:sldMk cId="1601256795" sldId="471"/>
            <ac:spMk id="9" creationId="{DBE00EBD-4B32-4CE4-9F1C-44612EF9C49E}"/>
          </ac:spMkLst>
        </pc:spChg>
        <pc:spChg chg="mod">
          <ac:chgData name="Jacqueline N" userId="7febc520ade5fca9" providerId="LiveId" clId="{A8B4CD17-3160-46F5-AFB3-B4649F7C9BA5}" dt="2020-12-02T16:32:01.394" v="125" actId="207"/>
          <ac:spMkLst>
            <pc:docMk/>
            <pc:sldMk cId="1601256795" sldId="471"/>
            <ac:spMk id="10" creationId="{D72AFA65-DC95-4F65-9928-084A14578143}"/>
          </ac:spMkLst>
        </pc:spChg>
        <pc:spChg chg="mod">
          <ac:chgData name="Jacqueline N" userId="7febc520ade5fca9" providerId="LiveId" clId="{A8B4CD17-3160-46F5-AFB3-B4649F7C9BA5}" dt="2020-12-02T16:34:23.404" v="137" actId="207"/>
          <ac:spMkLst>
            <pc:docMk/>
            <pc:sldMk cId="1601256795" sldId="471"/>
            <ac:spMk id="11" creationId="{6BD1549C-CA69-4E39-A6F6-0C47FB14B8BA}"/>
          </ac:spMkLst>
        </pc:spChg>
        <pc:spChg chg="mod">
          <ac:chgData name="Jacqueline N" userId="7febc520ade5fca9" providerId="LiveId" clId="{A8B4CD17-3160-46F5-AFB3-B4649F7C9BA5}" dt="2020-12-02T16:33:23.231" v="131" actId="207"/>
          <ac:spMkLst>
            <pc:docMk/>
            <pc:sldMk cId="1601256795" sldId="471"/>
            <ac:spMk id="12" creationId="{B48F5248-9586-495B-B1DC-304E9E9A1308}"/>
          </ac:spMkLst>
        </pc:spChg>
        <pc:spChg chg="mod">
          <ac:chgData name="Jacqueline N" userId="7febc520ade5fca9" providerId="LiveId" clId="{A8B4CD17-3160-46F5-AFB3-B4649F7C9BA5}" dt="2020-12-02T16:33:04.596" v="129" actId="207"/>
          <ac:spMkLst>
            <pc:docMk/>
            <pc:sldMk cId="1601256795" sldId="471"/>
            <ac:spMk id="18" creationId="{385B32A1-70C0-4CE6-8CC4-CBBC446E5D8F}"/>
          </ac:spMkLst>
        </pc:spChg>
        <pc:spChg chg="mod">
          <ac:chgData name="Jacqueline N" userId="7febc520ade5fca9" providerId="LiveId" clId="{A8B4CD17-3160-46F5-AFB3-B4649F7C9BA5}" dt="2020-12-02T16:33:38.215" v="132" actId="207"/>
          <ac:spMkLst>
            <pc:docMk/>
            <pc:sldMk cId="1601256795" sldId="471"/>
            <ac:spMk id="19" creationId="{F4274F0E-2E69-4157-97D5-13732D2B39DD}"/>
          </ac:spMkLst>
        </pc:spChg>
        <pc:spChg chg="mod">
          <ac:chgData name="Jacqueline N" userId="7febc520ade5fca9" providerId="LiveId" clId="{A8B4CD17-3160-46F5-AFB3-B4649F7C9BA5}" dt="2020-12-02T16:33:12.696" v="130" actId="207"/>
          <ac:spMkLst>
            <pc:docMk/>
            <pc:sldMk cId="1601256795" sldId="471"/>
            <ac:spMk id="20" creationId="{1415AEA4-FE4A-4282-8F9C-B015334167E1}"/>
          </ac:spMkLst>
        </pc:spChg>
        <pc:spChg chg="mod">
          <ac:chgData name="Jacqueline N" userId="7febc520ade5fca9" providerId="LiveId" clId="{A8B4CD17-3160-46F5-AFB3-B4649F7C9BA5}" dt="2020-12-02T16:35:41.822" v="152" actId="1036"/>
          <ac:spMkLst>
            <pc:docMk/>
            <pc:sldMk cId="1601256795" sldId="471"/>
            <ac:spMk id="21" creationId="{17C90D01-FB5D-4F80-A17E-0E5FCDE78770}"/>
          </ac:spMkLst>
        </pc:spChg>
        <pc:grpChg chg="mod">
          <ac:chgData name="Jacqueline N" userId="7febc520ade5fca9" providerId="LiveId" clId="{A8B4CD17-3160-46F5-AFB3-B4649F7C9BA5}" dt="2020-12-02T16:34:09.776" v="136" actId="1076"/>
          <ac:grpSpMkLst>
            <pc:docMk/>
            <pc:sldMk cId="1601256795" sldId="471"/>
            <ac:grpSpMk id="5" creationId="{12C0D64C-D024-48DF-974D-D08D6B845070}"/>
          </ac:grpSpMkLst>
        </pc:grpChg>
        <pc:graphicFrameChg chg="mod modGraphic">
          <ac:chgData name="Jacqueline N" userId="7febc520ade5fca9" providerId="LiveId" clId="{A8B4CD17-3160-46F5-AFB3-B4649F7C9BA5}" dt="2020-12-02T16:34:02.454" v="134" actId="207"/>
          <ac:graphicFrameMkLst>
            <pc:docMk/>
            <pc:sldMk cId="1601256795" sldId="471"/>
            <ac:graphicFrameMk id="2" creationId="{A181F042-887B-4031-B59C-5AF4C3D303D4}"/>
          </ac:graphicFrameMkLst>
        </pc:graphicFrameChg>
        <pc:graphicFrameChg chg="modGraphic">
          <ac:chgData name="Jacqueline N" userId="7febc520ade5fca9" providerId="LiveId" clId="{A8B4CD17-3160-46F5-AFB3-B4649F7C9BA5}" dt="2020-12-02T16:32:33.988" v="128" actId="207"/>
          <ac:graphicFrameMkLst>
            <pc:docMk/>
            <pc:sldMk cId="1601256795" sldId="471"/>
            <ac:graphicFrameMk id="7" creationId="{12129A62-7DC2-4843-A8E3-25E9998FD021}"/>
          </ac:graphicFrameMkLst>
        </pc:graphicFrameChg>
        <pc:graphicFrameChg chg="mod modGraphic">
          <ac:chgData name="Jacqueline N" userId="7febc520ade5fca9" providerId="LiveId" clId="{A8B4CD17-3160-46F5-AFB3-B4649F7C9BA5}" dt="2020-12-02T16:32:19.267" v="127" actId="207"/>
          <ac:graphicFrameMkLst>
            <pc:docMk/>
            <pc:sldMk cId="1601256795" sldId="471"/>
            <ac:graphicFrameMk id="26" creationId="{EB9D7C16-AE5F-402A-81E0-10105BD261E9}"/>
          </ac:graphicFrameMkLst>
        </pc:graphicFrameChg>
        <pc:graphicFrameChg chg="mod modGraphic">
          <ac:chgData name="Jacqueline N" userId="7febc520ade5fca9" providerId="LiveId" clId="{A8B4CD17-3160-46F5-AFB3-B4649F7C9BA5}" dt="2020-12-02T16:35:09.331" v="147" actId="207"/>
          <ac:graphicFrameMkLst>
            <pc:docMk/>
            <pc:sldMk cId="1601256795" sldId="471"/>
            <ac:graphicFrameMk id="28" creationId="{D1D754F9-06E0-4477-B661-E2F2C1BCBB6C}"/>
          </ac:graphicFrameMkLst>
        </pc:graphicFrameChg>
      </pc:sldChg>
    </pc:docChg>
  </pc:docChgLst>
  <pc:docChgLst>
    <pc:chgData name="Jacqueline N" userId="7febc520ade5fca9" providerId="LiveId" clId="{3D8F32A9-9F9D-4561-BC01-02654E30BD83}"/>
    <pc:docChg chg="delSld">
      <pc:chgData name="Jacqueline N" userId="7febc520ade5fca9" providerId="LiveId" clId="{3D8F32A9-9F9D-4561-BC01-02654E30BD83}" dt="2020-11-18T17:15:48.021" v="14" actId="47"/>
      <pc:docMkLst>
        <pc:docMk/>
      </pc:docMkLst>
      <pc:sldChg chg="del">
        <pc:chgData name="Jacqueline N" userId="7febc520ade5fca9" providerId="LiveId" clId="{3D8F32A9-9F9D-4561-BC01-02654E30BD83}" dt="2020-11-18T17:15:24.657" v="0" actId="47"/>
        <pc:sldMkLst>
          <pc:docMk/>
          <pc:sldMk cId="0" sldId="393"/>
        </pc:sldMkLst>
      </pc:sldChg>
      <pc:sldChg chg="del">
        <pc:chgData name="Jacqueline N" userId="7febc520ade5fca9" providerId="LiveId" clId="{3D8F32A9-9F9D-4561-BC01-02654E30BD83}" dt="2020-11-18T17:15:26.244" v="1" actId="47"/>
        <pc:sldMkLst>
          <pc:docMk/>
          <pc:sldMk cId="2335577723" sldId="462"/>
        </pc:sldMkLst>
      </pc:sldChg>
      <pc:sldChg chg="del">
        <pc:chgData name="Jacqueline N" userId="7febc520ade5fca9" providerId="LiveId" clId="{3D8F32A9-9F9D-4561-BC01-02654E30BD83}" dt="2020-11-18T17:15:27.045" v="2" actId="47"/>
        <pc:sldMkLst>
          <pc:docMk/>
          <pc:sldMk cId="12452558" sldId="463"/>
        </pc:sldMkLst>
      </pc:sldChg>
      <pc:sldChg chg="del">
        <pc:chgData name="Jacqueline N" userId="7febc520ade5fca9" providerId="LiveId" clId="{3D8F32A9-9F9D-4561-BC01-02654E30BD83}" dt="2020-11-18T17:15:29.753" v="4" actId="47"/>
        <pc:sldMkLst>
          <pc:docMk/>
          <pc:sldMk cId="1764684465" sldId="466"/>
        </pc:sldMkLst>
      </pc:sldChg>
      <pc:sldChg chg="del">
        <pc:chgData name="Jacqueline N" userId="7febc520ade5fca9" providerId="LiveId" clId="{3D8F32A9-9F9D-4561-BC01-02654E30BD83}" dt="2020-11-18T17:15:31.951" v="5" actId="47"/>
        <pc:sldMkLst>
          <pc:docMk/>
          <pc:sldMk cId="618544562" sldId="467"/>
        </pc:sldMkLst>
      </pc:sldChg>
      <pc:sldChg chg="del">
        <pc:chgData name="Jacqueline N" userId="7febc520ade5fca9" providerId="LiveId" clId="{3D8F32A9-9F9D-4561-BC01-02654E30BD83}" dt="2020-11-18T17:15:29.004" v="3" actId="47"/>
        <pc:sldMkLst>
          <pc:docMk/>
          <pc:sldMk cId="2832170160" sldId="468"/>
        </pc:sldMkLst>
      </pc:sldChg>
      <pc:sldChg chg="del">
        <pc:chgData name="Jacqueline N" userId="7febc520ade5fca9" providerId="LiveId" clId="{3D8F32A9-9F9D-4561-BC01-02654E30BD83}" dt="2020-11-18T17:15:33.452" v="6" actId="47"/>
        <pc:sldMkLst>
          <pc:docMk/>
          <pc:sldMk cId="1738570692" sldId="472"/>
        </pc:sldMkLst>
      </pc:sldChg>
      <pc:sldChg chg="del">
        <pc:chgData name="Jacqueline N" userId="7febc520ade5fca9" providerId="LiveId" clId="{3D8F32A9-9F9D-4561-BC01-02654E30BD83}" dt="2020-11-18T17:15:35.414" v="7" actId="47"/>
        <pc:sldMkLst>
          <pc:docMk/>
          <pc:sldMk cId="2044103394" sldId="474"/>
        </pc:sldMkLst>
      </pc:sldChg>
      <pc:sldChg chg="del">
        <pc:chgData name="Jacqueline N" userId="7febc520ade5fca9" providerId="LiveId" clId="{3D8F32A9-9F9D-4561-BC01-02654E30BD83}" dt="2020-11-18T17:15:37.378" v="8" actId="47"/>
        <pc:sldMkLst>
          <pc:docMk/>
          <pc:sldMk cId="1466316301" sldId="476"/>
        </pc:sldMkLst>
      </pc:sldChg>
      <pc:sldChg chg="del">
        <pc:chgData name="Jacqueline N" userId="7febc520ade5fca9" providerId="LiveId" clId="{3D8F32A9-9F9D-4561-BC01-02654E30BD83}" dt="2020-11-18T17:15:39.113" v="9" actId="47"/>
        <pc:sldMkLst>
          <pc:docMk/>
          <pc:sldMk cId="2959813018" sldId="479"/>
        </pc:sldMkLst>
      </pc:sldChg>
      <pc:sldChg chg="del">
        <pc:chgData name="Jacqueline N" userId="7febc520ade5fca9" providerId="LiveId" clId="{3D8F32A9-9F9D-4561-BC01-02654E30BD83}" dt="2020-11-18T17:15:40.645" v="10" actId="47"/>
        <pc:sldMkLst>
          <pc:docMk/>
          <pc:sldMk cId="2881930077" sldId="488"/>
        </pc:sldMkLst>
      </pc:sldChg>
      <pc:sldChg chg="del">
        <pc:chgData name="Jacqueline N" userId="7febc520ade5fca9" providerId="LiveId" clId="{3D8F32A9-9F9D-4561-BC01-02654E30BD83}" dt="2020-11-18T17:15:42.278" v="11" actId="47"/>
        <pc:sldMkLst>
          <pc:docMk/>
          <pc:sldMk cId="1878901078" sldId="489"/>
        </pc:sldMkLst>
      </pc:sldChg>
      <pc:sldChg chg="del">
        <pc:chgData name="Jacqueline N" userId="7febc520ade5fca9" providerId="LiveId" clId="{3D8F32A9-9F9D-4561-BC01-02654E30BD83}" dt="2020-11-18T17:15:45.540" v="13" actId="47"/>
        <pc:sldMkLst>
          <pc:docMk/>
          <pc:sldMk cId="2195279763" sldId="490"/>
        </pc:sldMkLst>
      </pc:sldChg>
      <pc:sldChg chg="del">
        <pc:chgData name="Jacqueline N" userId="7febc520ade5fca9" providerId="LiveId" clId="{3D8F32A9-9F9D-4561-BC01-02654E30BD83}" dt="2020-11-18T17:15:44.212" v="12" actId="47"/>
        <pc:sldMkLst>
          <pc:docMk/>
          <pc:sldMk cId="3355609204" sldId="491"/>
        </pc:sldMkLst>
      </pc:sldChg>
      <pc:sldChg chg="del">
        <pc:chgData name="Jacqueline N" userId="7febc520ade5fca9" providerId="LiveId" clId="{3D8F32A9-9F9D-4561-BC01-02654E30BD83}" dt="2020-11-18T17:15:48.021" v="14" actId="47"/>
        <pc:sldMkLst>
          <pc:docMk/>
          <pc:sldMk cId="1614642719" sldId="492"/>
        </pc:sldMkLst>
      </pc:sldChg>
    </pc:docChg>
  </pc:docChgLst>
  <pc:docChgLst>
    <pc:chgData name="Jacqueline N" userId="7febc520ade5fca9" providerId="LiveId" clId="{4D1AB832-94C7-4877-87F7-6F375BD56F3E}"/>
    <pc:docChg chg="modSld">
      <pc:chgData name="Jacqueline N" userId="7febc520ade5fca9" providerId="LiveId" clId="{4D1AB832-94C7-4877-87F7-6F375BD56F3E}" dt="2020-12-02T15:52:10.406" v="51" actId="20577"/>
      <pc:docMkLst>
        <pc:docMk/>
      </pc:docMkLst>
      <pc:sldChg chg="modSp mod">
        <pc:chgData name="Jacqueline N" userId="7febc520ade5fca9" providerId="LiveId" clId="{4D1AB832-94C7-4877-87F7-6F375BD56F3E}" dt="2020-12-02T15:51:10.360" v="17" actId="20577"/>
        <pc:sldMkLst>
          <pc:docMk/>
          <pc:sldMk cId="4030414985" sldId="469"/>
        </pc:sldMkLst>
        <pc:graphicFrameChg chg="modGraphic">
          <ac:chgData name="Jacqueline N" userId="7febc520ade5fca9" providerId="LiveId" clId="{4D1AB832-94C7-4877-87F7-6F375BD56F3E}" dt="2020-12-02T15:51:10.360" v="17" actId="20577"/>
          <ac:graphicFrameMkLst>
            <pc:docMk/>
            <pc:sldMk cId="4030414985" sldId="469"/>
            <ac:graphicFrameMk id="7" creationId="{537599E6-E5FE-450B-8BEE-FD0C8A8E5645}"/>
          </ac:graphicFrameMkLst>
        </pc:graphicFrameChg>
      </pc:sldChg>
      <pc:sldChg chg="modSp mod">
        <pc:chgData name="Jacqueline N" userId="7febc520ade5fca9" providerId="LiveId" clId="{4D1AB832-94C7-4877-87F7-6F375BD56F3E}" dt="2020-12-02T15:52:10.406" v="51" actId="20577"/>
        <pc:sldMkLst>
          <pc:docMk/>
          <pc:sldMk cId="1601256795" sldId="471"/>
        </pc:sldMkLst>
        <pc:graphicFrameChg chg="modGraphic">
          <ac:chgData name="Jacqueline N" userId="7febc520ade5fca9" providerId="LiveId" clId="{4D1AB832-94C7-4877-87F7-6F375BD56F3E}" dt="2020-12-02T15:51:32.547" v="29" actId="20577"/>
          <ac:graphicFrameMkLst>
            <pc:docMk/>
            <pc:sldMk cId="1601256795" sldId="471"/>
            <ac:graphicFrameMk id="2" creationId="{A181F042-887B-4031-B59C-5AF4C3D303D4}"/>
          </ac:graphicFrameMkLst>
        </pc:graphicFrameChg>
        <pc:graphicFrameChg chg="modGraphic">
          <ac:chgData name="Jacqueline N" userId="7febc520ade5fca9" providerId="LiveId" clId="{4D1AB832-94C7-4877-87F7-6F375BD56F3E}" dt="2020-12-02T15:51:23.128" v="21" actId="20577"/>
          <ac:graphicFrameMkLst>
            <pc:docMk/>
            <pc:sldMk cId="1601256795" sldId="471"/>
            <ac:graphicFrameMk id="7" creationId="{12129A62-7DC2-4843-A8E3-25E9998FD021}"/>
          </ac:graphicFrameMkLst>
        </pc:graphicFrameChg>
        <pc:graphicFrameChg chg="modGraphic">
          <ac:chgData name="Jacqueline N" userId="7febc520ade5fca9" providerId="LiveId" clId="{4D1AB832-94C7-4877-87F7-6F375BD56F3E}" dt="2020-12-02T15:52:10.406" v="51" actId="20577"/>
          <ac:graphicFrameMkLst>
            <pc:docMk/>
            <pc:sldMk cId="1601256795" sldId="471"/>
            <ac:graphicFrameMk id="26" creationId="{EB9D7C16-AE5F-402A-81E0-10105BD261E9}"/>
          </ac:graphicFrameMkLst>
        </pc:graphicFrameChg>
        <pc:graphicFrameChg chg="modGraphic">
          <ac:chgData name="Jacqueline N" userId="7febc520ade5fca9" providerId="LiveId" clId="{4D1AB832-94C7-4877-87F7-6F375BD56F3E}" dt="2020-12-02T15:51:59.143" v="43" actId="20577"/>
          <ac:graphicFrameMkLst>
            <pc:docMk/>
            <pc:sldMk cId="1601256795" sldId="471"/>
            <ac:graphicFrameMk id="28" creationId="{D1D754F9-06E0-4477-B661-E2F2C1BCBB6C}"/>
          </ac:graphicFrameMkLst>
        </pc:graphicFrameChg>
      </pc:sldChg>
    </pc:docChg>
  </pc:docChgLst>
  <pc:docChgLst>
    <pc:chgData name="Jacqueline N" userId="7febc520ade5fca9" providerId="LiveId" clId="{ED72822C-7C52-4265-8472-E4C78A35578F}"/>
    <pc:docChg chg="undo custSel addSld modSld sldOrd">
      <pc:chgData name="Jacqueline N" userId="7febc520ade5fca9" providerId="LiveId" clId="{ED72822C-7C52-4265-8472-E4C78A35578F}" dt="2020-11-15T17:07:49.305" v="2326" actId="20577"/>
      <pc:docMkLst>
        <pc:docMk/>
      </pc:docMkLst>
      <pc:sldChg chg="modSp mod">
        <pc:chgData name="Jacqueline N" userId="7febc520ade5fca9" providerId="LiveId" clId="{ED72822C-7C52-4265-8472-E4C78A35578F}" dt="2020-11-15T16:22:48.808" v="2204" actId="1076"/>
        <pc:sldMkLst>
          <pc:docMk/>
          <pc:sldMk cId="0" sldId="393"/>
        </pc:sldMkLst>
        <pc:spChg chg="mod">
          <ac:chgData name="Jacqueline N" userId="7febc520ade5fca9" providerId="LiveId" clId="{ED72822C-7C52-4265-8472-E4C78A35578F}" dt="2020-11-15T16:22:48.808" v="2204" actId="1076"/>
          <ac:spMkLst>
            <pc:docMk/>
            <pc:sldMk cId="0" sldId="393"/>
            <ac:spMk id="6" creationId="{F77BA472-EFE9-44C1-A484-086A386FD914}"/>
          </ac:spMkLst>
        </pc:spChg>
      </pc:sldChg>
      <pc:sldChg chg="addSp delSp modSp mod">
        <pc:chgData name="Jacqueline N" userId="7febc520ade5fca9" providerId="LiveId" clId="{ED72822C-7C52-4265-8472-E4C78A35578F}" dt="2020-11-15T16:15:50.976" v="2202" actId="1038"/>
        <pc:sldMkLst>
          <pc:docMk/>
          <pc:sldMk cId="3392489736" sldId="461"/>
        </pc:sldMkLst>
        <pc:spChg chg="add mod">
          <ac:chgData name="Jacqueline N" userId="7febc520ade5fca9" providerId="LiveId" clId="{ED72822C-7C52-4265-8472-E4C78A35578F}" dt="2020-11-15T16:15:42.631" v="2201" actId="113"/>
          <ac:spMkLst>
            <pc:docMk/>
            <pc:sldMk cId="3392489736" sldId="461"/>
            <ac:spMk id="2" creationId="{7721A4E3-7BFD-432B-BAED-6B51BF3A0801}"/>
          </ac:spMkLst>
        </pc:spChg>
        <pc:spChg chg="add del">
          <ac:chgData name="Jacqueline N" userId="7febc520ade5fca9" providerId="LiveId" clId="{ED72822C-7C52-4265-8472-E4C78A35578F}" dt="2020-11-15T16:14:34.959" v="2186" actId="478"/>
          <ac:spMkLst>
            <pc:docMk/>
            <pc:sldMk cId="3392489736" sldId="461"/>
            <ac:spMk id="3" creationId="{76F0DAE3-8917-412E-B621-E375AA5DF0D4}"/>
          </ac:spMkLst>
        </pc:spChg>
        <pc:spChg chg="add del">
          <ac:chgData name="Jacqueline N" userId="7febc520ade5fca9" providerId="LiveId" clId="{ED72822C-7C52-4265-8472-E4C78A35578F}" dt="2020-11-15T16:14:40.715" v="2188" actId="478"/>
          <ac:spMkLst>
            <pc:docMk/>
            <pc:sldMk cId="3392489736" sldId="461"/>
            <ac:spMk id="4" creationId="{1BE89BA2-64A5-4529-9D40-5BD840E1166A}"/>
          </ac:spMkLst>
        </pc:spChg>
        <pc:spChg chg="mod">
          <ac:chgData name="Jacqueline N" userId="7febc520ade5fca9" providerId="LiveId" clId="{ED72822C-7C52-4265-8472-E4C78A35578F}" dt="2020-11-14T17:16:08.887" v="1906" actId="20577"/>
          <ac:spMkLst>
            <pc:docMk/>
            <pc:sldMk cId="3392489736" sldId="461"/>
            <ac:spMk id="5124" creationId="{00000000-0000-0000-0000-000000000000}"/>
          </ac:spMkLst>
        </pc:spChg>
        <pc:picChg chg="add mod">
          <ac:chgData name="Jacqueline N" userId="7febc520ade5fca9" providerId="LiveId" clId="{ED72822C-7C52-4265-8472-E4C78A35578F}" dt="2020-11-15T16:15:50.976" v="2202" actId="1038"/>
          <ac:picMkLst>
            <pc:docMk/>
            <pc:sldMk cId="3392489736" sldId="461"/>
            <ac:picMk id="6" creationId="{55E23598-26F8-4C72-8571-11D43DAC493F}"/>
          </ac:picMkLst>
        </pc:picChg>
        <pc:picChg chg="mod">
          <ac:chgData name="Jacqueline N" userId="7febc520ade5fca9" providerId="LiveId" clId="{ED72822C-7C52-4265-8472-E4C78A35578F}" dt="2020-11-14T17:18:35.747" v="1975" actId="1076"/>
          <ac:picMkLst>
            <pc:docMk/>
            <pc:sldMk cId="3392489736" sldId="461"/>
            <ac:picMk id="5122" creationId="{00000000-0000-0000-0000-000000000000}"/>
          </ac:picMkLst>
        </pc:picChg>
      </pc:sldChg>
      <pc:sldChg chg="add">
        <pc:chgData name="Jacqueline N" userId="7febc520ade5fca9" providerId="LiveId" clId="{ED72822C-7C52-4265-8472-E4C78A35578F}" dt="2020-11-14T18:01:40.638" v="2154"/>
        <pc:sldMkLst>
          <pc:docMk/>
          <pc:sldMk cId="103870290" sldId="464"/>
        </pc:sldMkLst>
      </pc:sldChg>
      <pc:sldChg chg="add">
        <pc:chgData name="Jacqueline N" userId="7febc520ade5fca9" providerId="LiveId" clId="{ED72822C-7C52-4265-8472-E4C78A35578F}" dt="2020-11-14T18:01:40.638" v="2154"/>
        <pc:sldMkLst>
          <pc:docMk/>
          <pc:sldMk cId="290122184" sldId="465"/>
        </pc:sldMkLst>
      </pc:sldChg>
      <pc:sldChg chg="ord">
        <pc:chgData name="Jacqueline N" userId="7febc520ade5fca9" providerId="LiveId" clId="{ED72822C-7C52-4265-8472-E4C78A35578F}" dt="2020-11-14T16:10:36.809" v="547"/>
        <pc:sldMkLst>
          <pc:docMk/>
          <pc:sldMk cId="2832170160" sldId="468"/>
        </pc:sldMkLst>
      </pc:sldChg>
      <pc:sldChg chg="addSp delSp modSp mod ord modAnim">
        <pc:chgData name="Jacqueline N" userId="7febc520ade5fca9" providerId="LiveId" clId="{ED72822C-7C52-4265-8472-E4C78A35578F}" dt="2020-11-15T17:07:49.305" v="2326" actId="20577"/>
        <pc:sldMkLst>
          <pc:docMk/>
          <pc:sldMk cId="4030414985" sldId="469"/>
        </pc:sldMkLst>
        <pc:spChg chg="add mod">
          <ac:chgData name="Jacqueline N" userId="7febc520ade5fca9" providerId="LiveId" clId="{ED72822C-7C52-4265-8472-E4C78A35578F}" dt="2020-11-14T16:42:05.777" v="1366" actId="20577"/>
          <ac:spMkLst>
            <pc:docMk/>
            <pc:sldMk cId="4030414985" sldId="469"/>
            <ac:spMk id="5" creationId="{C719E773-409A-46F7-A5EF-FF7539781887}"/>
          </ac:spMkLst>
        </pc:spChg>
        <pc:spChg chg="mod">
          <ac:chgData name="Jacqueline N" userId="7febc520ade5fca9" providerId="LiveId" clId="{ED72822C-7C52-4265-8472-E4C78A35578F}" dt="2020-11-14T17:42:00.667" v="2142" actId="20577"/>
          <ac:spMkLst>
            <pc:docMk/>
            <pc:sldMk cId="4030414985" sldId="469"/>
            <ac:spMk id="15" creationId="{0B67F0C5-EC97-4E67-AA6F-637066C1DB57}"/>
          </ac:spMkLst>
        </pc:spChg>
        <pc:spChg chg="mod">
          <ac:chgData name="Jacqueline N" userId="7febc520ade5fca9" providerId="LiveId" clId="{ED72822C-7C52-4265-8472-E4C78A35578F}" dt="2020-11-14T17:42:00.667" v="2142" actId="20577"/>
          <ac:spMkLst>
            <pc:docMk/>
            <pc:sldMk cId="4030414985" sldId="469"/>
            <ac:spMk id="16" creationId="{3F719023-9AD4-4E5B-AB76-2148EDF4A5A1}"/>
          </ac:spMkLst>
        </pc:spChg>
        <pc:spChg chg="mod">
          <ac:chgData name="Jacqueline N" userId="7febc520ade5fca9" providerId="LiveId" clId="{ED72822C-7C52-4265-8472-E4C78A35578F}" dt="2020-11-14T17:42:02.826" v="2144" actId="1035"/>
          <ac:spMkLst>
            <pc:docMk/>
            <pc:sldMk cId="4030414985" sldId="469"/>
            <ac:spMk id="17" creationId="{1D4942E5-2A42-492E-9118-5F02B7695B7D}"/>
          </ac:spMkLst>
        </pc:spChg>
        <pc:spChg chg="mod">
          <ac:chgData name="Jacqueline N" userId="7febc520ade5fca9" providerId="LiveId" clId="{ED72822C-7C52-4265-8472-E4C78A35578F}" dt="2020-11-14T17:42:00.667" v="2142" actId="20577"/>
          <ac:spMkLst>
            <pc:docMk/>
            <pc:sldMk cId="4030414985" sldId="469"/>
            <ac:spMk id="18" creationId="{35C7C58A-295D-4D95-9BDA-3E606E624A5B}"/>
          </ac:spMkLst>
        </pc:spChg>
        <pc:spChg chg="mod">
          <ac:chgData name="Jacqueline N" userId="7febc520ade5fca9" providerId="LiveId" clId="{ED72822C-7C52-4265-8472-E4C78A35578F}" dt="2020-11-14T17:42:00.667" v="2142" actId="20577"/>
          <ac:spMkLst>
            <pc:docMk/>
            <pc:sldMk cId="4030414985" sldId="469"/>
            <ac:spMk id="19" creationId="{016BC49B-291C-4C46-9979-CFC95DCAF722}"/>
          </ac:spMkLst>
        </pc:spChg>
        <pc:spChg chg="mod">
          <ac:chgData name="Jacqueline N" userId="7febc520ade5fca9" providerId="LiveId" clId="{ED72822C-7C52-4265-8472-E4C78A35578F}" dt="2020-11-14T17:42:00.667" v="2142" actId="20577"/>
          <ac:spMkLst>
            <pc:docMk/>
            <pc:sldMk cId="4030414985" sldId="469"/>
            <ac:spMk id="20" creationId="{3E2F7539-81EF-4B77-AC37-50C8405BA4F3}"/>
          </ac:spMkLst>
        </pc:spChg>
        <pc:spChg chg="mod">
          <ac:chgData name="Jacqueline N" userId="7febc520ade5fca9" providerId="LiveId" clId="{ED72822C-7C52-4265-8472-E4C78A35578F}" dt="2020-11-14T17:42:00.667" v="2142" actId="20577"/>
          <ac:spMkLst>
            <pc:docMk/>
            <pc:sldMk cId="4030414985" sldId="469"/>
            <ac:spMk id="21" creationId="{1466DFDA-931B-4065-B2B6-B775384A8BB0}"/>
          </ac:spMkLst>
        </pc:spChg>
        <pc:spChg chg="mod">
          <ac:chgData name="Jacqueline N" userId="7febc520ade5fca9" providerId="LiveId" clId="{ED72822C-7C52-4265-8472-E4C78A35578F}" dt="2020-11-14T17:42:00.667" v="2142" actId="20577"/>
          <ac:spMkLst>
            <pc:docMk/>
            <pc:sldMk cId="4030414985" sldId="469"/>
            <ac:spMk id="22" creationId="{652366F0-BA2D-46BA-BCFA-8A41A3409E8A}"/>
          </ac:spMkLst>
        </pc:spChg>
        <pc:spChg chg="add mod">
          <ac:chgData name="Jacqueline N" userId="7febc520ade5fca9" providerId="LiveId" clId="{ED72822C-7C52-4265-8472-E4C78A35578F}" dt="2020-11-14T16:21:20.178" v="731" actId="1582"/>
          <ac:spMkLst>
            <pc:docMk/>
            <pc:sldMk cId="4030414985" sldId="469"/>
            <ac:spMk id="29" creationId="{AE2F1A96-0A10-4C72-93A7-D2DDE725D079}"/>
          </ac:spMkLst>
        </pc:spChg>
        <pc:spChg chg="add mod">
          <ac:chgData name="Jacqueline N" userId="7febc520ade5fca9" providerId="LiveId" clId="{ED72822C-7C52-4265-8472-E4C78A35578F}" dt="2020-11-14T16:22:30.222" v="744" actId="1076"/>
          <ac:spMkLst>
            <pc:docMk/>
            <pc:sldMk cId="4030414985" sldId="469"/>
            <ac:spMk id="30" creationId="{4C86E859-9680-4BF7-8E3D-B83579EE16CA}"/>
          </ac:spMkLst>
        </pc:spChg>
        <pc:spChg chg="add mod">
          <ac:chgData name="Jacqueline N" userId="7febc520ade5fca9" providerId="LiveId" clId="{ED72822C-7C52-4265-8472-E4C78A35578F}" dt="2020-11-14T16:26:46.929" v="870" actId="208"/>
          <ac:spMkLst>
            <pc:docMk/>
            <pc:sldMk cId="4030414985" sldId="469"/>
            <ac:spMk id="33" creationId="{F238F56F-1295-437C-87B9-F007F065FC45}"/>
          </ac:spMkLst>
        </pc:spChg>
        <pc:spChg chg="add mod">
          <ac:chgData name="Jacqueline N" userId="7febc520ade5fca9" providerId="LiveId" clId="{ED72822C-7C52-4265-8472-E4C78A35578F}" dt="2020-11-14T16:41:42.723" v="1354" actId="113"/>
          <ac:spMkLst>
            <pc:docMk/>
            <pc:sldMk cId="4030414985" sldId="469"/>
            <ac:spMk id="38" creationId="{87CDC434-DA4B-4559-BC7C-748E5A47A6FE}"/>
          </ac:spMkLst>
        </pc:spChg>
        <pc:spChg chg="add mod">
          <ac:chgData name="Jacqueline N" userId="7febc520ade5fca9" providerId="LiveId" clId="{ED72822C-7C52-4265-8472-E4C78A35578F}" dt="2020-11-14T16:41:42.723" v="1354" actId="113"/>
          <ac:spMkLst>
            <pc:docMk/>
            <pc:sldMk cId="4030414985" sldId="469"/>
            <ac:spMk id="45" creationId="{981BC8F7-1B86-4918-A03B-4AEACECA216D}"/>
          </ac:spMkLst>
        </pc:spChg>
        <pc:spChg chg="add mod">
          <ac:chgData name="Jacqueline N" userId="7febc520ade5fca9" providerId="LiveId" clId="{ED72822C-7C52-4265-8472-E4C78A35578F}" dt="2020-11-14T16:29:10.456" v="951" actId="208"/>
          <ac:spMkLst>
            <pc:docMk/>
            <pc:sldMk cId="4030414985" sldId="469"/>
            <ac:spMk id="46" creationId="{DC63A898-BA75-4BC1-92A9-45F03E665CB9}"/>
          </ac:spMkLst>
        </pc:spChg>
        <pc:spChg chg="add mod">
          <ac:chgData name="Jacqueline N" userId="7febc520ade5fca9" providerId="LiveId" clId="{ED72822C-7C52-4265-8472-E4C78A35578F}" dt="2020-11-14T16:28:56.478" v="947" actId="208"/>
          <ac:spMkLst>
            <pc:docMk/>
            <pc:sldMk cId="4030414985" sldId="469"/>
            <ac:spMk id="48" creationId="{8963C8CE-BE93-43D6-8627-AA25D7A6E213}"/>
          </ac:spMkLst>
        </pc:spChg>
        <pc:spChg chg="add mod">
          <ac:chgData name="Jacqueline N" userId="7febc520ade5fca9" providerId="LiveId" clId="{ED72822C-7C52-4265-8472-E4C78A35578F}" dt="2020-11-15T17:06:46" v="2293" actId="14100"/>
          <ac:spMkLst>
            <pc:docMk/>
            <pc:sldMk cId="4030414985" sldId="469"/>
            <ac:spMk id="54" creationId="{7855D2CE-CBF2-4529-9723-FD4EB45E446D}"/>
          </ac:spMkLst>
        </pc:spChg>
        <pc:spChg chg="add mod">
          <ac:chgData name="Jacqueline N" userId="7febc520ade5fca9" providerId="LiveId" clId="{ED72822C-7C52-4265-8472-E4C78A35578F}" dt="2020-11-15T17:07:49.305" v="2326" actId="20577"/>
          <ac:spMkLst>
            <pc:docMk/>
            <pc:sldMk cId="4030414985" sldId="469"/>
            <ac:spMk id="60" creationId="{649C1567-D375-4E75-939F-E157338C94BE}"/>
          </ac:spMkLst>
        </pc:spChg>
        <pc:spChg chg="add mod">
          <ac:chgData name="Jacqueline N" userId="7febc520ade5fca9" providerId="LiveId" clId="{ED72822C-7C52-4265-8472-E4C78A35578F}" dt="2020-11-14T16:33:53.996" v="1156" actId="207"/>
          <ac:spMkLst>
            <pc:docMk/>
            <pc:sldMk cId="4030414985" sldId="469"/>
            <ac:spMk id="61" creationId="{D20DBBFB-A000-476A-BD10-B5439D7C41FE}"/>
          </ac:spMkLst>
        </pc:spChg>
        <pc:spChg chg="add mod">
          <ac:chgData name="Jacqueline N" userId="7febc520ade5fca9" providerId="LiveId" clId="{ED72822C-7C52-4265-8472-E4C78A35578F}" dt="2020-11-14T16:48:31.637" v="1431" actId="14100"/>
          <ac:spMkLst>
            <pc:docMk/>
            <pc:sldMk cId="4030414985" sldId="469"/>
            <ac:spMk id="66" creationId="{EE606807-ECCD-4926-9582-32DB837138D9}"/>
          </ac:spMkLst>
        </pc:spChg>
        <pc:spChg chg="add mod">
          <ac:chgData name="Jacqueline N" userId="7febc520ade5fca9" providerId="LiveId" clId="{ED72822C-7C52-4265-8472-E4C78A35578F}" dt="2020-11-15T17:06:59.153" v="2295" actId="20577"/>
          <ac:spMkLst>
            <pc:docMk/>
            <pc:sldMk cId="4030414985" sldId="469"/>
            <ac:spMk id="73" creationId="{512BF80C-9045-4A58-9628-A990209DE00D}"/>
          </ac:spMkLst>
        </pc:spChg>
        <pc:spChg chg="add mod">
          <ac:chgData name="Jacqueline N" userId="7febc520ade5fca9" providerId="LiveId" clId="{ED72822C-7C52-4265-8472-E4C78A35578F}" dt="2020-11-14T16:39:40.773" v="1307" actId="208"/>
          <ac:spMkLst>
            <pc:docMk/>
            <pc:sldMk cId="4030414985" sldId="469"/>
            <ac:spMk id="78" creationId="{BE808EB6-07A9-4467-A8A7-1505447350B5}"/>
          </ac:spMkLst>
        </pc:spChg>
        <pc:spChg chg="mod">
          <ac:chgData name="Jacqueline N" userId="7febc520ade5fca9" providerId="LiveId" clId="{ED72822C-7C52-4265-8472-E4C78A35578F}" dt="2020-11-14T16:11:37.903" v="560"/>
          <ac:spMkLst>
            <pc:docMk/>
            <pc:sldMk cId="4030414985" sldId="469"/>
            <ac:spMk id="9218" creationId="{00000000-0000-0000-0000-000000000000}"/>
          </ac:spMkLst>
        </pc:spChg>
        <pc:spChg chg="del">
          <ac:chgData name="Jacqueline N" userId="7febc520ade5fca9" providerId="LiveId" clId="{ED72822C-7C52-4265-8472-E4C78A35578F}" dt="2020-11-14T16:17:28.996" v="679" actId="478"/>
          <ac:spMkLst>
            <pc:docMk/>
            <pc:sldMk cId="4030414985" sldId="469"/>
            <ac:spMk id="9219" creationId="{00000000-0000-0000-0000-000000000000}"/>
          </ac:spMkLst>
        </pc:spChg>
        <pc:grpChg chg="add mod">
          <ac:chgData name="Jacqueline N" userId="7febc520ade5fca9" providerId="LiveId" clId="{ED72822C-7C52-4265-8472-E4C78A35578F}" dt="2020-11-14T17:42:00.667" v="2142" actId="20577"/>
          <ac:grpSpMkLst>
            <pc:docMk/>
            <pc:sldMk cId="4030414985" sldId="469"/>
            <ac:grpSpMk id="12" creationId="{E2329C84-4EAF-4891-A23F-9D9CC0364F49}"/>
          </ac:grpSpMkLst>
        </pc:grpChg>
        <pc:grpChg chg="mod">
          <ac:chgData name="Jacqueline N" userId="7febc520ade5fca9" providerId="LiveId" clId="{ED72822C-7C52-4265-8472-E4C78A35578F}" dt="2020-11-14T17:42:00.667" v="2142" actId="20577"/>
          <ac:grpSpMkLst>
            <pc:docMk/>
            <pc:sldMk cId="4030414985" sldId="469"/>
            <ac:grpSpMk id="13" creationId="{77E9E7D6-6F8D-4799-91CA-FEAC379E417A}"/>
          </ac:grpSpMkLst>
        </pc:grpChg>
        <pc:grpChg chg="mod">
          <ac:chgData name="Jacqueline N" userId="7febc520ade5fca9" providerId="LiveId" clId="{ED72822C-7C52-4265-8472-E4C78A35578F}" dt="2020-11-14T17:42:00.667" v="2142" actId="20577"/>
          <ac:grpSpMkLst>
            <pc:docMk/>
            <pc:sldMk cId="4030414985" sldId="469"/>
            <ac:grpSpMk id="14" creationId="{C5025070-C33C-4F4D-B96A-7AAEE8A19C13}"/>
          </ac:grpSpMkLst>
        </pc:grpChg>
        <pc:graphicFrameChg chg="add mod modGraphic">
          <ac:chgData name="Jacqueline N" userId="7febc520ade5fca9" providerId="LiveId" clId="{ED72822C-7C52-4265-8472-E4C78A35578F}" dt="2020-11-15T16:32:24.218" v="2209" actId="207"/>
          <ac:graphicFrameMkLst>
            <pc:docMk/>
            <pc:sldMk cId="4030414985" sldId="469"/>
            <ac:graphicFrameMk id="7" creationId="{537599E6-E5FE-450B-8BEE-FD0C8A8E5645}"/>
          </ac:graphicFrameMkLst>
        </pc:graphicFrameChg>
        <pc:cxnChg chg="mod">
          <ac:chgData name="Jacqueline N" userId="7febc520ade5fca9" providerId="LiveId" clId="{ED72822C-7C52-4265-8472-E4C78A35578F}" dt="2020-11-14T17:42:00.667" v="2142" actId="20577"/>
          <ac:cxnSpMkLst>
            <pc:docMk/>
            <pc:sldMk cId="4030414985" sldId="469"/>
            <ac:cxnSpMk id="23" creationId="{68B1950F-5C36-4F2C-8E3A-72048D0E5970}"/>
          </ac:cxnSpMkLst>
        </pc:cxnChg>
        <pc:cxnChg chg="mod">
          <ac:chgData name="Jacqueline N" userId="7febc520ade5fca9" providerId="LiveId" clId="{ED72822C-7C52-4265-8472-E4C78A35578F}" dt="2020-11-14T17:42:00.667" v="2142" actId="20577"/>
          <ac:cxnSpMkLst>
            <pc:docMk/>
            <pc:sldMk cId="4030414985" sldId="469"/>
            <ac:cxnSpMk id="24" creationId="{A2C6DF88-0671-41FB-AA72-E0A7DFC24438}"/>
          </ac:cxnSpMkLst>
        </pc:cxnChg>
        <pc:cxnChg chg="mod">
          <ac:chgData name="Jacqueline N" userId="7febc520ade5fca9" providerId="LiveId" clId="{ED72822C-7C52-4265-8472-E4C78A35578F}" dt="2020-11-14T17:42:00.667" v="2142" actId="20577"/>
          <ac:cxnSpMkLst>
            <pc:docMk/>
            <pc:sldMk cId="4030414985" sldId="469"/>
            <ac:cxnSpMk id="25" creationId="{DD5BE73E-B06C-4B00-AB81-B673B8D53ED1}"/>
          </ac:cxnSpMkLst>
        </pc:cxnChg>
        <pc:cxnChg chg="mod">
          <ac:chgData name="Jacqueline N" userId="7febc520ade5fca9" providerId="LiveId" clId="{ED72822C-7C52-4265-8472-E4C78A35578F}" dt="2020-11-14T17:42:00.667" v="2142" actId="20577"/>
          <ac:cxnSpMkLst>
            <pc:docMk/>
            <pc:sldMk cId="4030414985" sldId="469"/>
            <ac:cxnSpMk id="26" creationId="{E0B2DBC6-4A3E-46ED-9E4C-5C653F5C0426}"/>
          </ac:cxnSpMkLst>
        </pc:cxnChg>
        <pc:cxnChg chg="add mod">
          <ac:chgData name="Jacqueline N" userId="7febc520ade5fca9" providerId="LiveId" clId="{ED72822C-7C52-4265-8472-E4C78A35578F}" dt="2020-11-14T16:25:07.071" v="797" actId="14100"/>
          <ac:cxnSpMkLst>
            <pc:docMk/>
            <pc:sldMk cId="4030414985" sldId="469"/>
            <ac:cxnSpMk id="32" creationId="{D523EAEE-BDF9-4E4C-9FF9-EA1776BC61B5}"/>
          </ac:cxnSpMkLst>
        </pc:cxnChg>
        <pc:cxnChg chg="add mod">
          <ac:chgData name="Jacqueline N" userId="7febc520ade5fca9" providerId="LiveId" clId="{ED72822C-7C52-4265-8472-E4C78A35578F}" dt="2020-11-14T16:35:37.802" v="1246" actId="14100"/>
          <ac:cxnSpMkLst>
            <pc:docMk/>
            <pc:sldMk cId="4030414985" sldId="469"/>
            <ac:cxnSpMk id="35" creationId="{F0A0DF40-B0C9-4062-A9BB-12C43A9403A1}"/>
          </ac:cxnSpMkLst>
        </pc:cxnChg>
        <pc:cxnChg chg="add mod">
          <ac:chgData name="Jacqueline N" userId="7febc520ade5fca9" providerId="LiveId" clId="{ED72822C-7C52-4265-8472-E4C78A35578F}" dt="2020-11-14T16:30:59.667" v="1026" actId="14100"/>
          <ac:cxnSpMkLst>
            <pc:docMk/>
            <pc:sldMk cId="4030414985" sldId="469"/>
            <ac:cxnSpMk id="51" creationId="{B34CEA7E-336B-45DC-9DD1-3414FB8F72E2}"/>
          </ac:cxnSpMkLst>
        </pc:cxnChg>
        <pc:cxnChg chg="add mod">
          <ac:chgData name="Jacqueline N" userId="7febc520ade5fca9" providerId="LiveId" clId="{ED72822C-7C52-4265-8472-E4C78A35578F}" dt="2020-11-15T17:06:46" v="2293" actId="14100"/>
          <ac:cxnSpMkLst>
            <pc:docMk/>
            <pc:sldMk cId="4030414985" sldId="469"/>
            <ac:cxnSpMk id="53" creationId="{C1360767-78E5-4027-9893-FB06AAA05149}"/>
          </ac:cxnSpMkLst>
        </pc:cxnChg>
        <pc:cxnChg chg="add mod">
          <ac:chgData name="Jacqueline N" userId="7febc520ade5fca9" providerId="LiveId" clId="{ED72822C-7C52-4265-8472-E4C78A35578F}" dt="2020-11-14T16:35:42.665" v="1247" actId="14100"/>
          <ac:cxnSpMkLst>
            <pc:docMk/>
            <pc:sldMk cId="4030414985" sldId="469"/>
            <ac:cxnSpMk id="65" creationId="{D1614844-1601-49F7-A32C-77D211E8EDB4}"/>
          </ac:cxnSpMkLst>
        </pc:cxnChg>
        <pc:cxnChg chg="add mod">
          <ac:chgData name="Jacqueline N" userId="7febc520ade5fca9" providerId="LiveId" clId="{ED72822C-7C52-4265-8472-E4C78A35578F}" dt="2020-11-14T16:41:48.790" v="1359" actId="1038"/>
          <ac:cxnSpMkLst>
            <pc:docMk/>
            <pc:sldMk cId="4030414985" sldId="469"/>
            <ac:cxnSpMk id="81" creationId="{5750A4F2-3F13-49D6-A3FF-6AA20E01632D}"/>
          </ac:cxnSpMkLst>
        </pc:cxnChg>
      </pc:sldChg>
      <pc:sldChg chg="addSp delSp modSp mod modAnim">
        <pc:chgData name="Jacqueline N" userId="7febc520ade5fca9" providerId="LiveId" clId="{ED72822C-7C52-4265-8472-E4C78A35578F}" dt="2020-11-14T17:44:50.123" v="2153" actId="20577"/>
        <pc:sldMkLst>
          <pc:docMk/>
          <pc:sldMk cId="2715235869" sldId="470"/>
        </pc:sldMkLst>
        <pc:spChg chg="mod">
          <ac:chgData name="Jacqueline N" userId="7febc520ade5fca9" providerId="LiveId" clId="{ED72822C-7C52-4265-8472-E4C78A35578F}" dt="2020-11-14T16:43:15.040" v="1381" actId="255"/>
          <ac:spMkLst>
            <pc:docMk/>
            <pc:sldMk cId="2715235869" sldId="470"/>
            <ac:spMk id="4" creationId="{0EDEB0D8-E56B-483A-B87C-821BCA40D7BD}"/>
          </ac:spMkLst>
        </pc:spChg>
        <pc:spChg chg="mod">
          <ac:chgData name="Jacqueline N" userId="7febc520ade5fca9" providerId="LiveId" clId="{ED72822C-7C52-4265-8472-E4C78A35578F}" dt="2020-11-14T17:25:14.476" v="2119" actId="20577"/>
          <ac:spMkLst>
            <pc:docMk/>
            <pc:sldMk cId="2715235869" sldId="470"/>
            <ac:spMk id="34" creationId="{CB9CB0E0-8AA3-4602-9339-E0D5762E99AE}"/>
          </ac:spMkLst>
        </pc:spChg>
        <pc:spChg chg="mod">
          <ac:chgData name="Jacqueline N" userId="7febc520ade5fca9" providerId="LiveId" clId="{ED72822C-7C52-4265-8472-E4C78A35578F}" dt="2020-11-14T17:44:50.123" v="2153" actId="20577"/>
          <ac:spMkLst>
            <pc:docMk/>
            <pc:sldMk cId="2715235869" sldId="470"/>
            <ac:spMk id="35" creationId="{EE8169F9-AAE4-4F9B-B1AE-BA0B88EA67BE}"/>
          </ac:spMkLst>
        </pc:spChg>
        <pc:spChg chg="mod">
          <ac:chgData name="Jacqueline N" userId="7febc520ade5fca9" providerId="LiveId" clId="{ED72822C-7C52-4265-8472-E4C78A35578F}" dt="2020-11-14T16:54:29.123" v="1474" actId="20577"/>
          <ac:spMkLst>
            <pc:docMk/>
            <pc:sldMk cId="2715235869" sldId="470"/>
            <ac:spMk id="37" creationId="{D5CAA817-B54D-4C95-8A08-6DAD3681685F}"/>
          </ac:spMkLst>
        </pc:spChg>
        <pc:spChg chg="mod">
          <ac:chgData name="Jacqueline N" userId="7febc520ade5fca9" providerId="LiveId" clId="{ED72822C-7C52-4265-8472-E4C78A35578F}" dt="2020-11-14T16:54:25.524" v="1471" actId="20577"/>
          <ac:spMkLst>
            <pc:docMk/>
            <pc:sldMk cId="2715235869" sldId="470"/>
            <ac:spMk id="38" creationId="{4870B9EC-464F-4804-A13C-01C642AA1B07}"/>
          </ac:spMkLst>
        </pc:spChg>
        <pc:spChg chg="mod">
          <ac:chgData name="Jacqueline N" userId="7febc520ade5fca9" providerId="LiveId" clId="{ED72822C-7C52-4265-8472-E4C78A35578F}" dt="2020-11-14T16:54:22.248" v="1468" actId="1076"/>
          <ac:spMkLst>
            <pc:docMk/>
            <pc:sldMk cId="2715235869" sldId="470"/>
            <ac:spMk id="40" creationId="{48175A69-1BC2-46EC-B804-F84F18BE8552}"/>
          </ac:spMkLst>
        </pc:spChg>
        <pc:spChg chg="add mod">
          <ac:chgData name="Jacqueline N" userId="7febc520ade5fca9" providerId="LiveId" clId="{ED72822C-7C52-4265-8472-E4C78A35578F}" dt="2020-11-14T17:07:36.060" v="1899" actId="20577"/>
          <ac:spMkLst>
            <pc:docMk/>
            <pc:sldMk cId="2715235869" sldId="470"/>
            <ac:spMk id="47" creationId="{AAA0B4A6-5E16-4F36-8DAD-60183C8C7444}"/>
          </ac:spMkLst>
        </pc:spChg>
        <pc:spChg chg="add mod">
          <ac:chgData name="Jacqueline N" userId="7febc520ade5fca9" providerId="LiveId" clId="{ED72822C-7C52-4265-8472-E4C78A35578F}" dt="2020-11-14T17:06:51.831" v="1888" actId="14100"/>
          <ac:spMkLst>
            <pc:docMk/>
            <pc:sldMk cId="2715235869" sldId="470"/>
            <ac:spMk id="49" creationId="{8634060B-BD67-49CA-9BD3-7C62B9EF343B}"/>
          </ac:spMkLst>
        </pc:spChg>
        <pc:spChg chg="add mod">
          <ac:chgData name="Jacqueline N" userId="7febc520ade5fca9" providerId="LiveId" clId="{ED72822C-7C52-4265-8472-E4C78A35578F}" dt="2020-11-14T17:07:20.172" v="1896" actId="14100"/>
          <ac:spMkLst>
            <pc:docMk/>
            <pc:sldMk cId="2715235869" sldId="470"/>
            <ac:spMk id="50" creationId="{42F9EAEF-BAC9-4E3C-9758-4344AFE16A26}"/>
          </ac:spMkLst>
        </pc:spChg>
        <pc:spChg chg="add mod">
          <ac:chgData name="Jacqueline N" userId="7febc520ade5fca9" providerId="LiveId" clId="{ED72822C-7C52-4265-8472-E4C78A35578F}" dt="2020-11-14T17:07:30.440" v="1898" actId="1076"/>
          <ac:spMkLst>
            <pc:docMk/>
            <pc:sldMk cId="2715235869" sldId="470"/>
            <ac:spMk id="51" creationId="{93238620-E47C-4519-BE81-6D422BCEF087}"/>
          </ac:spMkLst>
        </pc:spChg>
        <pc:spChg chg="mod">
          <ac:chgData name="Jacqueline N" userId="7febc520ade5fca9" providerId="LiveId" clId="{ED72822C-7C52-4265-8472-E4C78A35578F}" dt="2020-11-14T17:09:02.164" v="1903" actId="14100"/>
          <ac:spMkLst>
            <pc:docMk/>
            <pc:sldMk cId="2715235869" sldId="470"/>
            <ac:spMk id="9219" creationId="{00000000-0000-0000-0000-000000000000}"/>
          </ac:spMkLst>
        </pc:spChg>
        <pc:grpChg chg="mod">
          <ac:chgData name="Jacqueline N" userId="7febc520ade5fca9" providerId="LiveId" clId="{ED72822C-7C52-4265-8472-E4C78A35578F}" dt="2020-11-14T17:05:04.702" v="1772" actId="1036"/>
          <ac:grpSpMkLst>
            <pc:docMk/>
            <pc:sldMk cId="2715235869" sldId="470"/>
            <ac:grpSpMk id="33" creationId="{7CD01C1C-A225-4FE2-9459-94713B1897F1}"/>
          </ac:grpSpMkLst>
        </pc:grpChg>
        <pc:grpChg chg="mod">
          <ac:chgData name="Jacqueline N" userId="7febc520ade5fca9" providerId="LiveId" clId="{ED72822C-7C52-4265-8472-E4C78A35578F}" dt="2020-11-14T17:05:04.702" v="1772" actId="1036"/>
          <ac:grpSpMkLst>
            <pc:docMk/>
            <pc:sldMk cId="2715235869" sldId="470"/>
            <ac:grpSpMk id="44" creationId="{EA802727-5DC0-4C15-B201-FD41873BA8C3}"/>
          </ac:grpSpMkLst>
        </pc:grpChg>
        <pc:graphicFrameChg chg="add del mod modGraphic">
          <ac:chgData name="Jacqueline N" userId="7febc520ade5fca9" providerId="LiveId" clId="{ED72822C-7C52-4265-8472-E4C78A35578F}" dt="2020-11-14T15:43:21.304" v="120" actId="21"/>
          <ac:graphicFrameMkLst>
            <pc:docMk/>
            <pc:sldMk cId="2715235869" sldId="470"/>
            <ac:graphicFrameMk id="46" creationId="{B0366DC8-6F85-4BBF-AA91-3F972305BBAD}"/>
          </ac:graphicFrameMkLst>
        </pc:graphicFrameChg>
      </pc:sldChg>
      <pc:sldChg chg="addSp delSp modSp add mod ord modAnim">
        <pc:chgData name="Jacqueline N" userId="7febc520ade5fca9" providerId="LiveId" clId="{ED72822C-7C52-4265-8472-E4C78A35578F}" dt="2020-11-15T16:32:17.288" v="2208" actId="207"/>
        <pc:sldMkLst>
          <pc:docMk/>
          <pc:sldMk cId="1601256795" sldId="471"/>
        </pc:sldMkLst>
        <pc:spChg chg="add mod">
          <ac:chgData name="Jacqueline N" userId="7febc520ade5fca9" providerId="LiveId" clId="{ED72822C-7C52-4265-8472-E4C78A35578F}" dt="2020-11-14T16:47:21.211" v="1424" actId="20577"/>
          <ac:spMkLst>
            <pc:docMk/>
            <pc:sldMk cId="1601256795" sldId="471"/>
            <ac:spMk id="3" creationId="{9A4F6804-B7FB-4036-83F9-7A7C9E1992B6}"/>
          </ac:spMkLst>
        </pc:spChg>
        <pc:spChg chg="mod">
          <ac:chgData name="Jacqueline N" userId="7febc520ade5fca9" providerId="LiveId" clId="{ED72822C-7C52-4265-8472-E4C78A35578F}" dt="2020-11-14T15:47:31.476" v="182" actId="255"/>
          <ac:spMkLst>
            <pc:docMk/>
            <pc:sldMk cId="1601256795" sldId="471"/>
            <ac:spMk id="9" creationId="{DBE00EBD-4B32-4CE4-9F1C-44612EF9C49E}"/>
          </ac:spMkLst>
        </pc:spChg>
        <pc:spChg chg="mod">
          <ac:chgData name="Jacqueline N" userId="7febc520ade5fca9" providerId="LiveId" clId="{ED72822C-7C52-4265-8472-E4C78A35578F}" dt="2020-11-14T15:47:31.476" v="182" actId="255"/>
          <ac:spMkLst>
            <pc:docMk/>
            <pc:sldMk cId="1601256795" sldId="471"/>
            <ac:spMk id="10" creationId="{D72AFA65-DC95-4F65-9928-084A14578143}"/>
          </ac:spMkLst>
        </pc:spChg>
        <pc:spChg chg="mod">
          <ac:chgData name="Jacqueline N" userId="7febc520ade5fca9" providerId="LiveId" clId="{ED72822C-7C52-4265-8472-E4C78A35578F}" dt="2020-11-14T15:47:31.476" v="182" actId="255"/>
          <ac:spMkLst>
            <pc:docMk/>
            <pc:sldMk cId="1601256795" sldId="471"/>
            <ac:spMk id="11" creationId="{6BD1549C-CA69-4E39-A6F6-0C47FB14B8BA}"/>
          </ac:spMkLst>
        </pc:spChg>
        <pc:spChg chg="mod">
          <ac:chgData name="Jacqueline N" userId="7febc520ade5fca9" providerId="LiveId" clId="{ED72822C-7C52-4265-8472-E4C78A35578F}" dt="2020-11-14T15:47:31.476" v="182" actId="255"/>
          <ac:spMkLst>
            <pc:docMk/>
            <pc:sldMk cId="1601256795" sldId="471"/>
            <ac:spMk id="12" creationId="{B48F5248-9586-495B-B1DC-304E9E9A1308}"/>
          </ac:spMkLst>
        </pc:spChg>
        <pc:spChg chg="mod">
          <ac:chgData name="Jacqueline N" userId="7febc520ade5fca9" providerId="LiveId" clId="{ED72822C-7C52-4265-8472-E4C78A35578F}" dt="2020-11-14T15:47:52.607" v="193" actId="1076"/>
          <ac:spMkLst>
            <pc:docMk/>
            <pc:sldMk cId="1601256795" sldId="471"/>
            <ac:spMk id="18" creationId="{385B32A1-70C0-4CE6-8CC4-CBBC446E5D8F}"/>
          </ac:spMkLst>
        </pc:spChg>
        <pc:spChg chg="mod">
          <ac:chgData name="Jacqueline N" userId="7febc520ade5fca9" providerId="LiveId" clId="{ED72822C-7C52-4265-8472-E4C78A35578F}" dt="2020-11-14T16:53:14.685" v="1445" actId="1076"/>
          <ac:spMkLst>
            <pc:docMk/>
            <pc:sldMk cId="1601256795" sldId="471"/>
            <ac:spMk id="19" creationId="{F4274F0E-2E69-4157-97D5-13732D2B39DD}"/>
          </ac:spMkLst>
        </pc:spChg>
        <pc:spChg chg="mod">
          <ac:chgData name="Jacqueline N" userId="7febc520ade5fca9" providerId="LiveId" clId="{ED72822C-7C52-4265-8472-E4C78A35578F}" dt="2020-11-14T16:53:05.415" v="1441" actId="1076"/>
          <ac:spMkLst>
            <pc:docMk/>
            <pc:sldMk cId="1601256795" sldId="471"/>
            <ac:spMk id="20" creationId="{1415AEA4-FE4A-4282-8F9C-B015334167E1}"/>
          </ac:spMkLst>
        </pc:spChg>
        <pc:spChg chg="mod">
          <ac:chgData name="Jacqueline N" userId="7febc520ade5fca9" providerId="LiveId" clId="{ED72822C-7C52-4265-8472-E4C78A35578F}" dt="2020-11-14T16:53:44.104" v="1454" actId="1076"/>
          <ac:spMkLst>
            <pc:docMk/>
            <pc:sldMk cId="1601256795" sldId="471"/>
            <ac:spMk id="21" creationId="{17C90D01-FB5D-4F80-A17E-0E5FCDE78770}"/>
          </ac:spMkLst>
        </pc:spChg>
        <pc:spChg chg="mod">
          <ac:chgData name="Jacqueline N" userId="7febc520ade5fca9" providerId="LiveId" clId="{ED72822C-7C52-4265-8472-E4C78A35578F}" dt="2020-11-14T15:50:14.039" v="268" actId="1076"/>
          <ac:spMkLst>
            <pc:docMk/>
            <pc:sldMk cId="1601256795" sldId="471"/>
            <ac:spMk id="9218" creationId="{00000000-0000-0000-0000-000000000000}"/>
          </ac:spMkLst>
        </pc:spChg>
        <pc:spChg chg="del">
          <ac:chgData name="Jacqueline N" userId="7febc520ade5fca9" providerId="LiveId" clId="{ED72822C-7C52-4265-8472-E4C78A35578F}" dt="2020-11-14T15:43:26.104" v="121" actId="478"/>
          <ac:spMkLst>
            <pc:docMk/>
            <pc:sldMk cId="1601256795" sldId="471"/>
            <ac:spMk id="9219" creationId="{00000000-0000-0000-0000-000000000000}"/>
          </ac:spMkLst>
        </pc:spChg>
        <pc:grpChg chg="add mod">
          <ac:chgData name="Jacqueline N" userId="7febc520ade5fca9" providerId="LiveId" clId="{ED72822C-7C52-4265-8472-E4C78A35578F}" dt="2020-11-14T16:42:39.038" v="1373" actId="1036"/>
          <ac:grpSpMkLst>
            <pc:docMk/>
            <pc:sldMk cId="1601256795" sldId="471"/>
            <ac:grpSpMk id="5" creationId="{12C0D64C-D024-48DF-974D-D08D6B845070}"/>
          </ac:grpSpMkLst>
        </pc:grpChg>
        <pc:grpChg chg="add mod">
          <ac:chgData name="Jacqueline N" userId="7febc520ade5fca9" providerId="LiveId" clId="{ED72822C-7C52-4265-8472-E4C78A35578F}" dt="2020-11-14T15:47:31.476" v="182" actId="255"/>
          <ac:grpSpMkLst>
            <pc:docMk/>
            <pc:sldMk cId="1601256795" sldId="471"/>
            <ac:grpSpMk id="8" creationId="{CDB22579-CC71-46F8-A3D5-30EE16D69195}"/>
          </ac:grpSpMkLst>
        </pc:grpChg>
        <pc:grpChg chg="add mod">
          <ac:chgData name="Jacqueline N" userId="7febc520ade5fca9" providerId="LiveId" clId="{ED72822C-7C52-4265-8472-E4C78A35578F}" dt="2020-11-14T15:47:31.476" v="182" actId="255"/>
          <ac:grpSpMkLst>
            <pc:docMk/>
            <pc:sldMk cId="1601256795" sldId="471"/>
            <ac:grpSpMk id="17" creationId="{68315AF7-EC2A-4D04-9B1B-E42D83816862}"/>
          </ac:grpSpMkLst>
        </pc:grpChg>
        <pc:graphicFrameChg chg="add mod modGraphic">
          <ac:chgData name="Jacqueline N" userId="7febc520ade5fca9" providerId="LiveId" clId="{ED72822C-7C52-4265-8472-E4C78A35578F}" dt="2020-11-15T16:32:13.283" v="2207" actId="207"/>
          <ac:graphicFrameMkLst>
            <pc:docMk/>
            <pc:sldMk cId="1601256795" sldId="471"/>
            <ac:graphicFrameMk id="2" creationId="{A181F042-887B-4031-B59C-5AF4C3D303D4}"/>
          </ac:graphicFrameMkLst>
        </pc:graphicFrameChg>
        <pc:graphicFrameChg chg="add mod modGraphic">
          <ac:chgData name="Jacqueline N" userId="7febc520ade5fca9" providerId="LiveId" clId="{ED72822C-7C52-4265-8472-E4C78A35578F}" dt="2020-11-15T16:32:05.835" v="2206" actId="207"/>
          <ac:graphicFrameMkLst>
            <pc:docMk/>
            <pc:sldMk cId="1601256795" sldId="471"/>
            <ac:graphicFrameMk id="7" creationId="{12129A62-7DC2-4843-A8E3-25E9998FD021}"/>
          </ac:graphicFrameMkLst>
        </pc:graphicFrameChg>
        <pc:graphicFrameChg chg="add del">
          <ac:chgData name="Jacqueline N" userId="7febc520ade5fca9" providerId="LiveId" clId="{ED72822C-7C52-4265-8472-E4C78A35578F}" dt="2020-11-14T15:49:35.510" v="250" actId="478"/>
          <ac:graphicFrameMkLst>
            <pc:docMk/>
            <pc:sldMk cId="1601256795" sldId="471"/>
            <ac:graphicFrameMk id="22" creationId="{4B6AC0D0-A089-4D61-A99B-F8820563280F}"/>
          </ac:graphicFrameMkLst>
        </pc:graphicFrameChg>
        <pc:graphicFrameChg chg="add del mod">
          <ac:chgData name="Jacqueline N" userId="7febc520ade5fca9" providerId="LiveId" clId="{ED72822C-7C52-4265-8472-E4C78A35578F}" dt="2020-11-14T15:51:53.165" v="293" actId="478"/>
          <ac:graphicFrameMkLst>
            <pc:docMk/>
            <pc:sldMk cId="1601256795" sldId="471"/>
            <ac:graphicFrameMk id="24" creationId="{4E637C88-A8C6-444B-BC86-784EEFC88E04}"/>
          </ac:graphicFrameMkLst>
        </pc:graphicFrameChg>
        <pc:graphicFrameChg chg="add mod modGraphic">
          <ac:chgData name="Jacqueline N" userId="7febc520ade5fca9" providerId="LiveId" clId="{ED72822C-7C52-4265-8472-E4C78A35578F}" dt="2020-11-15T16:32:01.904" v="2205" actId="207"/>
          <ac:graphicFrameMkLst>
            <pc:docMk/>
            <pc:sldMk cId="1601256795" sldId="471"/>
            <ac:graphicFrameMk id="26" creationId="{EB9D7C16-AE5F-402A-81E0-10105BD261E9}"/>
          </ac:graphicFrameMkLst>
        </pc:graphicFrameChg>
        <pc:graphicFrameChg chg="add del mod modGraphic">
          <ac:chgData name="Jacqueline N" userId="7febc520ade5fca9" providerId="LiveId" clId="{ED72822C-7C52-4265-8472-E4C78A35578F}" dt="2020-11-15T16:32:17.288" v="2208" actId="207"/>
          <ac:graphicFrameMkLst>
            <pc:docMk/>
            <pc:sldMk cId="1601256795" sldId="471"/>
            <ac:graphicFrameMk id="28" creationId="{D1D754F9-06E0-4477-B661-E2F2C1BCBB6C}"/>
          </ac:graphicFrameMkLst>
        </pc:graphicFrameChg>
        <pc:cxnChg chg="mod">
          <ac:chgData name="Jacqueline N" userId="7febc520ade5fca9" providerId="LiveId" clId="{ED72822C-7C52-4265-8472-E4C78A35578F}" dt="2020-11-14T15:47:31.476" v="182" actId="255"/>
          <ac:cxnSpMkLst>
            <pc:docMk/>
            <pc:sldMk cId="1601256795" sldId="471"/>
            <ac:cxnSpMk id="13" creationId="{A0CC04F4-9A7C-4F79-BD46-1A69F3BF7A0F}"/>
          </ac:cxnSpMkLst>
        </pc:cxnChg>
        <pc:cxnChg chg="mod">
          <ac:chgData name="Jacqueline N" userId="7febc520ade5fca9" providerId="LiveId" clId="{ED72822C-7C52-4265-8472-E4C78A35578F}" dt="2020-11-14T15:47:31.476" v="182" actId="255"/>
          <ac:cxnSpMkLst>
            <pc:docMk/>
            <pc:sldMk cId="1601256795" sldId="471"/>
            <ac:cxnSpMk id="14" creationId="{1613133E-6C92-46DB-9A80-B1EF3D3E4315}"/>
          </ac:cxnSpMkLst>
        </pc:cxnChg>
        <pc:cxnChg chg="mod">
          <ac:chgData name="Jacqueline N" userId="7febc520ade5fca9" providerId="LiveId" clId="{ED72822C-7C52-4265-8472-E4C78A35578F}" dt="2020-11-14T15:47:31.476" v="182" actId="255"/>
          <ac:cxnSpMkLst>
            <pc:docMk/>
            <pc:sldMk cId="1601256795" sldId="471"/>
            <ac:cxnSpMk id="15" creationId="{95ACDFE6-6C0E-4432-A888-CF5A036F921A}"/>
          </ac:cxnSpMkLst>
        </pc:cxnChg>
        <pc:cxnChg chg="mod">
          <ac:chgData name="Jacqueline N" userId="7febc520ade5fca9" providerId="LiveId" clId="{ED72822C-7C52-4265-8472-E4C78A35578F}" dt="2020-11-14T15:47:31.476" v="182" actId="255"/>
          <ac:cxnSpMkLst>
            <pc:docMk/>
            <pc:sldMk cId="1601256795" sldId="471"/>
            <ac:cxnSpMk id="16" creationId="{EE4782FE-E25A-4D26-BE65-1DF0D40C574F}"/>
          </ac:cxnSpMkLst>
        </pc:cxnChg>
      </pc:sldChg>
      <pc:sldChg chg="modSp add">
        <pc:chgData name="Jacqueline N" userId="7febc520ade5fca9" providerId="LiveId" clId="{ED72822C-7C52-4265-8472-E4C78A35578F}" dt="2020-11-14T18:01:54.747" v="2155"/>
        <pc:sldMkLst>
          <pc:docMk/>
          <pc:sldMk cId="1738570692" sldId="472"/>
        </pc:sldMkLst>
        <pc:picChg chg="mod">
          <ac:chgData name="Jacqueline N" userId="7febc520ade5fca9" providerId="LiveId" clId="{ED72822C-7C52-4265-8472-E4C78A35578F}" dt="2020-11-14T18:01:54.747" v="2155"/>
          <ac:picMkLst>
            <pc:docMk/>
            <pc:sldMk cId="1738570692" sldId="472"/>
            <ac:picMk id="5" creationId="{84FF8C07-1F03-4B7B-9CE6-BC2931D32BAF}"/>
          </ac:picMkLst>
        </pc:picChg>
      </pc:sldChg>
      <pc:sldChg chg="add">
        <pc:chgData name="Jacqueline N" userId="7febc520ade5fca9" providerId="LiveId" clId="{ED72822C-7C52-4265-8472-E4C78A35578F}" dt="2020-11-14T18:01:40.638" v="2154"/>
        <pc:sldMkLst>
          <pc:docMk/>
          <pc:sldMk cId="0" sldId="473"/>
        </pc:sldMkLst>
      </pc:sldChg>
      <pc:sldChg chg="modSp add">
        <pc:chgData name="Jacqueline N" userId="7febc520ade5fca9" providerId="LiveId" clId="{ED72822C-7C52-4265-8472-E4C78A35578F}" dt="2020-11-14T18:02:04.268" v="2156"/>
        <pc:sldMkLst>
          <pc:docMk/>
          <pc:sldMk cId="2044103394" sldId="474"/>
        </pc:sldMkLst>
        <pc:picChg chg="mod">
          <ac:chgData name="Jacqueline N" userId="7febc520ade5fca9" providerId="LiveId" clId="{ED72822C-7C52-4265-8472-E4C78A35578F}" dt="2020-11-14T18:02:04.268" v="2156"/>
          <ac:picMkLst>
            <pc:docMk/>
            <pc:sldMk cId="2044103394" sldId="474"/>
            <ac:picMk id="6" creationId="{64A7E8FD-70D7-4B16-B67C-68B17F9545D7}"/>
          </ac:picMkLst>
        </pc:picChg>
      </pc:sldChg>
      <pc:sldChg chg="add">
        <pc:chgData name="Jacqueline N" userId="7febc520ade5fca9" providerId="LiveId" clId="{ED72822C-7C52-4265-8472-E4C78A35578F}" dt="2020-11-14T18:01:40.638" v="2154"/>
        <pc:sldMkLst>
          <pc:docMk/>
          <pc:sldMk cId="4085373204" sldId="475"/>
        </pc:sldMkLst>
      </pc:sldChg>
      <pc:sldChg chg="modSp add mod">
        <pc:chgData name="Jacqueline N" userId="7febc520ade5fca9" providerId="LiveId" clId="{ED72822C-7C52-4265-8472-E4C78A35578F}" dt="2020-11-14T18:02:19.990" v="2158" actId="1076"/>
        <pc:sldMkLst>
          <pc:docMk/>
          <pc:sldMk cId="1466316301" sldId="476"/>
        </pc:sldMkLst>
        <pc:spChg chg="mod">
          <ac:chgData name="Jacqueline N" userId="7febc520ade5fca9" providerId="LiveId" clId="{ED72822C-7C52-4265-8472-E4C78A35578F}" dt="2020-11-14T18:02:19.990" v="2158" actId="1076"/>
          <ac:spMkLst>
            <pc:docMk/>
            <pc:sldMk cId="1466316301" sldId="476"/>
            <ac:spMk id="8" creationId="{6FE7FC5B-1297-4E21-91D5-56E3692BD6A1}"/>
          </ac:spMkLst>
        </pc:spChg>
        <pc:picChg chg="mod">
          <ac:chgData name="Jacqueline N" userId="7febc520ade5fca9" providerId="LiveId" clId="{ED72822C-7C52-4265-8472-E4C78A35578F}" dt="2020-11-14T18:02:16.764" v="2157"/>
          <ac:picMkLst>
            <pc:docMk/>
            <pc:sldMk cId="1466316301" sldId="476"/>
            <ac:picMk id="5" creationId="{6CDE72C6-2E43-43E2-80D4-C7BD141CF7C6}"/>
          </ac:picMkLst>
        </pc:picChg>
      </pc:sldChg>
      <pc:sldChg chg="addSp modSp add mod">
        <pc:chgData name="Jacqueline N" userId="7febc520ade5fca9" providerId="LiveId" clId="{ED72822C-7C52-4265-8472-E4C78A35578F}" dt="2020-11-15T16:39:00.764" v="2261" actId="14100"/>
        <pc:sldMkLst>
          <pc:docMk/>
          <pc:sldMk cId="3706878787" sldId="477"/>
        </pc:sldMkLst>
        <pc:spChg chg="add mod">
          <ac:chgData name="Jacqueline N" userId="7febc520ade5fca9" providerId="LiveId" clId="{ED72822C-7C52-4265-8472-E4C78A35578F}" dt="2020-11-15T16:39:00.764" v="2261" actId="14100"/>
          <ac:spMkLst>
            <pc:docMk/>
            <pc:sldMk cId="3706878787" sldId="477"/>
            <ac:spMk id="3" creationId="{B3FC55E9-6410-4A75-9571-EEBCA5FB5292}"/>
          </ac:spMkLst>
        </pc:spChg>
        <pc:spChg chg="mod">
          <ac:chgData name="Jacqueline N" userId="7febc520ade5fca9" providerId="LiveId" clId="{ED72822C-7C52-4265-8472-E4C78A35578F}" dt="2020-11-15T16:38:42.066" v="2257" actId="20577"/>
          <ac:spMkLst>
            <pc:docMk/>
            <pc:sldMk cId="3706878787" sldId="477"/>
            <ac:spMk id="21" creationId="{630C7772-4B43-4DD9-9E4F-46D58B8F8DB3}"/>
          </ac:spMkLst>
        </pc:spChg>
      </pc:sldChg>
      <pc:sldChg chg="add">
        <pc:chgData name="Jacqueline N" userId="7febc520ade5fca9" providerId="LiveId" clId="{ED72822C-7C52-4265-8472-E4C78A35578F}" dt="2020-11-14T18:01:40.638" v="2154"/>
        <pc:sldMkLst>
          <pc:docMk/>
          <pc:sldMk cId="273512574" sldId="478"/>
        </pc:sldMkLst>
      </pc:sldChg>
      <pc:sldChg chg="modSp add">
        <pc:chgData name="Jacqueline N" userId="7febc520ade5fca9" providerId="LiveId" clId="{ED72822C-7C52-4265-8472-E4C78A35578F}" dt="2020-11-14T18:02:31.455" v="2159"/>
        <pc:sldMkLst>
          <pc:docMk/>
          <pc:sldMk cId="2959813018" sldId="479"/>
        </pc:sldMkLst>
        <pc:picChg chg="mod">
          <ac:chgData name="Jacqueline N" userId="7febc520ade5fca9" providerId="LiveId" clId="{ED72822C-7C52-4265-8472-E4C78A35578F}" dt="2020-11-14T18:02:31.455" v="2159"/>
          <ac:picMkLst>
            <pc:docMk/>
            <pc:sldMk cId="2959813018" sldId="479"/>
            <ac:picMk id="7" creationId="{EA869BDE-1E84-4FF7-8635-C9B6D39AEA16}"/>
          </ac:picMkLst>
        </pc:picChg>
      </pc:sldChg>
      <pc:sldChg chg="add">
        <pc:chgData name="Jacqueline N" userId="7febc520ade5fca9" providerId="LiveId" clId="{ED72822C-7C52-4265-8472-E4C78A35578F}" dt="2020-11-14T18:01:40.638" v="2154"/>
        <pc:sldMkLst>
          <pc:docMk/>
          <pc:sldMk cId="552192707" sldId="4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259" cy="46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8" tIns="45764" rIns="91528" bIns="45764" numCol="1" anchor="t" anchorCtr="0" compatLnSpc="1">
            <a:prstTxWarp prst="textNoShape">
              <a:avLst/>
            </a:prstTxWarp>
          </a:bodyPr>
          <a:lstStyle>
            <a:lvl1pPr defTabSz="915242">
              <a:defRPr sz="11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575" y="1"/>
            <a:ext cx="3038259" cy="46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8" tIns="45764" rIns="91528" bIns="45764" numCol="1" anchor="t" anchorCtr="0" compatLnSpc="1">
            <a:prstTxWarp prst="textNoShape">
              <a:avLst/>
            </a:prstTxWarp>
          </a:bodyPr>
          <a:lstStyle>
            <a:lvl1pPr algn="r" defTabSz="915242">
              <a:defRPr sz="11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A918BFBA-EB09-4E7D-960A-B08189A8D7CE}" type="datetimeFigureOut">
              <a:rPr lang="de-DE"/>
              <a:pPr>
                <a:defRPr/>
              </a:pPr>
              <a:t>07.12.2020</a:t>
            </a:fld>
            <a:endParaRPr lang="de-DE"/>
          </a:p>
        </p:txBody>
      </p:sp>
      <p:sp>
        <p:nvSpPr>
          <p:cNvPr id="315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927153"/>
            <a:ext cx="3038259" cy="46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8" tIns="45764" rIns="91528" bIns="45764" numCol="1" anchor="b" anchorCtr="0" compatLnSpc="1">
            <a:prstTxWarp prst="textNoShape">
              <a:avLst/>
            </a:prstTxWarp>
          </a:bodyPr>
          <a:lstStyle>
            <a:lvl1pPr defTabSz="915242">
              <a:defRPr sz="11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575" y="8927153"/>
            <a:ext cx="3038259" cy="46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8" tIns="45764" rIns="91528" bIns="45764" numCol="1" anchor="b" anchorCtr="0" compatLnSpc="1">
            <a:prstTxWarp prst="textNoShape">
              <a:avLst/>
            </a:prstTxWarp>
          </a:bodyPr>
          <a:lstStyle>
            <a:lvl1pPr algn="r" defTabSz="915242">
              <a:defRPr sz="11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0F45A145-1A8C-49BE-A32F-EB6CCC21632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605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259" cy="46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28" tIns="45764" rIns="91528" bIns="45764" numCol="1" anchor="t" anchorCtr="0" compatLnSpc="1">
            <a:prstTxWarp prst="textNoShape">
              <a:avLst/>
            </a:prstTxWarp>
          </a:bodyPr>
          <a:lstStyle>
            <a:lvl1pPr defTabSz="915242">
              <a:defRPr sz="11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575" y="1"/>
            <a:ext cx="3038259" cy="46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28" tIns="45764" rIns="91528" bIns="45764" numCol="1" anchor="t" anchorCtr="0" compatLnSpc="1">
            <a:prstTxWarp prst="textNoShape">
              <a:avLst/>
            </a:prstTxWarp>
          </a:bodyPr>
          <a:lstStyle>
            <a:lvl1pPr algn="r" defTabSz="915242">
              <a:defRPr sz="11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F846C1E9-F75B-4818-8D25-866C6C23DC50}" type="datetimeFigureOut">
              <a:rPr lang="en-US"/>
              <a:pPr>
                <a:defRPr/>
              </a:pPr>
              <a:t>12/7/2020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703263"/>
            <a:ext cx="4705350" cy="35290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26" tIns="45213" rIns="90426" bIns="45213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0415" y="4465035"/>
            <a:ext cx="5609574" cy="4227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28" tIns="45764" rIns="91528" bIns="457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927153"/>
            <a:ext cx="3038259" cy="46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28" tIns="45764" rIns="91528" bIns="45764" numCol="1" anchor="b" anchorCtr="0" compatLnSpc="1">
            <a:prstTxWarp prst="textNoShape">
              <a:avLst/>
            </a:prstTxWarp>
          </a:bodyPr>
          <a:lstStyle>
            <a:lvl1pPr defTabSz="915242">
              <a:defRPr sz="11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575" y="8927153"/>
            <a:ext cx="3038259" cy="46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28" tIns="45764" rIns="91528" bIns="45764" numCol="1" anchor="b" anchorCtr="0" compatLnSpc="1">
            <a:prstTxWarp prst="textNoShape">
              <a:avLst/>
            </a:prstTxWarp>
          </a:bodyPr>
          <a:lstStyle>
            <a:lvl1pPr algn="r" defTabSz="915242">
              <a:defRPr sz="11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DA39700F-0C6F-49DF-A156-9037606CABA9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153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768" indent="-285680" eaLnBrk="0" hangingPunct="0">
              <a:defRPr sz="24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2721" indent="-228545" eaLnBrk="0" hangingPunct="0">
              <a:defRPr sz="24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599808" indent="-228545" eaLnBrk="0" hangingPunct="0">
              <a:defRPr sz="24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6896" indent="-228545" eaLnBrk="0" hangingPunct="0">
              <a:defRPr sz="24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3984" indent="-22854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072" indent="-22854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8160" indent="-22854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5247" indent="-22854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fld id="{31BE0B41-6E79-4EA1-B937-E9827BB29E22}" type="slidenum">
              <a:rPr lang="en-GB" altLang="de-DE" sz="1100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</a:t>
            </a:fld>
            <a:endParaRPr lang="en-GB" altLang="de-DE" sz="11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3888" y="550863"/>
            <a:ext cx="2303462" cy="17272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315" y="2607294"/>
            <a:ext cx="6091908" cy="623270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39" tIns="45470" rIns="90939" bIns="45470"/>
          <a:lstStyle/>
          <a:p>
            <a:pPr eaLnBrk="1" hangingPunct="1"/>
            <a:r>
              <a:rPr lang="en-GB" altLang="de-DE"/>
              <a:t>Hallo and thank you for the introduction.</a:t>
            </a:r>
          </a:p>
          <a:p>
            <a:pPr eaLnBrk="1" hangingPunct="1"/>
            <a:r>
              <a:rPr lang="en-GB" altLang="de-DE"/>
              <a:t>I will present a non-parametric significance test for estimating the statistical significance of Joint-Spike events.</a:t>
            </a:r>
          </a:p>
        </p:txBody>
      </p:sp>
    </p:spTree>
    <p:extLst>
      <p:ext uri="{BB962C8B-B14F-4D97-AF65-F5344CB8AC3E}">
        <p14:creationId xmlns:p14="http://schemas.microsoft.com/office/powerpoint/2010/main" val="4008525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569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930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05978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09470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8582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468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240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714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161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019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337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123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01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alken_PH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0" y="392113"/>
            <a:ext cx="9144000" cy="0"/>
          </a:xfrm>
          <a:prstGeom prst="line">
            <a:avLst/>
          </a:prstGeom>
          <a:noFill/>
          <a:ln w="38100" cmpd="dbl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3362" name="Text Placeholder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7848600" cy="1752600"/>
          </a:xfrm>
        </p:spPr>
        <p:txBody>
          <a:bodyPr/>
          <a:lstStyle>
            <a:lvl1pPr marL="0" indent="0">
              <a:defRPr sz="2000" smtClean="0"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43368" name="Title Placeholder 1"/>
          <p:cNvSpPr>
            <a:spLocks noGrp="1"/>
          </p:cNvSpPr>
          <p:nvPr>
            <p:ph type="ctrTitle"/>
          </p:nvPr>
        </p:nvSpPr>
        <p:spPr>
          <a:xfrm>
            <a:off x="533400" y="1524000"/>
            <a:ext cx="7924800" cy="1470025"/>
          </a:xfrm>
        </p:spPr>
        <p:txBody>
          <a:bodyPr/>
          <a:lstStyle>
            <a:lvl1pPr>
              <a:defRPr sz="3600" smtClean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1295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245225"/>
            <a:ext cx="5562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Neuroinformatics - Prof. Dr. Gordon Pipa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245225"/>
            <a:ext cx="8382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4255C8-519B-4C8E-842D-8149F5EA7E1D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Balken_PH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0" y="392113"/>
            <a:ext cx="9144000" cy="0"/>
          </a:xfrm>
          <a:prstGeom prst="line">
            <a:avLst/>
          </a:prstGeom>
          <a:noFill/>
          <a:ln w="38100" cmpd="dbl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525963"/>
          </a:xfrm>
        </p:spPr>
        <p:txBody>
          <a:bodyPr/>
          <a:lstStyle>
            <a:lvl1pPr>
              <a:buNone/>
              <a:defRPr b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Neuroinformatics - Prof. Dr. Gordon Pipa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107950" y="93663"/>
            <a:ext cx="8578850" cy="6032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4471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685800"/>
            <a:ext cx="8229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1143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2600" y="6477000"/>
            <a:ext cx="6934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Neuroinformatics - Prof. Dr. Gordon Pipa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Cover_4_Dunkel"/>
          <p:cNvPicPr>
            <a:picLocks noGrp="1" noChangeAspect="1" noChangeArrowheads="1"/>
          </p:cNvPicPr>
          <p:nvPr>
            <p:ph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725" y="0"/>
            <a:ext cx="9267825" cy="7064375"/>
          </a:xfrm>
          <a:solidFill>
            <a:srgbClr val="093039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3" name="Gruppieren 2"/>
          <p:cNvGrpSpPr>
            <a:grpSpLocks/>
          </p:cNvGrpSpPr>
          <p:nvPr/>
        </p:nvGrpSpPr>
        <p:grpSpPr bwMode="auto">
          <a:xfrm>
            <a:off x="314325" y="800100"/>
            <a:ext cx="6010275" cy="6057900"/>
            <a:chOff x="313764" y="723900"/>
            <a:chExt cx="6010836" cy="6057901"/>
          </a:xfrm>
        </p:grpSpPr>
        <p:sp>
          <p:nvSpPr>
            <p:cNvPr id="5130" name="Rechteck 1"/>
            <p:cNvSpPr>
              <a:spLocks noChangeArrowheads="1"/>
            </p:cNvSpPr>
            <p:nvPr/>
          </p:nvSpPr>
          <p:spPr bwMode="auto">
            <a:xfrm>
              <a:off x="1066800" y="1447800"/>
              <a:ext cx="5257800" cy="914400"/>
            </a:xfrm>
            <a:prstGeom prst="rect">
              <a:avLst/>
            </a:prstGeom>
            <a:solidFill>
              <a:srgbClr val="1B3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/>
              <a:endParaRPr lang="de-DE" altLang="de-DE" dirty="0">
                <a:latin typeface="Calibri" pitchFamily="34" charset="0"/>
              </a:endParaRPr>
            </a:p>
          </p:txBody>
        </p:sp>
        <p:sp>
          <p:nvSpPr>
            <p:cNvPr id="5131" name="Rechteck 4"/>
            <p:cNvSpPr>
              <a:spLocks noChangeArrowheads="1"/>
            </p:cNvSpPr>
            <p:nvPr/>
          </p:nvSpPr>
          <p:spPr bwMode="auto">
            <a:xfrm>
              <a:off x="2577355" y="838200"/>
              <a:ext cx="990600" cy="914400"/>
            </a:xfrm>
            <a:prstGeom prst="rect">
              <a:avLst/>
            </a:prstGeom>
            <a:solidFill>
              <a:srgbClr val="1B3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/>
              <a:endParaRPr lang="de-DE" altLang="de-DE" dirty="0">
                <a:latin typeface="Calibri" pitchFamily="34" charset="0"/>
              </a:endParaRPr>
            </a:p>
          </p:txBody>
        </p:sp>
        <p:sp>
          <p:nvSpPr>
            <p:cNvPr id="5132" name="Rechteck 5"/>
            <p:cNvSpPr>
              <a:spLocks noChangeArrowheads="1"/>
            </p:cNvSpPr>
            <p:nvPr/>
          </p:nvSpPr>
          <p:spPr bwMode="auto">
            <a:xfrm>
              <a:off x="1044388" y="4114800"/>
              <a:ext cx="1851212" cy="2057400"/>
            </a:xfrm>
            <a:prstGeom prst="rect">
              <a:avLst/>
            </a:prstGeom>
            <a:solidFill>
              <a:srgbClr val="1B3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/>
              <a:endParaRPr lang="de-DE" altLang="de-DE" dirty="0">
                <a:latin typeface="Calibri" pitchFamily="34" charset="0"/>
              </a:endParaRPr>
            </a:p>
          </p:txBody>
        </p:sp>
        <p:sp>
          <p:nvSpPr>
            <p:cNvPr id="5133" name="Rechteck 6"/>
            <p:cNvSpPr>
              <a:spLocks noChangeArrowheads="1"/>
            </p:cNvSpPr>
            <p:nvPr/>
          </p:nvSpPr>
          <p:spPr bwMode="auto">
            <a:xfrm>
              <a:off x="313764" y="6248401"/>
              <a:ext cx="4182036" cy="533400"/>
            </a:xfrm>
            <a:prstGeom prst="rect">
              <a:avLst/>
            </a:prstGeom>
            <a:solidFill>
              <a:srgbClr val="1B3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/>
              <a:endParaRPr lang="de-DE" altLang="de-DE" dirty="0">
                <a:latin typeface="Calibri" pitchFamily="34" charset="0"/>
              </a:endParaRPr>
            </a:p>
          </p:txBody>
        </p:sp>
        <p:sp>
          <p:nvSpPr>
            <p:cNvPr id="5134" name="Rechteck 7"/>
            <p:cNvSpPr>
              <a:spLocks noChangeArrowheads="1"/>
            </p:cNvSpPr>
            <p:nvPr/>
          </p:nvSpPr>
          <p:spPr bwMode="auto">
            <a:xfrm>
              <a:off x="838200" y="3581400"/>
              <a:ext cx="1566582" cy="2057400"/>
            </a:xfrm>
            <a:prstGeom prst="rect">
              <a:avLst/>
            </a:prstGeom>
            <a:solidFill>
              <a:srgbClr val="1B3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/>
              <a:endParaRPr lang="de-DE" altLang="de-DE" dirty="0">
                <a:latin typeface="Calibri" pitchFamily="34" charset="0"/>
              </a:endParaRPr>
            </a:p>
          </p:txBody>
        </p:sp>
        <p:sp>
          <p:nvSpPr>
            <p:cNvPr id="5135" name="Rechteck 8"/>
            <p:cNvSpPr>
              <a:spLocks noChangeArrowheads="1"/>
            </p:cNvSpPr>
            <p:nvPr/>
          </p:nvSpPr>
          <p:spPr bwMode="auto">
            <a:xfrm>
              <a:off x="990600" y="723900"/>
              <a:ext cx="1566582" cy="1638300"/>
            </a:xfrm>
            <a:prstGeom prst="rect">
              <a:avLst/>
            </a:prstGeom>
            <a:solidFill>
              <a:srgbClr val="1B3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/>
              <a:endParaRPr lang="de-DE" altLang="de-DE" dirty="0">
                <a:latin typeface="Calibri" pitchFamily="34" charset="0"/>
              </a:endParaRPr>
            </a:p>
          </p:txBody>
        </p:sp>
      </p:grpSp>
      <p:sp>
        <p:nvSpPr>
          <p:cNvPr id="5124" name="Textfeld 3"/>
          <p:cNvSpPr txBox="1">
            <a:spLocks noChangeArrowheads="1"/>
          </p:cNvSpPr>
          <p:nvPr/>
        </p:nvSpPr>
        <p:spPr bwMode="auto">
          <a:xfrm>
            <a:off x="914400" y="1295400"/>
            <a:ext cx="63071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endParaRPr lang="en-US" altLang="de-DE" sz="2800" b="0" dirty="0">
              <a:latin typeface="Calibri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Neuroinformatics Lecture (L5)</a:t>
            </a:r>
            <a:endParaRPr lang="en-US" altLang="de-DE" sz="28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5" name="Textfeld 11"/>
          <p:cNvSpPr txBox="1">
            <a:spLocks noChangeArrowheads="1"/>
          </p:cNvSpPr>
          <p:nvPr/>
        </p:nvSpPr>
        <p:spPr bwMode="auto">
          <a:xfrm>
            <a:off x="380999" y="6213475"/>
            <a:ext cx="4191001" cy="102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DE" altLang="de-DE" sz="2000" b="0" dirty="0">
                <a:solidFill>
                  <a:srgbClr val="E3E9E6"/>
                </a:solidFill>
                <a:latin typeface="Calibri" pitchFamily="34" charset="0"/>
              </a:rPr>
              <a:t>Prof. Dr. Gordon Pipa </a:t>
            </a:r>
          </a:p>
          <a:p>
            <a:pPr eaLnBrk="1" hangingPunct="1"/>
            <a:endParaRPr lang="de-DE" altLang="de-DE" sz="400" b="0" baseline="30000" dirty="0">
              <a:solidFill>
                <a:srgbClr val="E3E9E6"/>
              </a:solidFill>
              <a:latin typeface="Calibri" pitchFamily="34" charset="0"/>
            </a:endParaRPr>
          </a:p>
          <a:p>
            <a:pPr eaLnBrk="1" hangingPunct="1"/>
            <a:r>
              <a:rPr lang="en-US" altLang="de-DE" sz="1400" b="0" dirty="0">
                <a:solidFill>
                  <a:srgbClr val="E3E9E6"/>
                </a:solidFill>
                <a:latin typeface="Calibri" pitchFamily="34" charset="0"/>
              </a:rPr>
              <a:t>Institute of Cognitive Science, University of Osnabrück</a:t>
            </a:r>
          </a:p>
          <a:p>
            <a:pPr eaLnBrk="1" hangingPunct="1"/>
            <a:endParaRPr lang="de-DE" altLang="de-DE" dirty="0">
              <a:latin typeface="Calibri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721A4E3-7BFD-432B-BAED-6B51BF3A0801}"/>
              </a:ext>
            </a:extLst>
          </p:cNvPr>
          <p:cNvSpPr txBox="1"/>
          <p:nvPr/>
        </p:nvSpPr>
        <p:spPr>
          <a:xfrm>
            <a:off x="995495" y="2351275"/>
            <a:ext cx="7462705" cy="3754874"/>
          </a:xfrm>
          <a:prstGeom prst="rect">
            <a:avLst/>
          </a:prstGeom>
          <a:solidFill>
            <a:schemeClr val="bg1"/>
          </a:solidFill>
          <a:ln>
            <a:solidFill>
              <a:srgbClr val="1B3037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b="1" dirty="0"/>
              <a:t>Improve Slides</a:t>
            </a:r>
          </a:p>
          <a:p>
            <a:endParaRPr lang="en-GB" sz="2000" b="1" dirty="0"/>
          </a:p>
          <a:p>
            <a:endParaRPr lang="en-GB" sz="2000" b="1" dirty="0"/>
          </a:p>
          <a:p>
            <a:endParaRPr lang="en-GB" sz="2000" b="1" dirty="0"/>
          </a:p>
          <a:p>
            <a:endParaRPr lang="en-GB" sz="2000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u="sng" dirty="0"/>
              <a:t>Group 30:</a:t>
            </a:r>
          </a:p>
          <a:p>
            <a:r>
              <a:rPr lang="de-DE" b="1" dirty="0"/>
              <a:t>Fabian Imkenberg,</a:t>
            </a:r>
          </a:p>
          <a:p>
            <a:r>
              <a:rPr lang="de-DE" b="1" dirty="0"/>
              <a:t>Jacqueline Näther,</a:t>
            </a:r>
          </a:p>
          <a:p>
            <a:r>
              <a:rPr lang="en-GB" b="1" dirty="0"/>
              <a:t>Christoph Werries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55E23598-26F8-4C72-8571-11D43DAC4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28" y="3008293"/>
            <a:ext cx="7425272" cy="179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89736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1E70DAA-1A82-4649-B25B-028F1985F1DF}"/>
              </a:ext>
            </a:extLst>
          </p:cNvPr>
          <p:cNvGrpSpPr/>
          <p:nvPr/>
        </p:nvGrpSpPr>
        <p:grpSpPr>
          <a:xfrm>
            <a:off x="5334000" y="1038832"/>
            <a:ext cx="3134139" cy="1709262"/>
            <a:chOff x="5031115" y="1023462"/>
            <a:chExt cx="3134139" cy="1709262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EC07FE10-2991-464B-A9BA-737FB6C547D1}"/>
                </a:ext>
              </a:extLst>
            </p:cNvPr>
            <p:cNvSpPr/>
            <p:nvPr/>
          </p:nvSpPr>
          <p:spPr>
            <a:xfrm>
              <a:off x="5412115" y="1023462"/>
              <a:ext cx="533400" cy="52292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+mj-lt"/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10ABD485-FC61-4CA9-8513-C1744EF95C50}"/>
                </a:ext>
              </a:extLst>
            </p:cNvPr>
            <p:cNvSpPr/>
            <p:nvPr/>
          </p:nvSpPr>
          <p:spPr>
            <a:xfrm>
              <a:off x="7631854" y="1023462"/>
              <a:ext cx="533400" cy="52292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+mj-lt"/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1DEC39EA-E72E-4725-875E-852CEC325C36}"/>
                </a:ext>
              </a:extLst>
            </p:cNvPr>
            <p:cNvSpPr/>
            <p:nvPr/>
          </p:nvSpPr>
          <p:spPr>
            <a:xfrm>
              <a:off x="6521984" y="2209800"/>
              <a:ext cx="533400" cy="52292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+mj-lt"/>
              </a:endParaRPr>
            </a:p>
          </p:txBody>
        </p: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3FC44514-231E-4FB0-99D5-E9C056B8B8BC}"/>
                </a:ext>
              </a:extLst>
            </p:cNvPr>
            <p:cNvCxnSpPr>
              <a:cxnSpLocks/>
              <a:stCxn id="2" idx="5"/>
              <a:endCxn id="7" idx="1"/>
            </p:cNvCxnSpPr>
            <p:nvPr/>
          </p:nvCxnSpPr>
          <p:spPr>
            <a:xfrm>
              <a:off x="5867400" y="1469806"/>
              <a:ext cx="732699" cy="816574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CB592AE-4BDF-49C5-8FD7-0B13B2A850FC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77269" y="1469806"/>
              <a:ext cx="732700" cy="816574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3A9855FD-FCB5-42CE-90D0-68A7D606DEDC}"/>
                </a:ext>
              </a:extLst>
            </p:cNvPr>
            <p:cNvSpPr txBox="1"/>
            <p:nvPr/>
          </p:nvSpPr>
          <p:spPr>
            <a:xfrm>
              <a:off x="7317115" y="1099282"/>
              <a:ext cx="345955" cy="3705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>
                  <a:latin typeface="+mj-lt"/>
                </a:rPr>
                <a:t>A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5C8395DC-B1F5-4DDD-A032-8C243A19D1D7}"/>
                </a:ext>
              </a:extLst>
            </p:cNvPr>
            <p:cNvSpPr txBox="1"/>
            <p:nvPr/>
          </p:nvSpPr>
          <p:spPr>
            <a:xfrm>
              <a:off x="5031115" y="1099282"/>
              <a:ext cx="345955" cy="3705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+mj-lt"/>
                </a:rPr>
                <a:t>M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3567BA22-F0CB-4987-A1DF-8167B31F4AE9}"/>
                </a:ext>
              </a:extLst>
            </p:cNvPr>
            <p:cNvSpPr txBox="1"/>
            <p:nvPr/>
          </p:nvSpPr>
          <p:spPr>
            <a:xfrm>
              <a:off x="6209160" y="2324290"/>
              <a:ext cx="345955" cy="3705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>
                  <a:latin typeface="+mj-lt"/>
                </a:rPr>
                <a:t>R</a:t>
              </a:r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630C7772-4B43-4DD9-9E4F-46D58B8F8DB3}"/>
              </a:ext>
            </a:extLst>
          </p:cNvPr>
          <p:cNvSpPr txBox="1"/>
          <p:nvPr/>
        </p:nvSpPr>
        <p:spPr>
          <a:xfrm>
            <a:off x="152400" y="533400"/>
            <a:ext cx="4563583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Let’s assume we know that the recording app </a:t>
            </a:r>
            <a:r>
              <a:rPr lang="en-GB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is not working, the microphone is broken as well and we would still like to know</a:t>
            </a:r>
            <a:r>
              <a:rPr lang="en-AU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 the probability that the recording app is responsible for a failed recording. </a:t>
            </a:r>
            <a:r>
              <a:rPr lang="en-GB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The correct mathematical expression then would be: </a:t>
            </a:r>
            <a:endParaRPr lang="en-AU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F1751A7F-C718-4717-9BE1-C990FEDEAA49}"/>
                  </a:ext>
                </a:extLst>
              </p:cNvPr>
              <p:cNvSpPr txBox="1"/>
              <p:nvPr/>
            </p:nvSpPr>
            <p:spPr>
              <a:xfrm>
                <a:off x="90362" y="4343400"/>
                <a:ext cx="4958995" cy="2064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u="sng" dirty="0">
                    <a:latin typeface="+mj-lt"/>
                    <a:cs typeface="Calibri" panose="020F0502020204030204" pitchFamily="34" charset="0"/>
                  </a:rPr>
                  <a:t>2</a:t>
                </a:r>
                <a:r>
                  <a:rPr lang="en-AU" u="sng" dirty="0">
                    <a:solidFill>
                      <a:srgbClr val="000000"/>
                    </a:solidFill>
                    <a:latin typeface="+mj-lt"/>
                    <a:cs typeface="Calibri" panose="020F0502020204030204" pitchFamily="34" charset="0"/>
                  </a:rPr>
                  <a:t>. Apply product rule over M and R:</a:t>
                </a:r>
              </a:p>
              <a:p>
                <a:endParaRPr lang="en-AU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  <a:p>
                <a:endParaRPr lang="en-AU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  <a:p>
                <a:endParaRPr lang="en-AU" dirty="0">
                  <a:latin typeface="+mj-lt"/>
                </a:endParaRPr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F1751A7F-C718-4717-9BE1-C990FEDEA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2" y="4343400"/>
                <a:ext cx="4958995" cy="2064027"/>
              </a:xfrm>
              <a:prstGeom prst="rect">
                <a:avLst/>
              </a:prstGeom>
              <a:blipFill>
                <a:blip r:embed="rId3"/>
                <a:stretch>
                  <a:fillRect l="-1107" t="-17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feld 15">
            <a:extLst>
              <a:ext uri="{FF2B5EF4-FFF2-40B4-BE49-F238E27FC236}">
                <a16:creationId xmlns:a16="http://schemas.microsoft.com/office/drawing/2014/main" id="{888B229A-F969-4FA8-A2DE-AD6E06564CBB}"/>
              </a:ext>
            </a:extLst>
          </p:cNvPr>
          <p:cNvSpPr txBox="1"/>
          <p:nvPr/>
        </p:nvSpPr>
        <p:spPr>
          <a:xfrm>
            <a:off x="5475389" y="3891677"/>
            <a:ext cx="35924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AU" dirty="0">
                <a:latin typeface="+mj-lt"/>
              </a:rPr>
              <a:t>As you can see in the tables on the previous slide</a:t>
            </a:r>
            <a:r>
              <a:rPr lang="en-AU" dirty="0">
                <a:latin typeface="+mj-lt"/>
                <a:cs typeface="Calibri" panose="020F0502020204030204" pitchFamily="34" charset="0"/>
              </a:rPr>
              <a:t>, there is no P(M,R) that we could use since it is not directly given (dependent on p(M) and p(A)).</a:t>
            </a:r>
          </a:p>
          <a:p>
            <a:endParaRPr lang="en-AU" dirty="0">
              <a:latin typeface="+mj-lt"/>
              <a:cs typeface="Calibri" panose="020F0502020204030204" pitchFamily="34" charset="0"/>
            </a:endParaRPr>
          </a:p>
          <a:p>
            <a:r>
              <a:rPr lang="en-AU" dirty="0">
                <a:latin typeface="+mj-lt"/>
              </a:rPr>
              <a:t>So we have to calculate it somehow from the given information.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099813E-E7C6-445F-A96B-654BAE5F0DEE}"/>
              </a:ext>
            </a:extLst>
          </p:cNvPr>
          <p:cNvCxnSpPr>
            <a:cxnSpLocks/>
          </p:cNvCxnSpPr>
          <p:nvPr/>
        </p:nvCxnSpPr>
        <p:spPr>
          <a:xfrm>
            <a:off x="5245916" y="3581400"/>
            <a:ext cx="11884" cy="3276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68FBCC9-F115-4996-B706-7882F319705C}"/>
              </a:ext>
            </a:extLst>
          </p:cNvPr>
          <p:cNvCxnSpPr>
            <a:cxnSpLocks/>
          </p:cNvCxnSpPr>
          <p:nvPr/>
        </p:nvCxnSpPr>
        <p:spPr>
          <a:xfrm>
            <a:off x="5245916" y="3581400"/>
            <a:ext cx="3898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Pfeil: nach links und rechts 9">
            <a:extLst>
              <a:ext uri="{FF2B5EF4-FFF2-40B4-BE49-F238E27FC236}">
                <a16:creationId xmlns:a16="http://schemas.microsoft.com/office/drawing/2014/main" id="{728AB0D1-A28D-4F8C-8CDC-03284FBBA2FA}"/>
              </a:ext>
            </a:extLst>
          </p:cNvPr>
          <p:cNvSpPr/>
          <p:nvPr/>
        </p:nvSpPr>
        <p:spPr>
          <a:xfrm rot="20250900">
            <a:off x="4164456" y="2427621"/>
            <a:ext cx="1964203" cy="3870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latin typeface="+mj-lt"/>
                <a:cs typeface="Calibri" panose="020F0502020204030204" pitchFamily="34" charset="0"/>
              </a:rPr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7CD76723-8FF2-4318-BA40-8CBF2703C580}"/>
                  </a:ext>
                </a:extLst>
              </p:cNvPr>
              <p:cNvSpPr/>
              <p:nvPr/>
            </p:nvSpPr>
            <p:spPr>
              <a:xfrm>
                <a:off x="202734" y="2667000"/>
                <a:ext cx="1576520" cy="381000"/>
              </a:xfrm>
              <a:prstGeom prst="rect">
                <a:avLst/>
              </a:prstGeom>
              <a:solidFill>
                <a:schemeClr val="accent2">
                  <a:alpha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AU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AU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>
                    <a:solidFill>
                      <a:srgbClr val="000000"/>
                    </a:solidFill>
                    <a:latin typeface="+mj-lt"/>
                    <a:cs typeface="Calibri" panose="020F0502020204030204" pitchFamily="34" charset="0"/>
                  </a:rPr>
                  <a:t> = ?</a:t>
                </a:r>
              </a:p>
            </p:txBody>
          </p:sp>
        </mc:Choice>
        <mc:Fallback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7CD76723-8FF2-4318-BA40-8CBF2703C5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34" y="2667000"/>
                <a:ext cx="1576520" cy="381000"/>
              </a:xfrm>
              <a:prstGeom prst="rect">
                <a:avLst/>
              </a:prstGeom>
              <a:blipFill>
                <a:blip r:embed="rId4"/>
                <a:stretch>
                  <a:fillRect t="-4545" r="-1141" b="-1969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 7">
            <a:extLst>
              <a:ext uri="{FF2B5EF4-FFF2-40B4-BE49-F238E27FC236}">
                <a16:creationId xmlns:a16="http://schemas.microsoft.com/office/drawing/2014/main" id="{22A69FEA-0DF2-4BE6-A1A6-4C53E2E50729}"/>
              </a:ext>
            </a:extLst>
          </p:cNvPr>
          <p:cNvSpPr/>
          <p:nvPr/>
        </p:nvSpPr>
        <p:spPr>
          <a:xfrm>
            <a:off x="-27709" y="0"/>
            <a:ext cx="7162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b="1" dirty="0"/>
              <a:t>       </a:t>
            </a:r>
            <a:r>
              <a:rPr lang="en-US" sz="2000" b="1" dirty="0"/>
              <a:t>Representing knowledge: Explaining away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69B4818-0C84-48F5-AC10-D9B51EDFAA6A}"/>
                  </a:ext>
                </a:extLst>
              </p:cNvPr>
              <p:cNvSpPr txBox="1"/>
              <p:nvPr/>
            </p:nvSpPr>
            <p:spPr>
              <a:xfrm>
                <a:off x="90362" y="3200400"/>
                <a:ext cx="459850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u="sng" smtClean="0">
                          <a:solidFill>
                            <a:srgbClr val="000000"/>
                          </a:solidFill>
                          <a:latin typeface="+mj-lt"/>
                          <a:cs typeface="Calibri" panose="020F0502020204030204" pitchFamily="34" charset="0"/>
                        </a:rPr>
                        <m:t>1. </m:t>
                      </m:r>
                      <m:r>
                        <m:rPr>
                          <m:nor/>
                        </m:rPr>
                        <a:rPr lang="en-AU" u="sng" smtClean="0">
                          <a:solidFill>
                            <a:srgbClr val="000000"/>
                          </a:solidFill>
                          <a:latin typeface="+mj-lt"/>
                          <a:cs typeface="Calibri" panose="020F0502020204030204" pitchFamily="34" charset="0"/>
                        </a:rPr>
                        <m:t>Read</m:t>
                      </m:r>
                      <m:r>
                        <m:rPr>
                          <m:nor/>
                        </m:rPr>
                        <a:rPr lang="en-AU" u="sng" smtClean="0">
                          <a:solidFill>
                            <a:srgbClr val="000000"/>
                          </a:solidFill>
                          <a:latin typeface="+mj-lt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u="sng" smtClean="0">
                          <a:solidFill>
                            <a:srgbClr val="000000"/>
                          </a:solidFill>
                          <a:latin typeface="+mj-lt"/>
                          <a:cs typeface="Calibri" panose="020F0502020204030204" pitchFamily="34" charset="0"/>
                        </a:rPr>
                        <m:t>equation</m:t>
                      </m:r>
                      <m:r>
                        <m:rPr>
                          <m:nor/>
                        </m:rPr>
                        <a:rPr lang="en-AU" u="sng" smtClean="0">
                          <a:solidFill>
                            <a:srgbClr val="000000"/>
                          </a:solidFill>
                          <a:latin typeface="+mj-lt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u="sng" smtClean="0">
                          <a:solidFill>
                            <a:srgbClr val="000000"/>
                          </a:solidFill>
                          <a:latin typeface="+mj-lt"/>
                          <a:cs typeface="Calibri" panose="020F0502020204030204" pitchFamily="34" charset="0"/>
                        </a:rPr>
                        <m:t>from</m:t>
                      </m:r>
                      <m:r>
                        <m:rPr>
                          <m:nor/>
                        </m:rPr>
                        <a:rPr lang="en-AU" u="sng" smtClean="0">
                          <a:solidFill>
                            <a:srgbClr val="000000"/>
                          </a:solidFill>
                          <a:latin typeface="+mj-lt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u="sng" smtClean="0">
                          <a:solidFill>
                            <a:srgbClr val="000000"/>
                          </a:solidFill>
                          <a:latin typeface="+mj-lt"/>
                          <a:cs typeface="Calibri" panose="020F0502020204030204" pitchFamily="34" charset="0"/>
                        </a:rPr>
                        <m:t>given</m:t>
                      </m:r>
                      <m:r>
                        <m:rPr>
                          <m:nor/>
                        </m:rPr>
                        <a:rPr lang="en-AU" u="sng" smtClean="0">
                          <a:solidFill>
                            <a:srgbClr val="000000"/>
                          </a:solidFill>
                          <a:latin typeface="+mj-lt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u="sng" smtClean="0">
                          <a:solidFill>
                            <a:srgbClr val="000000"/>
                          </a:solidFill>
                          <a:latin typeface="+mj-lt"/>
                          <a:cs typeface="Calibri" panose="020F0502020204030204" pitchFamily="34" charset="0"/>
                        </a:rPr>
                        <m:t>network</m:t>
                      </m:r>
                      <m:r>
                        <m:rPr>
                          <m:nor/>
                        </m:rPr>
                        <a:rPr lang="en-AU" u="sng" smtClean="0">
                          <a:solidFill>
                            <a:srgbClr val="000000"/>
                          </a:solidFill>
                          <a:latin typeface="+mj-lt"/>
                          <a:cs typeface="Calibri" panose="020F0502020204030204" pitchFamily="34" charset="0"/>
                        </a:rPr>
                        <m:t>:</m:t>
                      </m:r>
                    </m:oMath>
                  </m:oMathPara>
                </a14:m>
                <a:endParaRPr lang="en-AU" u="sng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  <a:p>
                <a:endParaRPr lang="en-AU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69B4818-0C84-48F5-AC10-D9B51EDFA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2" y="3200400"/>
                <a:ext cx="4598504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7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0" grpId="0" animBg="1"/>
      <p:bldP spid="5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feld 23">
            <a:extLst>
              <a:ext uri="{FF2B5EF4-FFF2-40B4-BE49-F238E27FC236}">
                <a16:creationId xmlns:a16="http://schemas.microsoft.com/office/drawing/2014/main" id="{61F78E0C-A2D1-4467-B21B-8828DD7DAA49}"/>
              </a:ext>
            </a:extLst>
          </p:cNvPr>
          <p:cNvSpPr txBox="1"/>
          <p:nvPr/>
        </p:nvSpPr>
        <p:spPr>
          <a:xfrm>
            <a:off x="4712909" y="3101876"/>
            <a:ext cx="425887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The probability of a malfunction in BBB (A=0) is reduced due to observing the malfunction of the microphone (M=0). </a:t>
            </a:r>
          </a:p>
          <a:p>
            <a:endParaRPr lang="en-AU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  <a:p>
            <a:r>
              <a:rPr lang="en-AU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Finding out that the microphone is not working explains that the recording was not successful and thus </a:t>
            </a:r>
            <a:r>
              <a:rPr lang="en-AU" b="1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explains away</a:t>
            </a:r>
            <a:r>
              <a:rPr lang="en-AU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 a malfunction in BBB.</a:t>
            </a:r>
          </a:p>
        </p:txBody>
      </p:sp>
      <p:sp>
        <p:nvSpPr>
          <p:cNvPr id="26" name="Pfeil: nach links und rechts 25">
            <a:extLst>
              <a:ext uri="{FF2B5EF4-FFF2-40B4-BE49-F238E27FC236}">
                <a16:creationId xmlns:a16="http://schemas.microsoft.com/office/drawing/2014/main" id="{36E18F01-F7C4-4D7D-A856-5C9E0320D908}"/>
              </a:ext>
            </a:extLst>
          </p:cNvPr>
          <p:cNvSpPr/>
          <p:nvPr/>
        </p:nvSpPr>
        <p:spPr>
          <a:xfrm rot="526836">
            <a:off x="4105554" y="1738221"/>
            <a:ext cx="1714767" cy="3870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latin typeface="+mj-lt"/>
                <a:cs typeface="Calibri" panose="020F0502020204030204" pitchFamily="34" charset="0"/>
              </a:rPr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84298608-C408-4623-8CE2-55171C5C1EE0}"/>
                  </a:ext>
                </a:extLst>
              </p:cNvPr>
              <p:cNvSpPr/>
              <p:nvPr/>
            </p:nvSpPr>
            <p:spPr>
              <a:xfrm>
                <a:off x="152400" y="516622"/>
                <a:ext cx="1458151" cy="381000"/>
              </a:xfrm>
              <a:prstGeom prst="rect">
                <a:avLst/>
              </a:prstGeom>
              <a:solidFill>
                <a:schemeClr val="accent2">
                  <a:alpha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A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</m:d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?</m:t>
                      </m:r>
                    </m:oMath>
                  </m:oMathPara>
                </a14:m>
                <a:endParaRPr lang="en-AU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84298608-C408-4623-8CE2-55171C5C1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16622"/>
                <a:ext cx="1458151" cy="381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 7">
            <a:extLst>
              <a:ext uri="{FF2B5EF4-FFF2-40B4-BE49-F238E27FC236}">
                <a16:creationId xmlns:a16="http://schemas.microsoft.com/office/drawing/2014/main" id="{8767EA0B-CEE9-4DDC-A022-EF472DE82EB3}"/>
              </a:ext>
            </a:extLst>
          </p:cNvPr>
          <p:cNvSpPr/>
          <p:nvPr/>
        </p:nvSpPr>
        <p:spPr>
          <a:xfrm>
            <a:off x="-27709" y="0"/>
            <a:ext cx="7162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b="1" dirty="0"/>
              <a:t>       </a:t>
            </a:r>
            <a:r>
              <a:rPr lang="en-US" sz="2000" b="1" dirty="0"/>
              <a:t>Representing knowledge: Explaining away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06D5509A-D597-45AD-A830-7517DA9D366D}"/>
                  </a:ext>
                </a:extLst>
              </p:cNvPr>
              <p:cNvSpPr txBox="1"/>
              <p:nvPr/>
            </p:nvSpPr>
            <p:spPr>
              <a:xfrm>
                <a:off x="21319" y="981670"/>
                <a:ext cx="462879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u="sng">
                          <a:solidFill>
                            <a:srgbClr val="000000"/>
                          </a:solidFill>
                          <a:cs typeface="Calibri" panose="020F0502020204030204" pitchFamily="34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AU" u="sng">
                          <a:solidFill>
                            <a:srgbClr val="000000"/>
                          </a:solidFill>
                          <a:cs typeface="Calibri" panose="020F0502020204030204" pitchFamily="34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en-AU" u="sng">
                          <a:solidFill>
                            <a:srgbClr val="000000"/>
                          </a:solidFill>
                          <a:cs typeface="Calibri" panose="020F0502020204030204" pitchFamily="34" charset="0"/>
                        </a:rPr>
                        <m:t>Read</m:t>
                      </m:r>
                      <m:r>
                        <m:rPr>
                          <m:nor/>
                        </m:rPr>
                        <a:rPr lang="en-AU" u="sng">
                          <a:solidFill>
                            <a:srgbClr val="000000"/>
                          </a:solidFill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u="sng">
                          <a:solidFill>
                            <a:srgbClr val="000000"/>
                          </a:solidFill>
                          <a:cs typeface="Calibri" panose="020F0502020204030204" pitchFamily="34" charset="0"/>
                        </a:rPr>
                        <m:t>equation</m:t>
                      </m:r>
                      <m:r>
                        <m:rPr>
                          <m:nor/>
                        </m:rPr>
                        <a:rPr lang="en-AU" u="sng">
                          <a:solidFill>
                            <a:srgbClr val="000000"/>
                          </a:solidFill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u="sng">
                          <a:solidFill>
                            <a:srgbClr val="000000"/>
                          </a:solidFill>
                          <a:cs typeface="Calibri" panose="020F0502020204030204" pitchFamily="34" charset="0"/>
                        </a:rPr>
                        <m:t>from</m:t>
                      </m:r>
                      <m:r>
                        <m:rPr>
                          <m:nor/>
                        </m:rPr>
                        <a:rPr lang="en-AU" u="sng">
                          <a:solidFill>
                            <a:srgbClr val="000000"/>
                          </a:solidFill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u="sng">
                          <a:solidFill>
                            <a:srgbClr val="000000"/>
                          </a:solidFill>
                          <a:cs typeface="Calibri" panose="020F0502020204030204" pitchFamily="34" charset="0"/>
                        </a:rPr>
                        <m:t>given</m:t>
                      </m:r>
                      <m:r>
                        <m:rPr>
                          <m:nor/>
                        </m:rPr>
                        <a:rPr lang="en-AU" u="sng">
                          <a:solidFill>
                            <a:srgbClr val="000000"/>
                          </a:solidFill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u="sng">
                          <a:solidFill>
                            <a:srgbClr val="000000"/>
                          </a:solidFill>
                          <a:cs typeface="Calibri" panose="020F0502020204030204" pitchFamily="34" charset="0"/>
                        </a:rPr>
                        <m:t>network</m:t>
                      </m:r>
                      <m:r>
                        <m:rPr>
                          <m:nor/>
                        </m:rPr>
                        <a:rPr lang="en-AU" u="sng">
                          <a:solidFill>
                            <a:srgbClr val="000000"/>
                          </a:solidFill>
                          <a:cs typeface="Calibri" panose="020F0502020204030204" pitchFamily="34" charset="0"/>
                        </a:rPr>
                        <m:t>:</m:t>
                      </m:r>
                    </m:oMath>
                  </m:oMathPara>
                </a14:m>
                <a:endParaRPr lang="en-AU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endParaRPr lang="en-AU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A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A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</m:d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</m:e>
                      </m:d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e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A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06D5509A-D597-45AD-A830-7517DA9D3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9" y="981670"/>
                <a:ext cx="4628795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367CFE6-BC91-4E90-A2B3-A8B402776600}"/>
                  </a:ext>
                </a:extLst>
              </p:cNvPr>
              <p:cNvSpPr txBox="1"/>
              <p:nvPr/>
            </p:nvSpPr>
            <p:spPr>
              <a:xfrm>
                <a:off x="65849" y="2035773"/>
                <a:ext cx="4409770" cy="1317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u="sng" dirty="0">
                    <a:solidFill>
                      <a:srgbClr val="000000"/>
                    </a:solidFill>
                    <a:latin typeface="+mj-lt"/>
                    <a:cs typeface="Calibri" panose="020F0502020204030204" pitchFamily="34" charset="0"/>
                  </a:rPr>
                  <a:t>2. Apply sum rule over A:</a:t>
                </a:r>
              </a:p>
              <a:p>
                <a:endParaRPr lang="en-AU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A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</m:d>
                      <m:r>
                        <a:rPr lang="en-AU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AU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A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A</m:t>
                          </m:r>
                        </m:sub>
                        <m:sup/>
                        <m:e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R</m:t>
                          </m:r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A</m:t>
                          </m:r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367CFE6-BC91-4E90-A2B3-A8B402776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9" y="2035773"/>
                <a:ext cx="4409770" cy="1317027"/>
              </a:xfrm>
              <a:prstGeom prst="rect">
                <a:avLst/>
              </a:prstGeom>
              <a:blipFill>
                <a:blip r:embed="rId5"/>
                <a:stretch>
                  <a:fillRect l="-1245" t="-2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F81707CC-B7C3-4725-9667-E54224531974}"/>
                  </a:ext>
                </a:extLst>
              </p:cNvPr>
              <p:cNvSpPr txBox="1"/>
              <p:nvPr/>
            </p:nvSpPr>
            <p:spPr>
              <a:xfrm>
                <a:off x="65849" y="3505502"/>
                <a:ext cx="4409770" cy="12950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u="sng" dirty="0">
                    <a:solidFill>
                      <a:srgbClr val="000000"/>
                    </a:solidFill>
                    <a:latin typeface="+mj-lt"/>
                    <a:cs typeface="Calibri" panose="020F0502020204030204" pitchFamily="34" charset="0"/>
                  </a:rPr>
                  <a:t>3. Insert into original equation:</a:t>
                </a:r>
              </a:p>
              <a:p>
                <a:endParaRPr lang="en-AU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A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A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</m:d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A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AU" strike="sng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i="1" strike="sng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AU" strike="sng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R</m:t>
                          </m:r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A</m:t>
                          </m:r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AU" strike="sng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i="1" strike="sng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AU" strike="sng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A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A</m:t>
                              </m:r>
                            </m:sub>
                            <m:sup/>
                            <m:e>
                              <m:r>
                                <a:rPr lang="en-AU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A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AU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∗</m:t>
                              </m:r>
                              <m:r>
                                <a:rPr lang="en-AU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𝑃</m:t>
                              </m:r>
                              <m:r>
                                <a:rPr lang="en-AU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R</m:t>
                              </m:r>
                              <m:r>
                                <a:rPr lang="en-AU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|</m:t>
                              </m:r>
                              <m:r>
                                <a:rPr lang="en-AU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𝑀</m:t>
                              </m:r>
                              <m:r>
                                <a:rPr lang="en-AU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A</m:t>
                              </m:r>
                              <m:r>
                                <a:rPr lang="en-AU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F81707CC-B7C3-4725-9667-E54224531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9" y="3505502"/>
                <a:ext cx="4409770" cy="1295098"/>
              </a:xfrm>
              <a:prstGeom prst="rect">
                <a:avLst/>
              </a:prstGeom>
              <a:blipFill>
                <a:blip r:embed="rId6"/>
                <a:stretch>
                  <a:fillRect l="-1245" t="-23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D54AF59F-2BAD-4921-A443-9D1098B24426}"/>
                  </a:ext>
                </a:extLst>
              </p:cNvPr>
              <p:cNvSpPr txBox="1"/>
              <p:nvPr/>
            </p:nvSpPr>
            <p:spPr>
              <a:xfrm>
                <a:off x="65848" y="4953000"/>
                <a:ext cx="9294123" cy="1777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u="sng" dirty="0">
                    <a:solidFill>
                      <a:srgbClr val="000000"/>
                    </a:solidFill>
                    <a:latin typeface="+mj-lt"/>
                    <a:cs typeface="Calibri" panose="020F0502020204030204" pitchFamily="34" charset="0"/>
                  </a:rPr>
                  <a:t>4. Insert values:</a:t>
                </a:r>
              </a:p>
              <a:p>
                <a:endParaRPr lang="en-AU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A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e>
                        <m:e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R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e>
                      </m:d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m:oMathPara>
                </a14:m>
                <a:endParaRPr lang="en-AU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  <a:p>
                <a:endParaRPr lang="en-AU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A</m:t>
                              </m:r>
                              <m:r>
                                <a:rPr lang="en-AU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AU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R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A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A</m:t>
                              </m:r>
                              <m:r>
                                <a:rPr lang="en-AU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AU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R</m:t>
                              </m:r>
                              <m:r>
                                <a:rPr lang="en-AU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AU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𝑀</m:t>
                              </m:r>
                              <m:r>
                                <a:rPr lang="en-AU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AU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  <m:r>
                                <a:rPr lang="en-AU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A</m:t>
                              </m:r>
                              <m:r>
                                <a:rPr lang="en-AU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AU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A</m:t>
                              </m:r>
                              <m:r>
                                <a:rPr lang="en-AU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AU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R</m:t>
                              </m:r>
                              <m:r>
                                <a:rPr lang="en-AU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AU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𝑀</m:t>
                              </m:r>
                              <m:r>
                                <a:rPr lang="en-AU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AU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  <m:r>
                                <a:rPr lang="en-AU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A</m:t>
                              </m:r>
                              <m:r>
                                <a:rPr lang="en-AU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AU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≈</m:t>
                      </m:r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de-DE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111</m:t>
                      </m:r>
                    </m:oMath>
                  </m:oMathPara>
                </a14:m>
                <a:endParaRPr lang="en-AU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D54AF59F-2BAD-4921-A443-9D1098B24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8" y="4953000"/>
                <a:ext cx="9294123" cy="1777090"/>
              </a:xfrm>
              <a:prstGeom prst="rect">
                <a:avLst/>
              </a:prstGeom>
              <a:blipFill>
                <a:blip r:embed="rId7"/>
                <a:stretch>
                  <a:fillRect l="-591" t="-20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07F73DE-4FDA-48E4-8D65-E021D1CAE3B5}"/>
              </a:ext>
            </a:extLst>
          </p:cNvPr>
          <p:cNvGrpSpPr/>
          <p:nvPr/>
        </p:nvGrpSpPr>
        <p:grpSpPr>
          <a:xfrm>
            <a:off x="5334000" y="1038832"/>
            <a:ext cx="3134139" cy="1709262"/>
            <a:chOff x="5031115" y="1023462"/>
            <a:chExt cx="3134139" cy="1709262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84BE491B-1B2F-455F-A476-802190F5FA58}"/>
                </a:ext>
              </a:extLst>
            </p:cNvPr>
            <p:cNvSpPr/>
            <p:nvPr/>
          </p:nvSpPr>
          <p:spPr>
            <a:xfrm>
              <a:off x="5412115" y="1023462"/>
              <a:ext cx="533400" cy="52292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+mj-lt"/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47EFC41B-0329-40FB-B173-2606E5F0312C}"/>
                </a:ext>
              </a:extLst>
            </p:cNvPr>
            <p:cNvSpPr/>
            <p:nvPr/>
          </p:nvSpPr>
          <p:spPr>
            <a:xfrm>
              <a:off x="7631854" y="1023462"/>
              <a:ext cx="533400" cy="52292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+mj-lt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592EBDF-9FC7-44BB-A4EF-60AF7DF25C8F}"/>
                </a:ext>
              </a:extLst>
            </p:cNvPr>
            <p:cNvSpPr/>
            <p:nvPr/>
          </p:nvSpPr>
          <p:spPr>
            <a:xfrm>
              <a:off x="6521984" y="2209800"/>
              <a:ext cx="533400" cy="52292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+mj-lt"/>
              </a:endParaRPr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21DD6B9A-FA65-41D3-8626-9F435001BC02}"/>
                </a:ext>
              </a:extLst>
            </p:cNvPr>
            <p:cNvCxnSpPr>
              <a:cxnSpLocks/>
              <a:stCxn id="23" idx="5"/>
              <a:endCxn id="27" idx="1"/>
            </p:cNvCxnSpPr>
            <p:nvPr/>
          </p:nvCxnSpPr>
          <p:spPr>
            <a:xfrm>
              <a:off x="5867400" y="1469806"/>
              <a:ext cx="732699" cy="816574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D95C69F4-6B4D-40E8-982C-C5C1C3EA12C7}"/>
                </a:ext>
              </a:extLst>
            </p:cNvPr>
            <p:cNvCxnSpPr>
              <a:cxnSpLocks/>
              <a:stCxn id="25" idx="3"/>
              <a:endCxn id="27" idx="7"/>
            </p:cNvCxnSpPr>
            <p:nvPr/>
          </p:nvCxnSpPr>
          <p:spPr>
            <a:xfrm flipH="1">
              <a:off x="6977269" y="1469806"/>
              <a:ext cx="732700" cy="816574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F1F27CD-D519-40D9-AA4E-3B77CA3EDA8E}"/>
                </a:ext>
              </a:extLst>
            </p:cNvPr>
            <p:cNvSpPr txBox="1"/>
            <p:nvPr/>
          </p:nvSpPr>
          <p:spPr>
            <a:xfrm>
              <a:off x="7317115" y="1099282"/>
              <a:ext cx="345955" cy="3705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>
                  <a:latin typeface="+mj-lt"/>
                </a:rPr>
                <a:t>A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2C916E13-B443-4FD9-9C19-F3DB36B7B469}"/>
                </a:ext>
              </a:extLst>
            </p:cNvPr>
            <p:cNvSpPr txBox="1"/>
            <p:nvPr/>
          </p:nvSpPr>
          <p:spPr>
            <a:xfrm>
              <a:off x="5031115" y="1099282"/>
              <a:ext cx="345955" cy="3705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+mj-lt"/>
                </a:rPr>
                <a:t>M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B538953E-8652-48EF-8D5E-F634A1D1B6BC}"/>
                </a:ext>
              </a:extLst>
            </p:cNvPr>
            <p:cNvSpPr txBox="1"/>
            <p:nvPr/>
          </p:nvSpPr>
          <p:spPr>
            <a:xfrm>
              <a:off x="6209160" y="2324290"/>
              <a:ext cx="345955" cy="3705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>
                  <a:latin typeface="+mj-lt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219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16" grpId="0"/>
      <p:bldP spid="19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842250" y="452438"/>
            <a:ext cx="1301750" cy="6405562"/>
          </a:xfrm>
          <a:prstGeom prst="rect">
            <a:avLst/>
          </a:prstGeom>
          <a:solidFill>
            <a:srgbClr val="DFDCC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de-DE" altLang="de-DE" sz="1800" b="0"/>
          </a:p>
        </p:txBody>
      </p:sp>
      <p:pic>
        <p:nvPicPr>
          <p:cNvPr id="722948" name="Picture 4" descr="Timerbal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913" y="1447800"/>
            <a:ext cx="2317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5"/>
          <p:cNvSpPr txBox="1">
            <a:spLocks noChangeArrowheads="1"/>
          </p:cNvSpPr>
          <p:nvPr/>
        </p:nvSpPr>
        <p:spPr bwMode="auto">
          <a:xfrm rot="-5400000">
            <a:off x="7862887" y="3244851"/>
            <a:ext cx="809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Timer</a:t>
            </a:r>
            <a:endParaRPr lang="de-DE" altLang="de-DE" sz="1800" dirty="0"/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7842250" y="6415088"/>
            <a:ext cx="65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b="0"/>
              <a:t>Stop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7866063" y="1309688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b="0"/>
              <a:t>Start</a:t>
            </a:r>
          </a:p>
        </p:txBody>
      </p:sp>
      <p:sp>
        <p:nvSpPr>
          <p:cNvPr id="22535" name="Rectangle 8"/>
          <p:cNvSpPr>
            <a:spLocks/>
          </p:cNvSpPr>
          <p:nvPr/>
        </p:nvSpPr>
        <p:spPr bwMode="auto">
          <a:xfrm>
            <a:off x="457200" y="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2000" dirty="0">
                <a:solidFill>
                  <a:schemeClr val="bg1"/>
                </a:solidFill>
              </a:rPr>
              <a:t>Questionnaire – Q3 – Problem 5+6</a:t>
            </a:r>
          </a:p>
        </p:txBody>
      </p:sp>
      <p:sp>
        <p:nvSpPr>
          <p:cNvPr id="22537" name="Textfeld 10"/>
          <p:cNvSpPr txBox="1">
            <a:spLocks noChangeArrowheads="1"/>
          </p:cNvSpPr>
          <p:nvPr/>
        </p:nvSpPr>
        <p:spPr bwMode="auto">
          <a:xfrm>
            <a:off x="8305800" y="0"/>
            <a:ext cx="838200" cy="11080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600" b="0">
                <a:latin typeface="Adobe Ming Std L" pitchFamily="18" charset="-128"/>
                <a:ea typeface="Adobe Ming Std L" pitchFamily="18" charset="-128"/>
              </a:rPr>
              <a:t>Q</a:t>
            </a:r>
          </a:p>
        </p:txBody>
      </p:sp>
      <p:sp>
        <p:nvSpPr>
          <p:cNvPr id="9" name="Rechteck 8"/>
          <p:cNvSpPr/>
          <p:nvPr/>
        </p:nvSpPr>
        <p:spPr>
          <a:xfrm>
            <a:off x="-152400" y="376238"/>
            <a:ext cx="8534400" cy="152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D102387C-C04E-4D04-80CC-C975ABFBD58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1066800"/>
                <a:ext cx="8229600" cy="525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defRPr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rgbClr val="0000FF"/>
                  </a:buClr>
                  <a:buFont typeface="+mj-lt"/>
                  <a:buAutoNum type="arabicPeriod" startAt="5"/>
                </a:pPr>
                <a:r>
                  <a:rPr lang="en-GB" sz="1600" b="0" dirty="0">
                    <a:latin typeface="+mj-lt"/>
                    <a:cs typeface="Times New Roman" panose="02020603050405020304" pitchFamily="18" charset="0"/>
                  </a:rPr>
                  <a:t>What characterizes a graphical network?</a:t>
                </a:r>
              </a:p>
              <a:p>
                <a:pPr lvl="1" eaLnBrk="1" hangingPunct="1">
                  <a:lnSpc>
                    <a:spcPct val="90000"/>
                  </a:lnSpc>
                  <a:buClr>
                    <a:srgbClr val="0000FF"/>
                  </a:buClr>
                  <a:buFont typeface="+mj-lt"/>
                  <a:buAutoNum type="alphaLcParenR"/>
                </a:pPr>
                <a:r>
                  <a:rPr lang="en-US" sz="1600" b="0" dirty="0">
                    <a:latin typeface="+mj-lt"/>
                    <a:cs typeface="Times New Roman" panose="02020603050405020304" pitchFamily="18" charset="0"/>
                  </a:rPr>
                  <a:t>(4pts) There might be more than one correct statement.</a:t>
                </a:r>
              </a:p>
              <a:p>
                <a:pPr marL="1200150" lvl="2" indent="-285750" eaLnBrk="1" hangingPunct="1">
                  <a:lnSpc>
                    <a:spcPct val="90000"/>
                  </a:lnSpc>
                  <a:buClr>
                    <a:schemeClr val="tx1"/>
                  </a:buClr>
                  <a:buSzPct val="200000"/>
                  <a:buFont typeface="Times New Roman" panose="02020603050405020304" pitchFamily="18" charset="0"/>
                  <a:buChar char="□"/>
                </a:pPr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Graphical networks always show a general joint probability.</a:t>
                </a:r>
              </a:p>
              <a:p>
                <a:pPr marL="1200150" lvl="2" indent="-285750" eaLnBrk="1" hangingPunct="1">
                  <a:lnSpc>
                    <a:spcPct val="90000"/>
                  </a:lnSpc>
                  <a:buClr>
                    <a:schemeClr val="tx1"/>
                  </a:buClr>
                  <a:buSzPct val="200000"/>
                  <a:buFont typeface="Times New Roman" panose="02020603050405020304" pitchFamily="18" charset="0"/>
                  <a:buChar char="□"/>
                </a:pPr>
                <a:r>
                  <a:rPr lang="en-US" sz="1600" b="0" dirty="0">
                    <a:latin typeface="+mj-lt"/>
                    <a:cs typeface="Times New Roman" panose="02020603050405020304" pitchFamily="18" charset="0"/>
                  </a:rPr>
                  <a:t>The topology of graphical networks defines the Conditional</a:t>
                </a:r>
              </a:p>
              <a:p>
                <a:pPr marL="914400" lvl="2" indent="0" eaLnBrk="1" hangingPunct="1">
                  <a:lnSpc>
                    <a:spcPct val="90000"/>
                  </a:lnSpc>
                  <a:buClr>
                    <a:schemeClr val="tx1"/>
                  </a:buClr>
                  <a:buSzPct val="180000"/>
                </a:pPr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     P</a:t>
                </a:r>
                <a:r>
                  <a:rPr lang="en-US" sz="1600" b="0" dirty="0">
                    <a:latin typeface="+mj-lt"/>
                    <a:cs typeface="Times New Roman" panose="02020603050405020304" pitchFamily="18" charset="0"/>
                  </a:rPr>
                  <a:t>robability </a:t>
                </a:r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T</a:t>
                </a:r>
                <a:r>
                  <a:rPr lang="en-US" sz="1600" b="0" dirty="0">
                    <a:latin typeface="+mj-lt"/>
                    <a:cs typeface="Times New Roman" panose="02020603050405020304" pitchFamily="18" charset="0"/>
                  </a:rPr>
                  <a:t>able (CPT) for each node.</a:t>
                </a:r>
                <a:endParaRPr lang="en-US" sz="1600" dirty="0">
                  <a:latin typeface="+mj-lt"/>
                  <a:cs typeface="Times New Roman" panose="02020603050405020304" pitchFamily="18" charset="0"/>
                </a:endParaRPr>
              </a:p>
              <a:p>
                <a:pPr marL="1200150" lvl="2" indent="-285750" eaLnBrk="1" hangingPunct="1">
                  <a:lnSpc>
                    <a:spcPct val="90000"/>
                  </a:lnSpc>
                  <a:buClr>
                    <a:schemeClr val="tx1"/>
                  </a:buClr>
                  <a:buSzPct val="200000"/>
                  <a:buFont typeface="Times New Roman" panose="02020603050405020304" pitchFamily="18" charset="0"/>
                  <a:buChar char="□"/>
                </a:pPr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The </a:t>
                </a:r>
                <a:r>
                  <a:rPr lang="en-US" sz="1600" b="0" dirty="0">
                    <a:latin typeface="+mj-lt"/>
                    <a:cs typeface="Times New Roman" panose="02020603050405020304" pitchFamily="18" charset="0"/>
                  </a:rPr>
                  <a:t>topology</a:t>
                </a:r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 of graphical networks illustrates joint probabilities, but </a:t>
                </a:r>
              </a:p>
              <a:p>
                <a:pPr marL="914400" lvl="2" indent="0" eaLnBrk="1" hangingPunct="1">
                  <a:lnSpc>
                    <a:spcPct val="90000"/>
                  </a:lnSpc>
                  <a:buClr>
                    <a:schemeClr val="tx1"/>
                  </a:buClr>
                  <a:buSzPct val="180000"/>
                </a:pPr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     cannot represent real-world contexts. </a:t>
                </a:r>
              </a:p>
              <a:p>
                <a:pPr marL="1200150" lvl="2" indent="-285750" eaLnBrk="1" hangingPunct="1">
                  <a:lnSpc>
                    <a:spcPct val="90000"/>
                  </a:lnSpc>
                  <a:buClr>
                    <a:schemeClr val="tx1"/>
                  </a:buClr>
                  <a:buSzPct val="200000"/>
                  <a:buFont typeface="Times New Roman" panose="02020603050405020304" pitchFamily="18" charset="0"/>
                  <a:buChar char="□"/>
                </a:pPr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A conditioning case is a possible combination of values for the </a:t>
                </a:r>
              </a:p>
              <a:p>
                <a:pPr marL="914400" lvl="2" indent="0" eaLnBrk="1" hangingPunct="1">
                  <a:lnSpc>
                    <a:spcPct val="90000"/>
                  </a:lnSpc>
                  <a:buClr>
                    <a:schemeClr val="tx1"/>
                  </a:buClr>
                  <a:buSzPct val="180000"/>
                </a:pPr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     parent nodes. </a:t>
                </a:r>
                <a:endParaRPr lang="en-GB" sz="1600" b="0" dirty="0">
                  <a:latin typeface="+mj-lt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buClr>
                    <a:srgbClr val="0000FF"/>
                  </a:buClr>
                  <a:buAutoNum type="arabicPeriod" startAt="5"/>
                </a:pPr>
                <a:endParaRPr lang="en-GB" sz="1600" b="0" dirty="0">
                  <a:latin typeface="+mj-lt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buClr>
                    <a:srgbClr val="0000FF"/>
                  </a:buClr>
                  <a:buAutoNum type="arabicPeriod" startAt="5"/>
                </a:pPr>
                <a:r>
                  <a:rPr lang="en-US" sz="1600" b="0" dirty="0">
                    <a:solidFill>
                      <a:srgbClr val="000000"/>
                    </a:solidFill>
                    <a:latin typeface="+mj-lt"/>
                    <a:cs typeface="Calibri" panose="020F0502020204030204" pitchFamily="34" charset="0"/>
                  </a:rPr>
                  <a:t>Based on the explaining away example from the previous slides: Calculate              the probability that the microphone (M) does not work when you already              know that the recording app (A) and the session recording (R) do not work.     </a:t>
                </a:r>
                <a:endParaRPr lang="de-DE" sz="1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buClr>
                    <a:srgbClr val="0000FF"/>
                  </a:buClr>
                  <a:buAutoNum type="arabicPeriod" startAt="5"/>
                </a:pPr>
                <a:endParaRPr lang="de-DE" sz="1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Clr>
                    <a:srgbClr val="0000FF"/>
                  </a:buClr>
                </a:pPr>
                <a14:m>
                  <m:oMath xmlns:m="http://schemas.openxmlformats.org/officeDocument/2006/math">
                    <m:r>
                      <a:rPr lang="de-DE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ar-AE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ar-AE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ar-AE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ar-AE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600" b="0" i="1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= </a:t>
                </a:r>
                <a:r>
                  <a:rPr lang="de-DE" sz="1600" b="0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?</a:t>
                </a:r>
                <a:endParaRPr lang="en-US" sz="1600" i="1" dirty="0">
                  <a:latin typeface="+mj-lt"/>
                  <a:cs typeface="Times New Roman" panose="02020603050405020304" pitchFamily="18" charset="0"/>
                </a:endParaRPr>
              </a:p>
              <a:p>
                <a:pPr marL="914400" lvl="2" indent="0" algn="ctr" eaLnBrk="1" hangingPunct="1">
                  <a:lnSpc>
                    <a:spcPct val="90000"/>
                  </a:lnSpc>
                  <a:buClr>
                    <a:schemeClr val="tx1"/>
                  </a:buClr>
                  <a:buSzPct val="180000"/>
                </a:pPr>
                <a:r>
                  <a:rPr lang="en-US" sz="1600" b="0" dirty="0">
                    <a:latin typeface="+mj-lt"/>
                    <a:cs typeface="Times New Roman" panose="02020603050405020304" pitchFamily="18" charset="0"/>
                  </a:rPr>
                  <a:t>	</a:t>
                </a:r>
              </a:p>
              <a:p>
                <a:pPr marL="914400" lvl="2" indent="0" eaLnBrk="1" hangingPunct="1">
                  <a:lnSpc>
                    <a:spcPct val="90000"/>
                  </a:lnSpc>
                  <a:buClr>
                    <a:schemeClr val="tx1"/>
                  </a:buClr>
                  <a:buSzPct val="180000"/>
                </a:pPr>
                <a:endParaRPr lang="en-US" sz="800" b="0" dirty="0"/>
              </a:p>
              <a:p>
                <a:pPr marL="457200" lvl="1" indent="0" eaLnBrk="1" hangingPunct="1">
                  <a:lnSpc>
                    <a:spcPct val="90000"/>
                  </a:lnSpc>
                </a:pPr>
                <a:endParaRPr lang="en-US" sz="800" b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sz="1200" b="0" dirty="0"/>
              </a:p>
            </p:txBody>
          </p:sp>
        </mc:Choice>
        <mc:Fallback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D102387C-C04E-4D04-80CC-C975ABFBD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066800"/>
                <a:ext cx="8229600" cy="5257800"/>
              </a:xfrm>
              <a:prstGeom prst="rect">
                <a:avLst/>
              </a:prstGeom>
              <a:blipFill>
                <a:blip r:embed="rId4"/>
                <a:stretch>
                  <a:fillRect l="-296" t="-8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>
            <a:extLst>
              <a:ext uri="{FF2B5EF4-FFF2-40B4-BE49-F238E27FC236}">
                <a16:creationId xmlns:a16="http://schemas.microsoft.com/office/drawing/2014/main" id="{0F9C51AF-D52C-43C9-AA7F-48643585DAC8}"/>
              </a:ext>
            </a:extLst>
          </p:cNvPr>
          <p:cNvSpPr/>
          <p:nvPr/>
        </p:nvSpPr>
        <p:spPr>
          <a:xfrm>
            <a:off x="3784160" y="4735187"/>
            <a:ext cx="533400" cy="522924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08E0FB-7092-44AA-A2FB-780CA275BEEE}"/>
              </a:ext>
            </a:extLst>
          </p:cNvPr>
          <p:cNvSpPr/>
          <p:nvPr/>
        </p:nvSpPr>
        <p:spPr>
          <a:xfrm>
            <a:off x="6003899" y="4735187"/>
            <a:ext cx="533400" cy="522924"/>
          </a:xfrm>
          <a:prstGeom prst="ellipse">
            <a:avLst/>
          </a:prstGeom>
          <a:solidFill>
            <a:schemeClr val="accent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E946D05-7837-4EA5-9F11-71102BDDD68D}"/>
              </a:ext>
            </a:extLst>
          </p:cNvPr>
          <p:cNvSpPr/>
          <p:nvPr/>
        </p:nvSpPr>
        <p:spPr>
          <a:xfrm>
            <a:off x="4894029" y="5921525"/>
            <a:ext cx="533400" cy="522924"/>
          </a:xfrm>
          <a:prstGeom prst="ellipse">
            <a:avLst/>
          </a:prstGeom>
          <a:solidFill>
            <a:schemeClr val="accent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8CF7216-A9F4-48E3-B00A-49039E27E1FB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4239445" y="5181531"/>
            <a:ext cx="732699" cy="816574"/>
          </a:xfrm>
          <a:prstGeom prst="straightConnector1">
            <a:avLst/>
          </a:prstGeom>
          <a:ln w="28575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0C88282-4FD4-4E64-A8A8-7AB73F73B178}"/>
              </a:ext>
            </a:extLst>
          </p:cNvPr>
          <p:cNvCxnSpPr>
            <a:cxnSpLocks/>
            <a:stCxn id="14" idx="3"/>
            <a:endCxn id="15" idx="7"/>
          </p:cNvCxnSpPr>
          <p:nvPr/>
        </p:nvCxnSpPr>
        <p:spPr>
          <a:xfrm flipH="1">
            <a:off x="5349314" y="5181531"/>
            <a:ext cx="732700" cy="816574"/>
          </a:xfrm>
          <a:prstGeom prst="straightConnector1">
            <a:avLst/>
          </a:prstGeom>
          <a:ln w="28575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4C473A53-FA14-452F-8639-403728CA5524}"/>
              </a:ext>
            </a:extLst>
          </p:cNvPr>
          <p:cNvSpPr txBox="1"/>
          <p:nvPr/>
        </p:nvSpPr>
        <p:spPr>
          <a:xfrm>
            <a:off x="5689160" y="4811007"/>
            <a:ext cx="345955" cy="370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4E098D2-FAF2-440B-9DF7-DFB6A63B1677}"/>
              </a:ext>
            </a:extLst>
          </p:cNvPr>
          <p:cNvSpPr txBox="1"/>
          <p:nvPr/>
        </p:nvSpPr>
        <p:spPr>
          <a:xfrm>
            <a:off x="3403160" y="4811007"/>
            <a:ext cx="345955" cy="370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C084C4B-DE28-40D5-9AC7-3A3BDDE54B86}"/>
              </a:ext>
            </a:extLst>
          </p:cNvPr>
          <p:cNvSpPr txBox="1"/>
          <p:nvPr/>
        </p:nvSpPr>
        <p:spPr>
          <a:xfrm>
            <a:off x="4581205" y="6036015"/>
            <a:ext cx="345955" cy="370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0408BBF-4E21-4FB0-A469-0159E0CE4362}"/>
              </a:ext>
            </a:extLst>
          </p:cNvPr>
          <p:cNvSpPr/>
          <p:nvPr/>
        </p:nvSpPr>
        <p:spPr>
          <a:xfrm>
            <a:off x="871756" y="4729068"/>
            <a:ext cx="1257214" cy="300132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849221"/>
      </p:ext>
    </p:extLst>
  </p:cSld>
  <p:clrMapOvr>
    <a:masterClrMapping/>
  </p:clrMapOvr>
  <p:transition advTm="216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300000"/>
                                        <p:tgtEl>
                                          <p:spTgt spid="722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99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54" objId="2"/>
        <p14:stopEvt time="21608" objId="2"/>
      </p14:showEvt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0" y="381000"/>
            <a:ext cx="9144000" cy="152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3558" name="Textfeld 8"/>
          <p:cNvSpPr txBox="1">
            <a:spLocks noChangeArrowheads="1"/>
          </p:cNvSpPr>
          <p:nvPr/>
        </p:nvSpPr>
        <p:spPr bwMode="auto">
          <a:xfrm>
            <a:off x="8420100" y="0"/>
            <a:ext cx="723900" cy="92392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5400" b="0">
                <a:latin typeface="Adobe Ming Std L" pitchFamily="18" charset="-128"/>
                <a:ea typeface="Adobe Ming Std L" pitchFamily="18" charset="-128"/>
              </a:rPr>
              <a:t>S</a:t>
            </a:r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601D59CE-BA37-4995-BF8F-7936FFC9B9F6}"/>
              </a:ext>
            </a:extLst>
          </p:cNvPr>
          <p:cNvSpPr/>
          <p:nvPr/>
        </p:nvSpPr>
        <p:spPr>
          <a:xfrm>
            <a:off x="1431022" y="1566644"/>
            <a:ext cx="304800" cy="304800"/>
          </a:xfrm>
          <a:prstGeom prst="mathMultiply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Multiplikationszeichen 4">
            <a:extLst>
              <a:ext uri="{FF2B5EF4-FFF2-40B4-BE49-F238E27FC236}">
                <a16:creationId xmlns:a16="http://schemas.microsoft.com/office/drawing/2014/main" id="{C80AF992-A034-4AB1-9E7D-ECB9D070747E}"/>
              </a:ext>
            </a:extLst>
          </p:cNvPr>
          <p:cNvSpPr/>
          <p:nvPr/>
        </p:nvSpPr>
        <p:spPr>
          <a:xfrm>
            <a:off x="1431022" y="2376051"/>
            <a:ext cx="304800" cy="304800"/>
          </a:xfrm>
          <a:prstGeom prst="mathMultiply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Multiplikationszeichen 7">
            <a:extLst>
              <a:ext uri="{FF2B5EF4-FFF2-40B4-BE49-F238E27FC236}">
                <a16:creationId xmlns:a16="http://schemas.microsoft.com/office/drawing/2014/main" id="{C4B3DCE2-8E70-46D0-BB90-B14290165E21}"/>
              </a:ext>
            </a:extLst>
          </p:cNvPr>
          <p:cNvSpPr/>
          <p:nvPr/>
        </p:nvSpPr>
        <p:spPr>
          <a:xfrm>
            <a:off x="1422633" y="2914913"/>
            <a:ext cx="304800" cy="304800"/>
          </a:xfrm>
          <a:prstGeom prst="mathMultiply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Multiplikationszeichen 8">
            <a:extLst>
              <a:ext uri="{FF2B5EF4-FFF2-40B4-BE49-F238E27FC236}">
                <a16:creationId xmlns:a16="http://schemas.microsoft.com/office/drawing/2014/main" id="{54475F9A-3ED6-4ACC-B963-ABAED623D200}"/>
              </a:ext>
            </a:extLst>
          </p:cNvPr>
          <p:cNvSpPr/>
          <p:nvPr/>
        </p:nvSpPr>
        <p:spPr>
          <a:xfrm>
            <a:off x="1431022" y="1839920"/>
            <a:ext cx="304800" cy="304800"/>
          </a:xfrm>
          <a:prstGeom prst="mathMultiply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872B4E-6887-48F8-98E2-9F0D68742787}"/>
              </a:ext>
            </a:extLst>
          </p:cNvPr>
          <p:cNvSpPr txBox="1">
            <a:spLocks/>
          </p:cNvSpPr>
          <p:nvPr/>
        </p:nvSpPr>
        <p:spPr bwMode="auto">
          <a:xfrm>
            <a:off x="457200" y="10668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0000FF"/>
              </a:buClr>
              <a:buFont typeface="+mj-lt"/>
              <a:buAutoNum type="arabicPeriod" startAt="5"/>
            </a:pPr>
            <a:r>
              <a:rPr lang="en-GB" sz="1600" b="0" dirty="0">
                <a:latin typeface="+mj-lt"/>
                <a:cs typeface="Times New Roman" panose="02020603050405020304" pitchFamily="18" charset="0"/>
              </a:rPr>
              <a:t>What characterizes a graphical network?</a:t>
            </a:r>
          </a:p>
          <a:p>
            <a:pPr lvl="1" eaLnBrk="1" hangingPunct="1">
              <a:lnSpc>
                <a:spcPct val="90000"/>
              </a:lnSpc>
              <a:buClr>
                <a:srgbClr val="0000FF"/>
              </a:buClr>
              <a:buFont typeface="+mj-lt"/>
              <a:buAutoNum type="alphaLcParenR"/>
            </a:pPr>
            <a:r>
              <a:rPr lang="en-US" sz="1600" b="0" dirty="0">
                <a:latin typeface="+mj-lt"/>
                <a:cs typeface="Times New Roman" panose="02020603050405020304" pitchFamily="18" charset="0"/>
              </a:rPr>
              <a:t>(4pts) There might be more than one correct statement.</a:t>
            </a:r>
          </a:p>
          <a:p>
            <a:pPr marL="1200150" lvl="2" indent="-285750" eaLnBrk="1" hangingPunct="1">
              <a:lnSpc>
                <a:spcPct val="90000"/>
              </a:lnSpc>
              <a:buClr>
                <a:schemeClr val="tx1"/>
              </a:buClr>
              <a:buSzPct val="200000"/>
              <a:buFont typeface="Times New Roman" panose="02020603050405020304" pitchFamily="18" charset="0"/>
              <a:buChar char="□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Graphical networks always show a general joint probability.</a:t>
            </a:r>
          </a:p>
          <a:p>
            <a:pPr marL="1200150" lvl="2" indent="-285750" eaLnBrk="1" hangingPunct="1">
              <a:lnSpc>
                <a:spcPct val="90000"/>
              </a:lnSpc>
              <a:buClr>
                <a:schemeClr val="tx1"/>
              </a:buClr>
              <a:buSzPct val="200000"/>
              <a:buFont typeface="Times New Roman" panose="02020603050405020304" pitchFamily="18" charset="0"/>
              <a:buChar char="□"/>
            </a:pPr>
            <a:r>
              <a:rPr lang="en-US" sz="1600" b="0" dirty="0">
                <a:latin typeface="+mj-lt"/>
                <a:cs typeface="Times New Roman" panose="02020603050405020304" pitchFamily="18" charset="0"/>
              </a:rPr>
              <a:t>The topology of graphical networks defines the Conditional</a:t>
            </a:r>
          </a:p>
          <a:p>
            <a:pPr marL="914400" lvl="2" indent="0" eaLnBrk="1" hangingPunct="1">
              <a:lnSpc>
                <a:spcPct val="90000"/>
              </a:lnSpc>
              <a:buClr>
                <a:schemeClr val="tx1"/>
              </a:buClr>
              <a:buSzPct val="180000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     P</a:t>
            </a:r>
            <a:r>
              <a:rPr lang="en-US" sz="1600" b="0" dirty="0">
                <a:latin typeface="+mj-lt"/>
                <a:cs typeface="Times New Roman" panose="02020603050405020304" pitchFamily="18" charset="0"/>
              </a:rPr>
              <a:t>robability 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T</a:t>
            </a:r>
            <a:r>
              <a:rPr lang="en-US" sz="1600" b="0" dirty="0">
                <a:latin typeface="+mj-lt"/>
                <a:cs typeface="Times New Roman" panose="02020603050405020304" pitchFamily="18" charset="0"/>
              </a:rPr>
              <a:t>able (CPT) for each node.</a:t>
            </a:r>
            <a:endParaRPr lang="en-US" sz="1600" dirty="0">
              <a:latin typeface="+mj-lt"/>
              <a:cs typeface="Times New Roman" panose="02020603050405020304" pitchFamily="18" charset="0"/>
            </a:endParaRPr>
          </a:p>
          <a:p>
            <a:pPr marL="1200150" lvl="2" indent="-285750" eaLnBrk="1" hangingPunct="1">
              <a:lnSpc>
                <a:spcPct val="90000"/>
              </a:lnSpc>
              <a:buClr>
                <a:schemeClr val="tx1"/>
              </a:buClr>
              <a:buSzPct val="200000"/>
              <a:buFont typeface="Times New Roman" panose="02020603050405020304" pitchFamily="18" charset="0"/>
              <a:buChar char="□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1600" b="0" dirty="0">
                <a:latin typeface="+mj-lt"/>
                <a:cs typeface="Times New Roman" panose="02020603050405020304" pitchFamily="18" charset="0"/>
              </a:rPr>
              <a:t>topology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of graphical networks illustrates joint probabilities, but </a:t>
            </a:r>
          </a:p>
          <a:p>
            <a:pPr marL="914400" lvl="2" indent="0" eaLnBrk="1" hangingPunct="1">
              <a:lnSpc>
                <a:spcPct val="90000"/>
              </a:lnSpc>
              <a:buClr>
                <a:schemeClr val="tx1"/>
              </a:buClr>
              <a:buSzPct val="180000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     cannot represent real-world contexts. </a:t>
            </a:r>
          </a:p>
          <a:p>
            <a:pPr marL="1200150" lvl="2" indent="-285750" eaLnBrk="1" hangingPunct="1">
              <a:lnSpc>
                <a:spcPct val="90000"/>
              </a:lnSpc>
              <a:buClr>
                <a:schemeClr val="tx1"/>
              </a:buClr>
              <a:buSzPct val="200000"/>
              <a:buFont typeface="Times New Roman" panose="02020603050405020304" pitchFamily="18" charset="0"/>
              <a:buChar char="□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A conditioning case is a possible combination of values for the </a:t>
            </a:r>
          </a:p>
          <a:p>
            <a:pPr marL="914400" lvl="2" indent="0" eaLnBrk="1" hangingPunct="1">
              <a:lnSpc>
                <a:spcPct val="90000"/>
              </a:lnSpc>
              <a:buClr>
                <a:schemeClr val="tx1"/>
              </a:buClr>
              <a:buSzPct val="180000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     parent nodes.</a:t>
            </a:r>
          </a:p>
          <a:p>
            <a:pPr marL="914400" lvl="2" indent="0" algn="ctr" eaLnBrk="1" hangingPunct="1">
              <a:lnSpc>
                <a:spcPct val="90000"/>
              </a:lnSpc>
              <a:buClr>
                <a:schemeClr val="tx1"/>
              </a:buClr>
              <a:buSzPct val="180000"/>
            </a:pPr>
            <a:r>
              <a:rPr lang="en-US" sz="1600" b="0" dirty="0">
                <a:latin typeface="+mj-lt"/>
                <a:cs typeface="Times New Roman" panose="02020603050405020304" pitchFamily="18" charset="0"/>
              </a:rPr>
              <a:t>	</a:t>
            </a:r>
          </a:p>
          <a:p>
            <a:pPr marL="914400" lvl="2" indent="0" eaLnBrk="1" hangingPunct="1">
              <a:lnSpc>
                <a:spcPct val="90000"/>
              </a:lnSpc>
              <a:buClr>
                <a:schemeClr val="tx1"/>
              </a:buClr>
              <a:buSzPct val="180000"/>
            </a:pPr>
            <a:endParaRPr lang="en-US" sz="800" b="0" dirty="0"/>
          </a:p>
          <a:p>
            <a:pPr marL="457200" lvl="1" indent="0" eaLnBrk="1" hangingPunct="1">
              <a:lnSpc>
                <a:spcPct val="90000"/>
              </a:lnSpc>
            </a:pPr>
            <a:endParaRPr lang="en-US" sz="800" b="0" dirty="0"/>
          </a:p>
          <a:p>
            <a:pPr eaLnBrk="1" hangingPunct="1">
              <a:lnSpc>
                <a:spcPct val="90000"/>
              </a:lnSpc>
            </a:pPr>
            <a:endParaRPr lang="de-DE" sz="1200" b="0" dirty="0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EE66EE70-01CD-4265-9169-02DF75DEA4EB}"/>
              </a:ext>
            </a:extLst>
          </p:cNvPr>
          <p:cNvSpPr>
            <a:spLocks/>
          </p:cNvSpPr>
          <p:nvPr/>
        </p:nvSpPr>
        <p:spPr bwMode="auto">
          <a:xfrm>
            <a:off x="457200" y="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2000" dirty="0">
                <a:solidFill>
                  <a:schemeClr val="bg1"/>
                </a:solidFill>
              </a:rPr>
              <a:t>Questionnaire – Q3 – Problem 5+6</a:t>
            </a:r>
          </a:p>
        </p:txBody>
      </p:sp>
    </p:spTree>
    <p:extLst>
      <p:ext uri="{BB962C8B-B14F-4D97-AF65-F5344CB8AC3E}">
        <p14:creationId xmlns:p14="http://schemas.microsoft.com/office/powerpoint/2010/main" val="3302938526"/>
      </p:ext>
    </p:extLst>
  </p:cSld>
  <p:clrMapOvr>
    <a:masterClrMapping/>
  </p:clrMapOvr>
  <p:transition advTm="240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0" y="381000"/>
            <a:ext cx="9144000" cy="152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3558" name="Textfeld 8"/>
          <p:cNvSpPr txBox="1">
            <a:spLocks noChangeArrowheads="1"/>
          </p:cNvSpPr>
          <p:nvPr/>
        </p:nvSpPr>
        <p:spPr bwMode="auto">
          <a:xfrm>
            <a:off x="8420100" y="0"/>
            <a:ext cx="723900" cy="92392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5400" b="0">
                <a:latin typeface="Adobe Ming Std L" pitchFamily="18" charset="-128"/>
                <a:ea typeface="Adobe Ming Std L" pitchFamily="18" charset="-128"/>
              </a:rPr>
              <a:t>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2D872B4E-6887-48F8-98E2-9F0D6874278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1050022"/>
                <a:ext cx="8229600" cy="57317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defRPr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FF"/>
                  </a:buClr>
                  <a:buFont typeface="+mj-lt"/>
                  <a:buAutoNum type="arabicPeriod" startAt="6"/>
                </a:pPr>
                <a:r>
                  <a:rPr lang="en-US" sz="1600" b="0" dirty="0">
                    <a:solidFill>
                      <a:srgbClr val="000000"/>
                    </a:solidFill>
                    <a:latin typeface="+mj-lt"/>
                    <a:cs typeface="Calibri" panose="020F0502020204030204" pitchFamily="34" charset="0"/>
                  </a:rPr>
                  <a:t>Based on the explaining away example from the previous slides: Calculate                                                             the probability that the microphone (M) does not work when you already                          know that the recording app (A) and the session recording (R) do not work. </a:t>
                </a:r>
                <a14:m>
                  <m:oMath xmlns:m="http://schemas.openxmlformats.org/officeDocument/2006/math">
                    <m:r>
                      <a:rPr lang="de-DE" sz="1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de-DE" sz="1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de-DE" sz="1200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de-DE" sz="1200" b="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                                           </a:t>
                </a:r>
              </a:p>
              <a:p>
                <a14:m>
                  <m:oMath xmlns:m="http://schemas.openxmlformats.org/officeDocument/2006/math">
                    <m:r>
                      <a:rPr lang="de-DE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ar-AE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ar-AE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ar-AE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ar-AE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600" b="0" i="1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= </a:t>
                </a:r>
                <a:r>
                  <a:rPr lang="de-DE" sz="1600" b="0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?</a:t>
                </a:r>
              </a:p>
              <a:p>
                <a:pPr eaLnBrk="1" hangingPunct="1">
                  <a:lnSpc>
                    <a:spcPct val="90000"/>
                  </a:lnSpc>
                  <a:buClr>
                    <a:srgbClr val="0000FF"/>
                  </a:buClr>
                  <a:buFont typeface="+mj-lt"/>
                  <a:buAutoNum type="arabicPeriod" startAt="2"/>
                </a:pPr>
                <a:endParaRPr lang="de-DE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1300" dirty="0" smtClean="0">
                          <a:solidFill>
                            <a:srgbClr val="000000"/>
                          </a:solidFill>
                          <a:latin typeface="+mj-lt"/>
                          <a:cs typeface="Calibri" panose="020F0502020204030204" pitchFamily="34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sz="1300" smtClean="0">
                          <a:solidFill>
                            <a:srgbClr val="000000"/>
                          </a:solidFill>
                          <a:latin typeface="+mj-lt"/>
                          <a:cs typeface="Calibri" panose="020F0502020204030204" pitchFamily="34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de-DE" sz="1300" b="1" i="0" smtClean="0">
                          <a:solidFill>
                            <a:srgbClr val="000000"/>
                          </a:solidFill>
                          <a:latin typeface="+mj-lt"/>
                          <a:cs typeface="Calibri" panose="020F0502020204030204" pitchFamily="34" charset="0"/>
                        </a:rPr>
                        <m:t>Read</m:t>
                      </m:r>
                      <m:r>
                        <m:rPr>
                          <m:nor/>
                        </m:rPr>
                        <a:rPr lang="de-DE" sz="1300" b="1" i="0" smtClean="0">
                          <a:solidFill>
                            <a:srgbClr val="000000"/>
                          </a:solidFill>
                          <a:latin typeface="+mj-lt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300" b="1" i="0" smtClean="0">
                          <a:solidFill>
                            <a:srgbClr val="000000"/>
                          </a:solidFill>
                          <a:latin typeface="+mj-lt"/>
                          <a:cs typeface="Calibri" panose="020F0502020204030204" pitchFamily="34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sz="1300" b="1" i="0" smtClean="0">
                          <a:solidFill>
                            <a:srgbClr val="000000"/>
                          </a:solidFill>
                          <a:latin typeface="+mj-lt"/>
                          <a:cs typeface="Calibri" panose="020F0502020204030204" pitchFamily="34" charset="0"/>
                        </a:rPr>
                        <m:t>quation</m:t>
                      </m:r>
                      <m:r>
                        <m:rPr>
                          <m:nor/>
                        </m:rPr>
                        <a:rPr lang="en-US" sz="1300" b="1" i="0" smtClean="0">
                          <a:solidFill>
                            <a:srgbClr val="000000"/>
                          </a:solidFill>
                          <a:latin typeface="+mj-lt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300" smtClean="0">
                          <a:solidFill>
                            <a:srgbClr val="000000"/>
                          </a:solidFill>
                          <a:latin typeface="+mj-lt"/>
                          <a:cs typeface="Calibri" panose="020F0502020204030204" pitchFamily="34" charset="0"/>
                        </a:rPr>
                        <m:t>from</m:t>
                      </m:r>
                      <m:r>
                        <m:rPr>
                          <m:nor/>
                        </m:rPr>
                        <a:rPr lang="en-US" sz="1300" smtClean="0">
                          <a:solidFill>
                            <a:srgbClr val="000000"/>
                          </a:solidFill>
                          <a:latin typeface="+mj-lt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300" smtClean="0">
                          <a:solidFill>
                            <a:srgbClr val="000000"/>
                          </a:solidFill>
                          <a:latin typeface="+mj-lt"/>
                          <a:cs typeface="Calibri" panose="020F0502020204030204" pitchFamily="34" charset="0"/>
                        </a:rPr>
                        <m:t>given</m:t>
                      </m:r>
                      <m:r>
                        <m:rPr>
                          <m:nor/>
                        </m:rPr>
                        <a:rPr lang="en-US" sz="1300" smtClean="0">
                          <a:solidFill>
                            <a:srgbClr val="000000"/>
                          </a:solidFill>
                          <a:latin typeface="+mj-lt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300" smtClean="0">
                          <a:solidFill>
                            <a:srgbClr val="000000"/>
                          </a:solidFill>
                          <a:latin typeface="+mj-lt"/>
                          <a:cs typeface="Calibri" panose="020F0502020204030204" pitchFamily="34" charset="0"/>
                        </a:rPr>
                        <m:t>network</m:t>
                      </m:r>
                      <m:r>
                        <m:rPr>
                          <m:nor/>
                        </m:rPr>
                        <a:rPr lang="en-US" sz="1300" smtClean="0">
                          <a:solidFill>
                            <a:srgbClr val="000000"/>
                          </a:solidFill>
                          <a:latin typeface="+mj-lt"/>
                          <a:cs typeface="Calibri" panose="020F0502020204030204" pitchFamily="34" charset="0"/>
                        </a:rPr>
                        <m:t>:</m:t>
                      </m:r>
                    </m:oMath>
                  </m:oMathPara>
                </a14:m>
                <a:endParaRPr lang="en-US" sz="1300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  <a:p>
                <a:endParaRPr lang="en-US" sz="1300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13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3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13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3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3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3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13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300" b="0" dirty="0">
                  <a:latin typeface="+mj-lt"/>
                </a:endParaRPr>
              </a:p>
              <a:p>
                <a:r>
                  <a:rPr lang="en-US" sz="1300" dirty="0">
                    <a:latin typeface="+mj-lt"/>
                    <a:cs typeface="Calibri" panose="020F0502020204030204" pitchFamily="34" charset="0"/>
                  </a:rPr>
                  <a:t>	2</a:t>
                </a:r>
                <a:r>
                  <a:rPr lang="en-US" sz="1300" dirty="0">
                    <a:solidFill>
                      <a:srgbClr val="000000"/>
                    </a:solidFill>
                    <a:latin typeface="+mj-lt"/>
                    <a:cs typeface="Calibri" panose="020F0502020204030204" pitchFamily="34" charset="0"/>
                  </a:rPr>
                  <a:t>. Apply product rule over A and R:</a:t>
                </a:r>
                <a:endParaRPr lang="en-US" sz="1300" b="0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  <a:p>
                <a:endParaRPr lang="en-US" sz="1300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13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3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3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3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3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300" b="0" i="1" dirty="0">
                  <a:latin typeface="+mj-lt"/>
                </a:endParaRPr>
              </a:p>
              <a:p>
                <a:r>
                  <a:rPr lang="en-US" sz="1300" dirty="0">
                    <a:solidFill>
                      <a:srgbClr val="000000"/>
                    </a:solidFill>
                    <a:latin typeface="+mj-lt"/>
                    <a:cs typeface="Calibri" panose="020F0502020204030204" pitchFamily="34" charset="0"/>
                  </a:rPr>
                  <a:t>	3. Apply sum rule over M:</a:t>
                </a:r>
              </a:p>
              <a:p>
                <a:endParaRPr lang="en-US" sz="1300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r>
                        <a:rPr lang="en-US" sz="13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r>
                        <a:rPr lang="en-US" sz="13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𝑅</m:t>
                      </m:r>
                      <m:r>
                        <a:rPr lang="en-US" sz="13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)=</m:t>
                      </m:r>
                      <m:r>
                        <a:rPr lang="en-US" sz="13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3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3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300" b="0" i="1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  <a:p>
                <a:r>
                  <a:rPr lang="en-US" sz="1300" dirty="0">
                    <a:solidFill>
                      <a:srgbClr val="000000"/>
                    </a:solidFill>
                    <a:latin typeface="+mj-lt"/>
                    <a:cs typeface="Calibri" panose="020F0502020204030204" pitchFamily="34" charset="0"/>
                  </a:rPr>
                  <a:t>	4. Insert into original equation:</a:t>
                </a:r>
              </a:p>
              <a:p>
                <a:endParaRPr lang="en-US" sz="1300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</m:d>
                      <m:r>
                        <a:rPr lang="en-US" sz="13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3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3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a:rPr lang="en-US" sz="1300" b="0" i="1" strike="sngStrike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300" b="0" i="1" strike="sngStrik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300" b="0" i="1" strike="sngStrik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sz="1300" b="0" i="1" strike="sngStrike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300" b="0" i="1" strike="sngStrik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300" b="0" i="1" strike="sngStrik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13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US" sz="13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  <m:aln/>
                                </m:rPr>
                                <a:rPr lang="en-US" sz="13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𝑀</m:t>
                              </m:r>
                            </m:sub>
                            <m:sup/>
                            <m:e>
                              <m:r>
                                <a:rPr lang="en-US" sz="13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3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en-US" sz="13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∗</m:t>
                              </m:r>
                              <m:r>
                                <a:rPr lang="en-US" sz="13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𝑃</m:t>
                              </m:r>
                              <m:r>
                                <a:rPr lang="en-US" sz="13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3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𝑅</m:t>
                              </m:r>
                              <m:r>
                                <a:rPr lang="en-US" sz="13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|</m:t>
                              </m:r>
                              <m:r>
                                <a:rPr lang="en-US" sz="13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𝑀</m:t>
                              </m:r>
                              <m:r>
                                <a:rPr lang="en-US" sz="13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3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𝐴</m:t>
                              </m:r>
                              <m:r>
                                <a:rPr lang="en-US" sz="13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1300" b="0" i="1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  <a:p>
                <a:endParaRPr lang="en-US" sz="1300" b="0" i="1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  <a:p>
                <a:r>
                  <a:rPr lang="en-US" sz="1300" b="0" i="1" dirty="0">
                    <a:solidFill>
                      <a:srgbClr val="000000"/>
                    </a:solidFill>
                    <a:latin typeface="+mj-lt"/>
                    <a:cs typeface="Calibri" panose="020F0502020204030204" pitchFamily="34" charset="0"/>
                  </a:rPr>
                  <a:t>	</a:t>
                </a:r>
                <a:r>
                  <a:rPr lang="de-DE" sz="1300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13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𝑷</m:t>
                    </m:r>
                    <m:d>
                      <m:dPr>
                        <m:ctrlPr>
                          <a:rPr lang="de-DE" sz="1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DE" sz="13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𝑴</m:t>
                        </m:r>
                        <m:r>
                          <a:rPr lang="de-DE" sz="1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de-DE" sz="1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</m:e>
                      <m:e>
                        <m:r>
                          <a:rPr lang="de-DE" sz="13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</m:t>
                        </m:r>
                        <m:r>
                          <a:rPr lang="de-DE" sz="1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de-DE" sz="1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  <m:r>
                          <a:rPr lang="de-DE" sz="1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de-DE" sz="13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𝑹</m:t>
                        </m:r>
                        <m:r>
                          <a:rPr lang="de-DE" sz="1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de-DE" sz="1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1300" i="1" dirty="0">
                    <a:solidFill>
                      <a:srgbClr val="000000"/>
                    </a:solidFill>
                    <a:latin typeface="+mj-lt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13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  <m:r>
                      <a:rPr lang="de-DE" sz="13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  <m:r>
                      <a:rPr lang="de-DE" sz="13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de-DE" sz="13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𝟏𝟏𝟏</m:t>
                    </m:r>
                  </m:oMath>
                </a14:m>
                <a:endParaRPr lang="en-US" sz="1300" i="1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2D872B4E-6887-48F8-98E2-9F0D68742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050022"/>
                <a:ext cx="8229600" cy="5731778"/>
              </a:xfrm>
              <a:prstGeom prst="rect">
                <a:avLst/>
              </a:prstGeom>
              <a:blipFill>
                <a:blip r:embed="rId3"/>
                <a:stretch>
                  <a:fillRect l="-296" t="-319" r="-24741" b="-95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DA1DDC32-08CD-4C9B-8BE9-12743843B47B}"/>
              </a:ext>
            </a:extLst>
          </p:cNvPr>
          <p:cNvSpPr/>
          <p:nvPr/>
        </p:nvSpPr>
        <p:spPr>
          <a:xfrm>
            <a:off x="859686" y="2084284"/>
            <a:ext cx="1257214" cy="300132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64FF0F1-A2E3-45F0-AF56-F367D8E9FD3D}"/>
              </a:ext>
            </a:extLst>
          </p:cNvPr>
          <p:cNvSpPr/>
          <p:nvPr/>
        </p:nvSpPr>
        <p:spPr>
          <a:xfrm>
            <a:off x="5009762" y="2742182"/>
            <a:ext cx="533400" cy="522924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BB3A5EC-9591-4F32-AFE0-4008747E45E2}"/>
              </a:ext>
            </a:extLst>
          </p:cNvPr>
          <p:cNvSpPr/>
          <p:nvPr/>
        </p:nvSpPr>
        <p:spPr>
          <a:xfrm>
            <a:off x="7229501" y="2742182"/>
            <a:ext cx="533400" cy="522924"/>
          </a:xfrm>
          <a:prstGeom prst="ellipse">
            <a:avLst/>
          </a:prstGeom>
          <a:solidFill>
            <a:schemeClr val="accent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8ED3C120-FB63-4B86-BD5E-B58708D84FF1}"/>
              </a:ext>
            </a:extLst>
          </p:cNvPr>
          <p:cNvSpPr/>
          <p:nvPr/>
        </p:nvSpPr>
        <p:spPr>
          <a:xfrm>
            <a:off x="6119631" y="3928520"/>
            <a:ext cx="533400" cy="522924"/>
          </a:xfrm>
          <a:prstGeom prst="ellipse">
            <a:avLst/>
          </a:prstGeom>
          <a:solidFill>
            <a:schemeClr val="accent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C012C78-5D98-4537-A5A8-3E1EF906D13B}"/>
              </a:ext>
            </a:extLst>
          </p:cNvPr>
          <p:cNvCxnSpPr>
            <a:cxnSpLocks/>
            <a:stCxn id="25" idx="5"/>
            <a:endCxn id="27" idx="1"/>
          </p:cNvCxnSpPr>
          <p:nvPr/>
        </p:nvCxnSpPr>
        <p:spPr>
          <a:xfrm>
            <a:off x="5465047" y="3188526"/>
            <a:ext cx="732699" cy="816574"/>
          </a:xfrm>
          <a:prstGeom prst="straightConnector1">
            <a:avLst/>
          </a:prstGeom>
          <a:ln w="28575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C5D266F-8953-44D6-BF41-F59024101C9B}"/>
              </a:ext>
            </a:extLst>
          </p:cNvPr>
          <p:cNvCxnSpPr>
            <a:cxnSpLocks/>
            <a:stCxn id="26" idx="3"/>
            <a:endCxn id="27" idx="7"/>
          </p:cNvCxnSpPr>
          <p:nvPr/>
        </p:nvCxnSpPr>
        <p:spPr>
          <a:xfrm flipH="1">
            <a:off x="6574916" y="3188526"/>
            <a:ext cx="732700" cy="816574"/>
          </a:xfrm>
          <a:prstGeom prst="straightConnector1">
            <a:avLst/>
          </a:prstGeom>
          <a:ln w="28575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0ADC6FC-2331-4AC9-ADB7-FD173905EE99}"/>
              </a:ext>
            </a:extLst>
          </p:cNvPr>
          <p:cNvSpPr txBox="1"/>
          <p:nvPr/>
        </p:nvSpPr>
        <p:spPr>
          <a:xfrm>
            <a:off x="6914762" y="2818002"/>
            <a:ext cx="345955" cy="370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7E7DE75-6B35-423A-A5FC-F3F8504D2060}"/>
              </a:ext>
            </a:extLst>
          </p:cNvPr>
          <p:cNvSpPr txBox="1"/>
          <p:nvPr/>
        </p:nvSpPr>
        <p:spPr>
          <a:xfrm>
            <a:off x="5806807" y="4043010"/>
            <a:ext cx="345955" cy="370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R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EBFAF7FF-1EF4-4A62-9D14-660B13DB7570}"/>
              </a:ext>
            </a:extLst>
          </p:cNvPr>
          <p:cNvSpPr>
            <a:spLocks/>
          </p:cNvSpPr>
          <p:nvPr/>
        </p:nvSpPr>
        <p:spPr bwMode="auto">
          <a:xfrm>
            <a:off x="457200" y="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2000" dirty="0">
                <a:solidFill>
                  <a:schemeClr val="bg1"/>
                </a:solidFill>
              </a:rPr>
              <a:t>Questionnaire – Q3 – Problem 5+6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A3F8BB2-496A-48C1-A4C8-FC3591F473F8}"/>
              </a:ext>
            </a:extLst>
          </p:cNvPr>
          <p:cNvSpPr txBox="1"/>
          <p:nvPr/>
        </p:nvSpPr>
        <p:spPr>
          <a:xfrm>
            <a:off x="4648200" y="2819400"/>
            <a:ext cx="345955" cy="370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42138482"/>
      </p:ext>
    </p:extLst>
  </p:cSld>
  <p:clrMapOvr>
    <a:masterClrMapping/>
  </p:clrMapOvr>
  <p:transition advTm="4754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CA6C106-983F-4CE0-AB7A-86E4F54911E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82575" y="412750"/>
            <a:ext cx="8578850" cy="6032500"/>
          </a:xfrm>
        </p:spPr>
        <p:txBody>
          <a:bodyPr/>
          <a:lstStyle/>
          <a:p>
            <a:r>
              <a:rPr lang="en-GB" sz="1050" dirty="0">
                <a:solidFill>
                  <a:schemeClr val="bg1"/>
                </a:solidFill>
              </a:rPr>
              <a:t>MIT License</a:t>
            </a:r>
          </a:p>
          <a:p>
            <a:endParaRPr lang="en-GB" sz="1050" dirty="0">
              <a:solidFill>
                <a:schemeClr val="bg1"/>
              </a:solidFill>
            </a:endParaRPr>
          </a:p>
          <a:p>
            <a:r>
              <a:rPr lang="en-GB" sz="1050" dirty="0">
                <a:solidFill>
                  <a:schemeClr val="bg1"/>
                </a:solidFill>
              </a:rPr>
              <a:t>Copyright (c) [2020] [</a:t>
            </a:r>
            <a:r>
              <a:rPr lang="de-DE" sz="1050" b="1" dirty="0">
                <a:solidFill>
                  <a:schemeClr val="bg1"/>
                </a:solidFill>
              </a:rPr>
              <a:t>Fabian Imkenberg, Jacqueline Näther, </a:t>
            </a:r>
            <a:r>
              <a:rPr lang="en-GB" sz="1050" b="1" dirty="0">
                <a:solidFill>
                  <a:schemeClr val="bg1"/>
                </a:solidFill>
              </a:rPr>
              <a:t>Christoph </a:t>
            </a:r>
            <a:r>
              <a:rPr lang="en-GB" sz="1050" b="1" dirty="0" err="1">
                <a:solidFill>
                  <a:schemeClr val="bg1"/>
                </a:solidFill>
              </a:rPr>
              <a:t>Werries</a:t>
            </a:r>
            <a:r>
              <a:rPr lang="en-GB" sz="1050" dirty="0">
                <a:solidFill>
                  <a:schemeClr val="bg1"/>
                </a:solidFill>
              </a:rPr>
              <a:t>]</a:t>
            </a:r>
          </a:p>
          <a:p>
            <a:endParaRPr lang="en-GB" sz="1050" dirty="0">
              <a:solidFill>
                <a:schemeClr val="bg1"/>
              </a:solidFill>
            </a:endParaRPr>
          </a:p>
          <a:p>
            <a:r>
              <a:rPr lang="en-GB" sz="1050" dirty="0">
                <a:solidFill>
                  <a:schemeClr val="bg1"/>
                </a:solidFill>
              </a:rPr>
              <a:t>Permission is hereby granted, free of charge, to any person obtaining a copy</a:t>
            </a:r>
          </a:p>
          <a:p>
            <a:r>
              <a:rPr lang="en-GB" sz="1050" dirty="0">
                <a:solidFill>
                  <a:schemeClr val="bg1"/>
                </a:solidFill>
              </a:rPr>
              <a:t>of this software and associated documentation files (the "Software"), to deal</a:t>
            </a:r>
          </a:p>
          <a:p>
            <a:r>
              <a:rPr lang="en-GB" sz="1050" dirty="0">
                <a:solidFill>
                  <a:schemeClr val="bg1"/>
                </a:solidFill>
              </a:rPr>
              <a:t>in the Software without restriction, including without limitation the rights</a:t>
            </a:r>
          </a:p>
          <a:p>
            <a:r>
              <a:rPr lang="en-GB" sz="1050" dirty="0">
                <a:solidFill>
                  <a:schemeClr val="bg1"/>
                </a:solidFill>
              </a:rPr>
              <a:t>to use, copy, modify, merge, publish, distribute, sublicense, and/or sell</a:t>
            </a:r>
          </a:p>
          <a:p>
            <a:r>
              <a:rPr lang="en-GB" sz="1050" dirty="0">
                <a:solidFill>
                  <a:schemeClr val="bg1"/>
                </a:solidFill>
              </a:rPr>
              <a:t>copies of the Software, and to permit persons to whom the Software is</a:t>
            </a:r>
          </a:p>
          <a:p>
            <a:r>
              <a:rPr lang="en-GB" sz="1050" dirty="0">
                <a:solidFill>
                  <a:schemeClr val="bg1"/>
                </a:solidFill>
              </a:rPr>
              <a:t>furnished to do so, subject to the following conditions:</a:t>
            </a:r>
          </a:p>
          <a:p>
            <a:endParaRPr lang="en-GB" sz="1050" dirty="0">
              <a:solidFill>
                <a:schemeClr val="bg1"/>
              </a:solidFill>
            </a:endParaRPr>
          </a:p>
          <a:p>
            <a:r>
              <a:rPr lang="en-GB" sz="1050" dirty="0">
                <a:solidFill>
                  <a:schemeClr val="bg1"/>
                </a:solidFill>
              </a:rPr>
              <a:t>The above copyright notice and this permission notice shall be included in all</a:t>
            </a:r>
          </a:p>
          <a:p>
            <a:r>
              <a:rPr lang="en-GB" sz="1050" dirty="0">
                <a:solidFill>
                  <a:schemeClr val="bg1"/>
                </a:solidFill>
              </a:rPr>
              <a:t>copies or substantial portions of the Software.</a:t>
            </a:r>
          </a:p>
          <a:p>
            <a:endParaRPr lang="en-GB" sz="1050" dirty="0">
              <a:solidFill>
                <a:schemeClr val="bg1"/>
              </a:solidFill>
            </a:endParaRPr>
          </a:p>
          <a:p>
            <a:r>
              <a:rPr lang="en-GB" sz="1050" dirty="0">
                <a:solidFill>
                  <a:schemeClr val="bg1"/>
                </a:solidFill>
              </a:rPr>
              <a:t>THE SOFTWARE IS PROVIDED "AS IS", WITHOUT WARRANTY OF ANY KIND, EXPRESS OR</a:t>
            </a:r>
          </a:p>
          <a:p>
            <a:r>
              <a:rPr lang="en-GB" sz="1050" dirty="0">
                <a:solidFill>
                  <a:schemeClr val="bg1"/>
                </a:solidFill>
              </a:rPr>
              <a:t>IMPLIED, INCLUDING BUT NOT LIMITED TO THE WARRANTIES OF MERCHANTABILITY,</a:t>
            </a:r>
          </a:p>
          <a:p>
            <a:r>
              <a:rPr lang="en-GB" sz="1050" dirty="0">
                <a:solidFill>
                  <a:schemeClr val="bg1"/>
                </a:solidFill>
              </a:rPr>
              <a:t>FITNESS FOR A PARTICULAR PURPOSE AND NONINFRINGEMENT. IN NO EVENT SHALL THE</a:t>
            </a:r>
          </a:p>
          <a:p>
            <a:r>
              <a:rPr lang="en-GB" sz="1050" dirty="0">
                <a:solidFill>
                  <a:schemeClr val="bg1"/>
                </a:solidFill>
              </a:rPr>
              <a:t>AUTHORS OR COPYRIGHT HOLDERS BE LIABLE FOR ANY CLAIM, DAMAGES OR OTHER</a:t>
            </a:r>
          </a:p>
          <a:p>
            <a:r>
              <a:rPr lang="en-GB" sz="1050" dirty="0">
                <a:solidFill>
                  <a:schemeClr val="bg1"/>
                </a:solidFill>
              </a:rPr>
              <a:t>LIABILITY, WHETHER IN AN ACTION OF CONTRACT, TORT OR OTHERWISE, ARISING FROM,</a:t>
            </a:r>
          </a:p>
          <a:p>
            <a:r>
              <a:rPr lang="en-GB" sz="1050" dirty="0">
                <a:solidFill>
                  <a:schemeClr val="bg1"/>
                </a:solidFill>
              </a:rPr>
              <a:t>OUT OF OR IN CONNECTION WITH THE SOFTWARE OR THE USE OR OTHER DEALINGS IN THE</a:t>
            </a:r>
          </a:p>
          <a:p>
            <a:r>
              <a:rPr lang="en-GB" sz="1050" dirty="0">
                <a:solidFill>
                  <a:schemeClr val="bg1"/>
                </a:solidFill>
              </a:rPr>
              <a:t>SOFTWARE.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4208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z="2000" dirty="0"/>
              <a:t>Representing knowledge example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>
          <a:xfrm>
            <a:off x="228599" y="990600"/>
            <a:ext cx="7425343" cy="1209324"/>
          </a:xfrm>
        </p:spPr>
        <p:txBody>
          <a:bodyPr lIns="90000" rIns="0"/>
          <a:lstStyle/>
          <a:p>
            <a:pPr marL="0" indent="0" eaLnBrk="1" hangingPunct="1">
              <a:lnSpc>
                <a:spcPct val="90000"/>
              </a:lnSpc>
            </a:pPr>
            <a:endParaRPr lang="en-US" sz="1800" dirty="0"/>
          </a:p>
          <a:p>
            <a:pPr marL="0" indent="0" eaLnBrk="1" hangingPunct="1">
              <a:lnSpc>
                <a:spcPct val="90000"/>
              </a:lnSpc>
            </a:pPr>
            <a:r>
              <a:rPr lang="en-GB" sz="1800" b="0" dirty="0"/>
              <a:t>The model can help us to understand how a special </a:t>
            </a:r>
            <a:r>
              <a:rPr lang="en-GB" sz="1800" dirty="0"/>
              <a:t>state</a:t>
            </a:r>
            <a:r>
              <a:rPr lang="en-GB" sz="1800" b="0" dirty="0"/>
              <a:t> is dependent on its </a:t>
            </a:r>
            <a:r>
              <a:rPr lang="en-GB" sz="1800" dirty="0"/>
              <a:t>conditions</a:t>
            </a:r>
            <a:r>
              <a:rPr lang="en-GB" sz="1800" b="0" dirty="0"/>
              <a:t>.</a:t>
            </a:r>
          </a:p>
          <a:p>
            <a:pPr marL="0" indent="0" eaLnBrk="1" hangingPunct="1">
              <a:lnSpc>
                <a:spcPct val="90000"/>
              </a:lnSpc>
            </a:pPr>
            <a:endParaRPr lang="en-GB" sz="600" b="0" dirty="0"/>
          </a:p>
          <a:p>
            <a:pPr marL="400050" lvl="1" indent="0" eaLnBrk="1" hangingPunct="1">
              <a:lnSpc>
                <a:spcPct val="90000"/>
              </a:lnSpc>
            </a:pPr>
            <a:endParaRPr lang="en-GB" sz="1400" b="0" dirty="0"/>
          </a:p>
          <a:p>
            <a:pPr marL="0" indent="0" eaLnBrk="1" hangingPunct="1">
              <a:lnSpc>
                <a:spcPct val="90000"/>
              </a:lnSpc>
            </a:pPr>
            <a:endParaRPr lang="en-GB" sz="1800" b="0" dirty="0"/>
          </a:p>
          <a:p>
            <a:pPr marL="0" indent="0" eaLnBrk="1" hangingPunct="1">
              <a:lnSpc>
                <a:spcPct val="90000"/>
              </a:lnSpc>
            </a:pPr>
            <a:endParaRPr lang="en-GB" sz="1800" b="0" dirty="0"/>
          </a:p>
          <a:p>
            <a:pPr marL="0" indent="0" eaLnBrk="1" hangingPunct="1">
              <a:lnSpc>
                <a:spcPct val="90000"/>
              </a:lnSpc>
            </a:pPr>
            <a:endParaRPr lang="en-GB" sz="1800" b="0" dirty="0"/>
          </a:p>
          <a:p>
            <a:pPr marL="0" indent="0" eaLnBrk="1" hangingPunct="1">
              <a:lnSpc>
                <a:spcPct val="90000"/>
              </a:lnSpc>
            </a:pPr>
            <a:endParaRPr lang="en-GB" sz="1800" b="0" dirty="0"/>
          </a:p>
          <a:p>
            <a:pPr eaLnBrk="1" hangingPunct="1">
              <a:lnSpc>
                <a:spcPct val="90000"/>
              </a:lnSpc>
            </a:pPr>
            <a:endParaRPr lang="en-GB" sz="1200" b="0" dirty="0"/>
          </a:p>
          <a:p>
            <a:pPr eaLnBrk="1" hangingPunct="1">
              <a:lnSpc>
                <a:spcPct val="90000"/>
              </a:lnSpc>
            </a:pPr>
            <a:endParaRPr lang="en-GB" sz="1200" b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EB0D8-E56B-483A-B87C-821BCA40D7BD}"/>
              </a:ext>
            </a:extLst>
          </p:cNvPr>
          <p:cNvSpPr txBox="1">
            <a:spLocks/>
          </p:cNvSpPr>
          <p:nvPr/>
        </p:nvSpPr>
        <p:spPr bwMode="auto">
          <a:xfrm>
            <a:off x="228600" y="609600"/>
            <a:ext cx="868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sz="2000" dirty="0"/>
              <a:t>How to use graphical models for real world problems?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7CD01C1C-A225-4FE2-9459-94713B1897F1}"/>
              </a:ext>
            </a:extLst>
          </p:cNvPr>
          <p:cNvGrpSpPr/>
          <p:nvPr/>
        </p:nvGrpSpPr>
        <p:grpSpPr>
          <a:xfrm>
            <a:off x="5666370" y="2321534"/>
            <a:ext cx="3086100" cy="1898142"/>
            <a:chOff x="5943600" y="1494282"/>
            <a:chExt cx="3086100" cy="1898142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F49D53F5-E361-48AA-9D64-E2CB74BB1789}"/>
                </a:ext>
              </a:extLst>
            </p:cNvPr>
            <p:cNvSpPr/>
            <p:nvPr/>
          </p:nvSpPr>
          <p:spPr>
            <a:xfrm>
              <a:off x="6858000" y="1494282"/>
              <a:ext cx="1257300" cy="457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1E3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b="1" dirty="0">
                  <a:solidFill>
                    <a:srgbClr val="1E3336"/>
                  </a:solidFill>
                </a:rPr>
                <a:t>Motivation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2BE115FF-739C-45F4-9742-70AA2295266B}"/>
                </a:ext>
              </a:extLst>
            </p:cNvPr>
            <p:cNvSpPr/>
            <p:nvPr/>
          </p:nvSpPr>
          <p:spPr>
            <a:xfrm>
              <a:off x="5943600" y="2229612"/>
              <a:ext cx="1257300" cy="457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1E3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1400" b="1" dirty="0">
                  <a:solidFill>
                    <a:srgbClr val="1E3336"/>
                  </a:solidFill>
                </a:rPr>
                <a:t>Self-learning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6683A4FD-E0B2-41F1-A8BD-8BAC6E54185F}"/>
                </a:ext>
              </a:extLst>
            </p:cNvPr>
            <p:cNvSpPr/>
            <p:nvPr/>
          </p:nvSpPr>
          <p:spPr>
            <a:xfrm>
              <a:off x="6858000" y="2935224"/>
              <a:ext cx="1257300" cy="4572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1E3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1400" b="1" dirty="0">
                  <a:solidFill>
                    <a:srgbClr val="1E3336"/>
                  </a:solidFill>
                </a:rPr>
                <a:t>Informed</a:t>
              </a: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B399B6BC-4CBC-43C1-805B-1F595CA458DC}"/>
                </a:ext>
              </a:extLst>
            </p:cNvPr>
            <p:cNvSpPr/>
            <p:nvPr/>
          </p:nvSpPr>
          <p:spPr>
            <a:xfrm>
              <a:off x="7772400" y="2199894"/>
              <a:ext cx="1257300" cy="4572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1E3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1400" b="1" dirty="0">
                  <a:solidFill>
                    <a:srgbClr val="1E3336"/>
                  </a:solidFill>
                </a:rPr>
                <a:t>LetWork</a:t>
              </a:r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C2E78B99-B340-4952-83FC-C2B2A9BE58B2}"/>
                </a:ext>
              </a:extLst>
            </p:cNvPr>
            <p:cNvCxnSpPr>
              <a:stCxn id="3" idx="3"/>
              <a:endCxn id="9" idx="0"/>
            </p:cNvCxnSpPr>
            <p:nvPr/>
          </p:nvCxnSpPr>
          <p:spPr>
            <a:xfrm flipH="1">
              <a:off x="6572250" y="1884527"/>
              <a:ext cx="469877" cy="345085"/>
            </a:xfrm>
            <a:prstGeom prst="straightConnector1">
              <a:avLst/>
            </a:prstGeom>
            <a:ln w="28575">
              <a:solidFill>
                <a:srgbClr val="1E333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FF3027BD-CF6F-4C8E-992C-81EF92796ADD}"/>
                </a:ext>
              </a:extLst>
            </p:cNvPr>
            <p:cNvCxnSpPr>
              <a:cxnSpLocks/>
              <a:stCxn id="3" idx="5"/>
              <a:endCxn id="17" idx="0"/>
            </p:cNvCxnSpPr>
            <p:nvPr/>
          </p:nvCxnSpPr>
          <p:spPr>
            <a:xfrm>
              <a:off x="7931173" y="1884527"/>
              <a:ext cx="469877" cy="315367"/>
            </a:xfrm>
            <a:prstGeom prst="straightConnector1">
              <a:avLst/>
            </a:prstGeom>
            <a:ln w="28575">
              <a:solidFill>
                <a:srgbClr val="1E333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441475B7-0B6E-4E44-8115-4F5B9929F309}"/>
                </a:ext>
              </a:extLst>
            </p:cNvPr>
            <p:cNvCxnSpPr>
              <a:cxnSpLocks/>
              <a:stCxn id="9" idx="4"/>
              <a:endCxn id="15" idx="1"/>
            </p:cNvCxnSpPr>
            <p:nvPr/>
          </p:nvCxnSpPr>
          <p:spPr>
            <a:xfrm>
              <a:off x="6572250" y="2686812"/>
              <a:ext cx="469877" cy="315367"/>
            </a:xfrm>
            <a:prstGeom prst="straightConnector1">
              <a:avLst/>
            </a:prstGeom>
            <a:ln w="28575">
              <a:solidFill>
                <a:srgbClr val="1E333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3AAE67DA-0F65-4CA6-81E2-19A1620D3290}"/>
                </a:ext>
              </a:extLst>
            </p:cNvPr>
            <p:cNvCxnSpPr>
              <a:cxnSpLocks/>
              <a:stCxn id="17" idx="4"/>
              <a:endCxn id="15" idx="7"/>
            </p:cNvCxnSpPr>
            <p:nvPr/>
          </p:nvCxnSpPr>
          <p:spPr>
            <a:xfrm flipH="1">
              <a:off x="7931173" y="2657094"/>
              <a:ext cx="469877" cy="345085"/>
            </a:xfrm>
            <a:prstGeom prst="straightConnector1">
              <a:avLst/>
            </a:prstGeom>
            <a:ln w="28575">
              <a:solidFill>
                <a:srgbClr val="1E333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CB9CB0E0-8AA3-4602-9339-E0D5762E99AE}"/>
              </a:ext>
            </a:extLst>
          </p:cNvPr>
          <p:cNvSpPr txBox="1"/>
          <p:nvPr/>
        </p:nvSpPr>
        <p:spPr>
          <a:xfrm>
            <a:off x="228600" y="5124069"/>
            <a:ext cx="86868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GB" dirty="0">
                <a:latin typeface="+mn-lt"/>
              </a:rPr>
              <a:t>Knowing the </a:t>
            </a:r>
            <a:r>
              <a:rPr lang="en-GB" b="1" dirty="0">
                <a:latin typeface="+mn-lt"/>
              </a:rPr>
              <a:t>probabilities</a:t>
            </a:r>
            <a:r>
              <a:rPr lang="en-GB" dirty="0">
                <a:latin typeface="+mn-lt"/>
              </a:rPr>
              <a:t>, there is a way to easily represent the topology of the network with concrete probability values.</a:t>
            </a:r>
            <a:endParaRPr lang="en-GB" sz="1800" b="0" dirty="0">
              <a:latin typeface="+mn-lt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E8169F9-AAE4-4F9B-B1AE-BA0B88EA67BE}"/>
              </a:ext>
            </a:extLst>
          </p:cNvPr>
          <p:cNvSpPr txBox="1"/>
          <p:nvPr/>
        </p:nvSpPr>
        <p:spPr>
          <a:xfrm>
            <a:off x="228600" y="5921514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+mn-lt"/>
                <a:sym typeface="Wingdings" panose="05000000000000000000" pitchFamily="2" charset="2"/>
              </a:rPr>
              <a:t> Conditional Probability Tables (CPT)</a:t>
            </a:r>
            <a:endParaRPr lang="en-GB" sz="2000" b="1" dirty="0">
              <a:latin typeface="+mn-lt"/>
            </a:endParaRPr>
          </a:p>
          <a:p>
            <a:endParaRPr lang="de-DE" sz="2000" dirty="0"/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EA802727-5DC0-4C15-B201-FD41873BA8C3}"/>
              </a:ext>
            </a:extLst>
          </p:cNvPr>
          <p:cNvGrpSpPr/>
          <p:nvPr/>
        </p:nvGrpSpPr>
        <p:grpSpPr>
          <a:xfrm>
            <a:off x="5486400" y="1957135"/>
            <a:ext cx="3493215" cy="2614865"/>
            <a:chOff x="5763630" y="1433159"/>
            <a:chExt cx="3493215" cy="26148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4AD5FE44-EDAA-4ADE-A0E5-78773FD9C140}"/>
                    </a:ext>
                  </a:extLst>
                </p:cNvPr>
                <p:cNvSpPr txBox="1"/>
                <p:nvPr/>
              </p:nvSpPr>
              <p:spPr>
                <a:xfrm>
                  <a:off x="7042127" y="1433159"/>
                  <a:ext cx="8890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de-DE" sz="1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de-DE" sz="1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600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4AD5FE44-EDAA-4ADE-A0E5-78773FD9C1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127" y="1433159"/>
                  <a:ext cx="889046" cy="338554"/>
                </a:xfrm>
                <a:prstGeom prst="rect">
                  <a:avLst/>
                </a:prstGeom>
                <a:blipFill>
                  <a:blip r:embed="rId3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D5CAA817-B54D-4C95-8A08-6DAD3681685F}"/>
                    </a:ext>
                  </a:extLst>
                </p:cNvPr>
                <p:cNvSpPr txBox="1"/>
                <p:nvPr/>
              </p:nvSpPr>
              <p:spPr>
                <a:xfrm>
                  <a:off x="8367799" y="2187803"/>
                  <a:ext cx="8890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de-DE" sz="16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de-DE" sz="16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16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de-DE" sz="16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D5CAA817-B54D-4C95-8A08-6DAD36816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7799" y="2187803"/>
                  <a:ext cx="889046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4870B9EC-464F-4804-A13C-01C642AA1B07}"/>
                    </a:ext>
                  </a:extLst>
                </p:cNvPr>
                <p:cNvSpPr txBox="1"/>
                <p:nvPr/>
              </p:nvSpPr>
              <p:spPr>
                <a:xfrm>
                  <a:off x="5763630" y="2201841"/>
                  <a:ext cx="8890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de-DE" sz="16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de-DE" sz="16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16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de-DE" sz="16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60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4870B9EC-464F-4804-A13C-01C642AA1B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630" y="2201841"/>
                  <a:ext cx="889046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48175A69-1BC2-46EC-B804-F84F18BE8552}"/>
                    </a:ext>
                  </a:extLst>
                </p:cNvPr>
                <p:cNvSpPr txBox="1"/>
                <p:nvPr/>
              </p:nvSpPr>
              <p:spPr>
                <a:xfrm>
                  <a:off x="6903720" y="3709470"/>
                  <a:ext cx="11778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de-DE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de-DE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de-DE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de-DE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de-DE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6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48175A69-1BC2-46EC-B804-F84F18BE85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720" y="3709470"/>
                  <a:ext cx="1177844" cy="338554"/>
                </a:xfrm>
                <a:prstGeom prst="rect">
                  <a:avLst/>
                </a:prstGeom>
                <a:blipFill>
                  <a:blip r:embed="rId6"/>
                  <a:stretch>
                    <a:fillRect r="-3109" b="-1071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AAA0B4A6-5E16-4F36-8DAD-60183C8C7444}"/>
                  </a:ext>
                </a:extLst>
              </p:cNvPr>
              <p:cNvSpPr txBox="1"/>
              <p:nvPr/>
            </p:nvSpPr>
            <p:spPr>
              <a:xfrm>
                <a:off x="-147343" y="2055977"/>
                <a:ext cx="6014743" cy="266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lvl="1" indent="0" eaLnBrk="1" hangingPunct="1">
                  <a:lnSpc>
                    <a:spcPct val="90000"/>
                  </a:lnSpc>
                </a:pPr>
                <a:r>
                  <a:rPr lang="en-GB" sz="1600" dirty="0"/>
                  <a:t>Example</a:t>
                </a:r>
                <a:r>
                  <a:rPr lang="en-GB" sz="1600" b="0" dirty="0"/>
                  <a:t>: When do I have information about the content of   </a:t>
                </a:r>
              </a:p>
              <a:p>
                <a:pPr marL="400050" lvl="1" indent="0" eaLnBrk="1" hangingPunct="1">
                  <a:lnSpc>
                    <a:spcPct val="90000"/>
                  </a:lnSpc>
                </a:pPr>
                <a:r>
                  <a:rPr lang="en-GB" sz="1600" dirty="0"/>
                  <a:t>         </a:t>
                </a:r>
                <a:r>
                  <a:rPr lang="en-GB" sz="1600" b="0" dirty="0"/>
                  <a:t>a lecture? (</a:t>
                </a:r>
                <a:r>
                  <a:rPr lang="en-GB" sz="1600" i="1" dirty="0"/>
                  <a:t>I</a:t>
                </a:r>
                <a:r>
                  <a:rPr lang="en-GB" sz="1600" b="0" i="1" dirty="0"/>
                  <a:t>nformed</a:t>
                </a:r>
                <a:r>
                  <a:rPr lang="en-GB" sz="1600" b="0" dirty="0"/>
                  <a:t>)</a:t>
                </a:r>
              </a:p>
              <a:p>
                <a:pPr marL="400050" lvl="1" indent="0" eaLnBrk="1" hangingPunct="1">
                  <a:lnSpc>
                    <a:spcPct val="90000"/>
                  </a:lnSpc>
                </a:pPr>
                <a:endParaRPr lang="en-GB" sz="600" b="0" dirty="0"/>
              </a:p>
              <a:p>
                <a:pPr marL="400050" lvl="1" indent="0" eaLnBrk="1" hangingPunct="1">
                  <a:lnSpc>
                    <a:spcPct val="90000"/>
                  </a:lnSpc>
                </a:pPr>
                <a:r>
                  <a:rPr lang="en-GB" sz="1600" dirty="0"/>
                  <a:t>	</a:t>
                </a:r>
                <a14:m>
                  <m:oMath xmlns:m="http://schemas.openxmlformats.org/officeDocument/2006/math"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1600" b="0" dirty="0"/>
              </a:p>
              <a:p>
                <a:pPr marL="400050" lvl="1" indent="0" eaLnBrk="1" hangingPunct="1">
                  <a:lnSpc>
                    <a:spcPct val="90000"/>
                  </a:lnSpc>
                </a:pPr>
                <a:endParaRPr lang="en-GB" sz="1200" b="0" dirty="0"/>
              </a:p>
              <a:p>
                <a:pPr marL="800100" lvl="2" indent="0" eaLnBrk="1" hangingPunct="1">
                  <a:lnSpc>
                    <a:spcPct val="90000"/>
                  </a:lnSpc>
                </a:pPr>
                <a:r>
                  <a:rPr lang="en-GB" sz="1600" dirty="0"/>
                  <a:t>	1. I attend the lecture (</a:t>
                </a:r>
                <a:r>
                  <a:rPr lang="en-GB" sz="1600" i="1" dirty="0"/>
                  <a:t>Motivation</a:t>
                </a:r>
                <a:r>
                  <a:rPr lang="en-GB" sz="1600" dirty="0"/>
                  <a:t>) and take notes 		    (</a:t>
                </a:r>
                <a:r>
                  <a:rPr lang="en-GB" sz="1600" i="1" dirty="0"/>
                  <a:t>Self-learning</a:t>
                </a:r>
                <a:r>
                  <a:rPr lang="en-GB" sz="1600" dirty="0"/>
                  <a:t>) by myself.</a:t>
                </a:r>
              </a:p>
              <a:p>
                <a:pPr marL="800100" lvl="2" indent="0" eaLnBrk="1" hangingPunct="1">
                  <a:lnSpc>
                    <a:spcPct val="90000"/>
                  </a:lnSpc>
                </a:pPr>
                <a:endParaRPr lang="en-GB" sz="600" dirty="0"/>
              </a:p>
              <a:p>
                <a:pPr marL="800100" lvl="2" indent="0" eaLnBrk="1" hangingPunct="1">
                  <a:lnSpc>
                    <a:spcPct val="90000"/>
                  </a:lnSpc>
                </a:pPr>
                <a:r>
                  <a:rPr lang="en-GB" sz="1600" dirty="0"/>
                  <a:t>      </a:t>
                </a:r>
                <a14:m>
                  <m:oMath xmlns:m="http://schemas.openxmlformats.org/officeDocument/2006/math"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GB" sz="1600" dirty="0"/>
              </a:p>
              <a:p>
                <a:pPr marL="800100" lvl="2" indent="0" eaLnBrk="1" hangingPunct="1">
                  <a:lnSpc>
                    <a:spcPct val="90000"/>
                  </a:lnSpc>
                </a:pPr>
                <a:endParaRPr lang="en-GB" sz="1200" dirty="0"/>
              </a:p>
              <a:p>
                <a:pPr marL="400050" lvl="1" indent="0" eaLnBrk="1" hangingPunct="1">
                  <a:lnSpc>
                    <a:spcPct val="90000"/>
                  </a:lnSpc>
                </a:pPr>
                <a:r>
                  <a:rPr lang="en-GB" sz="1600" b="0" dirty="0"/>
                  <a:t>	2. I do not go to the lecture</a:t>
                </a:r>
                <a:r>
                  <a:rPr lang="en-GB" sz="1600" dirty="0"/>
                  <a:t> (</a:t>
                </a:r>
                <a:r>
                  <a:rPr lang="en-GB" sz="1600" i="1" dirty="0"/>
                  <a:t>Motivation</a:t>
                </a:r>
                <a:r>
                  <a:rPr lang="en-GB" sz="1600" dirty="0"/>
                  <a:t>) and get notes 	    from my fellow students (</a:t>
                </a:r>
                <a:r>
                  <a:rPr lang="en-GB" sz="1600" i="1" dirty="0"/>
                  <a:t>LetWork</a:t>
                </a:r>
                <a:r>
                  <a:rPr lang="en-GB" sz="1600" dirty="0"/>
                  <a:t>).</a:t>
                </a:r>
              </a:p>
              <a:p>
                <a:pPr marL="400050" lvl="1" indent="0" eaLnBrk="1" hangingPunct="1">
                  <a:lnSpc>
                    <a:spcPct val="90000"/>
                  </a:lnSpc>
                </a:pPr>
                <a:endParaRPr lang="en-GB" sz="600" dirty="0"/>
              </a:p>
              <a:p>
                <a:pPr marL="400050" lvl="1" indent="0" eaLnBrk="1" hangingPunct="1">
                  <a:lnSpc>
                    <a:spcPct val="90000"/>
                  </a:lnSpc>
                </a:pPr>
                <a:r>
                  <a:rPr lang="en-GB" sz="1600" b="0" dirty="0"/>
                  <a:t>             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de-DE" sz="1600" dirty="0"/>
              </a:p>
            </p:txBody>
          </p:sp>
        </mc:Choice>
        <mc:Fallback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AAA0B4A6-5E16-4F36-8DAD-60183C8C7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7343" y="2055977"/>
                <a:ext cx="6014743" cy="2668423"/>
              </a:xfrm>
              <a:prstGeom prst="rect">
                <a:avLst/>
              </a:prstGeom>
              <a:blipFill>
                <a:blip r:embed="rId7"/>
                <a:stretch>
                  <a:fillRect t="-1598" r="-3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hteck 48">
            <a:extLst>
              <a:ext uri="{FF2B5EF4-FFF2-40B4-BE49-F238E27FC236}">
                <a16:creationId xmlns:a16="http://schemas.microsoft.com/office/drawing/2014/main" id="{8634060B-BD67-49CA-9BD3-7C62B9EF343B}"/>
              </a:ext>
            </a:extLst>
          </p:cNvPr>
          <p:cNvSpPr/>
          <p:nvPr/>
        </p:nvSpPr>
        <p:spPr>
          <a:xfrm>
            <a:off x="857250" y="2557046"/>
            <a:ext cx="4019550" cy="338554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2F9EAEF-BAC9-4E3C-9758-4344AFE16A26}"/>
              </a:ext>
            </a:extLst>
          </p:cNvPr>
          <p:cNvSpPr/>
          <p:nvPr/>
        </p:nvSpPr>
        <p:spPr>
          <a:xfrm>
            <a:off x="1100709" y="3466213"/>
            <a:ext cx="2175891" cy="338554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3238620-E47C-4519-BE81-6D422BCEF087}"/>
              </a:ext>
            </a:extLst>
          </p:cNvPr>
          <p:cNvSpPr/>
          <p:nvPr/>
        </p:nvSpPr>
        <p:spPr>
          <a:xfrm>
            <a:off x="1100708" y="4368969"/>
            <a:ext cx="2175891" cy="338554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23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z="2000" dirty="0"/>
              <a:t>Representing knowledge example</a:t>
            </a:r>
            <a:endParaRPr lang="de-DE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8">
                <a:extLst>
                  <a:ext uri="{FF2B5EF4-FFF2-40B4-BE49-F238E27FC236}">
                    <a16:creationId xmlns:a16="http://schemas.microsoft.com/office/drawing/2014/main" id="{537599E6-E5FE-450B-8BEE-FD0C8A8E5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4377402"/>
                  </p:ext>
                </p:extLst>
              </p:nvPr>
            </p:nvGraphicFramePr>
            <p:xfrm>
              <a:off x="1081964" y="2851493"/>
              <a:ext cx="4419599" cy="26797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5569">
                      <a:extLst>
                        <a:ext uri="{9D8B030D-6E8A-4147-A177-3AD203B41FA5}">
                          <a16:colId xmlns:a16="http://schemas.microsoft.com/office/drawing/2014/main" val="4031868178"/>
                        </a:ext>
                      </a:extLst>
                    </a:gridCol>
                    <a:gridCol w="925569">
                      <a:extLst>
                        <a:ext uri="{9D8B030D-6E8A-4147-A177-3AD203B41FA5}">
                          <a16:colId xmlns:a16="http://schemas.microsoft.com/office/drawing/2014/main" val="1924088599"/>
                        </a:ext>
                      </a:extLst>
                    </a:gridCol>
                    <a:gridCol w="1302945">
                      <a:extLst>
                        <a:ext uri="{9D8B030D-6E8A-4147-A177-3AD203B41FA5}">
                          <a16:colId xmlns:a16="http://schemas.microsoft.com/office/drawing/2014/main" val="1094758418"/>
                        </a:ext>
                      </a:extLst>
                    </a:gridCol>
                    <a:gridCol w="1265516">
                      <a:extLst>
                        <a:ext uri="{9D8B030D-6E8A-4147-A177-3AD203B41FA5}">
                          <a16:colId xmlns:a16="http://schemas.microsoft.com/office/drawing/2014/main" val="1348218592"/>
                        </a:ext>
                      </a:extLst>
                    </a:gridCol>
                  </a:tblGrid>
                  <a:tr h="5359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GB" sz="1800" b="1" noProof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GB" sz="1800" b="1" noProof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GB" sz="18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8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GB" sz="18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18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GB" sz="18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800" b="1" noProof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GB" sz="18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8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GB" sz="18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18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GB" sz="18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800" b="1" noProof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8278602"/>
                      </a:ext>
                    </a:extLst>
                  </a:tr>
                  <a:tr h="535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noProof="0" dirty="0"/>
                            <a:t>True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noProof="0" dirty="0"/>
                            <a:t>True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noProof="0" dirty="0"/>
                            <a:t>1.0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noProof="0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4145044"/>
                      </a:ext>
                    </a:extLst>
                  </a:tr>
                  <a:tr h="535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noProof="0" dirty="0"/>
                            <a:t>True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noProof="0" dirty="0"/>
                            <a:t>False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noProof="0" dirty="0"/>
                            <a:t>0.9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noProof="0" dirty="0"/>
                            <a:t>0.1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2050915"/>
                      </a:ext>
                    </a:extLst>
                  </a:tr>
                  <a:tr h="535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noProof="0" dirty="0"/>
                            <a:t>False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noProof="0" dirty="0"/>
                            <a:t>True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noProof="0" dirty="0"/>
                            <a:t>0.9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noProof="0" dirty="0"/>
                            <a:t>0.1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42515654"/>
                      </a:ext>
                    </a:extLst>
                  </a:tr>
                  <a:tr h="535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noProof="0" dirty="0"/>
                            <a:t>False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noProof="0" dirty="0"/>
                            <a:t>False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noProof="0" dirty="0"/>
                            <a:t>0.01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noProof="0" dirty="0"/>
                            <a:t>0.99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83707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8">
                <a:extLst>
                  <a:ext uri="{FF2B5EF4-FFF2-40B4-BE49-F238E27FC236}">
                    <a16:creationId xmlns:a16="http://schemas.microsoft.com/office/drawing/2014/main" id="{537599E6-E5FE-450B-8BEE-FD0C8A8E5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4377402"/>
                  </p:ext>
                </p:extLst>
              </p:nvPr>
            </p:nvGraphicFramePr>
            <p:xfrm>
              <a:off x="1081964" y="2851493"/>
              <a:ext cx="4419599" cy="26797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5569">
                      <a:extLst>
                        <a:ext uri="{9D8B030D-6E8A-4147-A177-3AD203B41FA5}">
                          <a16:colId xmlns:a16="http://schemas.microsoft.com/office/drawing/2014/main" val="4031868178"/>
                        </a:ext>
                      </a:extLst>
                    </a:gridCol>
                    <a:gridCol w="925569">
                      <a:extLst>
                        <a:ext uri="{9D8B030D-6E8A-4147-A177-3AD203B41FA5}">
                          <a16:colId xmlns:a16="http://schemas.microsoft.com/office/drawing/2014/main" val="1924088599"/>
                        </a:ext>
                      </a:extLst>
                    </a:gridCol>
                    <a:gridCol w="1302945">
                      <a:extLst>
                        <a:ext uri="{9D8B030D-6E8A-4147-A177-3AD203B41FA5}">
                          <a16:colId xmlns:a16="http://schemas.microsoft.com/office/drawing/2014/main" val="1094758418"/>
                        </a:ext>
                      </a:extLst>
                    </a:gridCol>
                    <a:gridCol w="1265516">
                      <a:extLst>
                        <a:ext uri="{9D8B030D-6E8A-4147-A177-3AD203B41FA5}">
                          <a16:colId xmlns:a16="http://schemas.microsoft.com/office/drawing/2014/main" val="1348218592"/>
                        </a:ext>
                      </a:extLst>
                    </a:gridCol>
                  </a:tblGrid>
                  <a:tr h="5359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58" t="-1136" r="-380263" b="-4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658" t="-1136" r="-280263" b="-4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2523" t="-1136" r="-99065" b="-4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9519" t="-1136" r="-1923" b="-4034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278602"/>
                      </a:ext>
                    </a:extLst>
                  </a:tr>
                  <a:tr h="535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noProof="0" dirty="0"/>
                            <a:t>True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noProof="0" dirty="0"/>
                            <a:t>True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noProof="0" dirty="0"/>
                            <a:t>1.0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noProof="0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4145044"/>
                      </a:ext>
                    </a:extLst>
                  </a:tr>
                  <a:tr h="535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noProof="0" dirty="0"/>
                            <a:t>True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noProof="0" dirty="0"/>
                            <a:t>False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noProof="0" dirty="0"/>
                            <a:t>0.9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noProof="0" dirty="0"/>
                            <a:t>0.1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2050915"/>
                      </a:ext>
                    </a:extLst>
                  </a:tr>
                  <a:tr h="535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noProof="0" dirty="0"/>
                            <a:t>False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noProof="0" dirty="0"/>
                            <a:t>True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noProof="0" dirty="0"/>
                            <a:t>0.9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noProof="0" dirty="0"/>
                            <a:t>0.1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42515654"/>
                      </a:ext>
                    </a:extLst>
                  </a:tr>
                  <a:tr h="535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noProof="0" dirty="0"/>
                            <a:t>False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noProof="0" dirty="0"/>
                            <a:t>False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noProof="0" dirty="0"/>
                            <a:t>0.01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noProof="0" dirty="0"/>
                            <a:t>0.99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837071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2329C84-4EAF-4891-A23F-9D9CC0364F49}"/>
              </a:ext>
            </a:extLst>
          </p:cNvPr>
          <p:cNvGrpSpPr/>
          <p:nvPr/>
        </p:nvGrpSpPr>
        <p:grpSpPr>
          <a:xfrm>
            <a:off x="5501563" y="486313"/>
            <a:ext cx="3676533" cy="2536551"/>
            <a:chOff x="5811162" y="397361"/>
            <a:chExt cx="3512481" cy="2544905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77E9E7D6-6F8D-4799-91CA-FEAC379E417A}"/>
                </a:ext>
              </a:extLst>
            </p:cNvPr>
            <p:cNvGrpSpPr/>
            <p:nvPr/>
          </p:nvGrpSpPr>
          <p:grpSpPr>
            <a:xfrm>
              <a:off x="6286760" y="745397"/>
              <a:ext cx="2506042" cy="1898142"/>
              <a:chOff x="6259190" y="1494280"/>
              <a:chExt cx="2506042" cy="1898142"/>
            </a:xfrm>
          </p:grpSpPr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016BC49B-291C-4C46-9979-CFC95DCAF722}"/>
                  </a:ext>
                </a:extLst>
              </p:cNvPr>
              <p:cNvSpPr/>
              <p:nvPr/>
            </p:nvSpPr>
            <p:spPr>
              <a:xfrm>
                <a:off x="7173591" y="1494280"/>
                <a:ext cx="677241" cy="4572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1E33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de-DE" sz="1600" b="1" dirty="0">
                    <a:solidFill>
                      <a:srgbClr val="1E3336"/>
                    </a:solidFill>
                  </a:rPr>
                  <a:t>a</a:t>
                </a:r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3E2F7539-81EF-4B77-AC37-50C8405BA4F3}"/>
                  </a:ext>
                </a:extLst>
              </p:cNvPr>
              <p:cNvSpPr/>
              <p:nvPr/>
            </p:nvSpPr>
            <p:spPr>
              <a:xfrm>
                <a:off x="6259190" y="2229610"/>
                <a:ext cx="677241" cy="4572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1E33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1600" b="1" dirty="0">
                    <a:solidFill>
                      <a:srgbClr val="1E3336"/>
                    </a:solidFill>
                  </a:rPr>
                  <a:t>b</a:t>
                </a:r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1466DFDA-931B-4065-B2B6-B775384A8BB0}"/>
                  </a:ext>
                </a:extLst>
              </p:cNvPr>
              <p:cNvSpPr/>
              <p:nvPr/>
            </p:nvSpPr>
            <p:spPr>
              <a:xfrm>
                <a:off x="7173591" y="2935222"/>
                <a:ext cx="677241" cy="4572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1E33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1600" b="1" dirty="0">
                    <a:solidFill>
                      <a:srgbClr val="1E3336"/>
                    </a:solidFill>
                  </a:rPr>
                  <a:t>d</a:t>
                </a:r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652366F0-BA2D-46BA-BCFA-8A41A3409E8A}"/>
                  </a:ext>
                </a:extLst>
              </p:cNvPr>
              <p:cNvSpPr/>
              <p:nvPr/>
            </p:nvSpPr>
            <p:spPr>
              <a:xfrm>
                <a:off x="8087991" y="2199892"/>
                <a:ext cx="677241" cy="4572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1E33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1600" b="1" dirty="0">
                    <a:solidFill>
                      <a:srgbClr val="1E3336"/>
                    </a:solidFill>
                  </a:rPr>
                  <a:t>c</a:t>
                </a:r>
              </a:p>
            </p:txBody>
          </p:sp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68B1950F-5C36-4F2C-8E3A-72048D0E5970}"/>
                  </a:ext>
                </a:extLst>
              </p:cNvPr>
              <p:cNvCxnSpPr>
                <a:stCxn id="19" idx="3"/>
                <a:endCxn id="20" idx="0"/>
              </p:cNvCxnSpPr>
              <p:nvPr/>
            </p:nvCxnSpPr>
            <p:spPr>
              <a:xfrm flipH="1">
                <a:off x="6597810" y="1884525"/>
                <a:ext cx="674960" cy="345085"/>
              </a:xfrm>
              <a:prstGeom prst="straightConnector1">
                <a:avLst/>
              </a:prstGeom>
              <a:ln w="28575">
                <a:solidFill>
                  <a:srgbClr val="1E333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A2C6DF88-0671-41FB-AA72-E0A7DFC24438}"/>
                  </a:ext>
                </a:extLst>
              </p:cNvPr>
              <p:cNvCxnSpPr>
                <a:cxnSpLocks/>
                <a:stCxn id="19" idx="5"/>
                <a:endCxn id="22" idx="0"/>
              </p:cNvCxnSpPr>
              <p:nvPr/>
            </p:nvCxnSpPr>
            <p:spPr>
              <a:xfrm>
                <a:off x="7751652" y="1884524"/>
                <a:ext cx="674959" cy="315367"/>
              </a:xfrm>
              <a:prstGeom prst="straightConnector1">
                <a:avLst/>
              </a:prstGeom>
              <a:ln w="28575">
                <a:solidFill>
                  <a:srgbClr val="1E333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>
                <a:extLst>
                  <a:ext uri="{FF2B5EF4-FFF2-40B4-BE49-F238E27FC236}">
                    <a16:creationId xmlns:a16="http://schemas.microsoft.com/office/drawing/2014/main" id="{DD5BE73E-B06C-4B00-AB81-B673B8D53ED1}"/>
                  </a:ext>
                </a:extLst>
              </p:cNvPr>
              <p:cNvCxnSpPr>
                <a:cxnSpLocks/>
                <a:stCxn id="20" idx="4"/>
                <a:endCxn id="21" idx="1"/>
              </p:cNvCxnSpPr>
              <p:nvPr/>
            </p:nvCxnSpPr>
            <p:spPr>
              <a:xfrm>
                <a:off x="6597810" y="2686809"/>
                <a:ext cx="674960" cy="315368"/>
              </a:xfrm>
              <a:prstGeom prst="straightConnector1">
                <a:avLst/>
              </a:prstGeom>
              <a:ln w="28575">
                <a:solidFill>
                  <a:srgbClr val="1E333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E0B2DBC6-4A3E-46ED-9E4C-5C653F5C0426}"/>
                  </a:ext>
                </a:extLst>
              </p:cNvPr>
              <p:cNvCxnSpPr>
                <a:cxnSpLocks/>
                <a:stCxn id="22" idx="4"/>
                <a:endCxn id="21" idx="7"/>
              </p:cNvCxnSpPr>
              <p:nvPr/>
            </p:nvCxnSpPr>
            <p:spPr>
              <a:xfrm flipH="1">
                <a:off x="7751652" y="2657092"/>
                <a:ext cx="674959" cy="345086"/>
              </a:xfrm>
              <a:prstGeom prst="straightConnector1">
                <a:avLst/>
              </a:prstGeom>
              <a:ln w="28575">
                <a:solidFill>
                  <a:srgbClr val="1E333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5025070-C33C-4F4D-B96A-7AAEE8A19C13}"/>
                </a:ext>
              </a:extLst>
            </p:cNvPr>
            <p:cNvGrpSpPr/>
            <p:nvPr/>
          </p:nvGrpSpPr>
          <p:grpSpPr>
            <a:xfrm>
              <a:off x="5811162" y="397361"/>
              <a:ext cx="3512481" cy="2544905"/>
              <a:chOff x="5783592" y="1449520"/>
              <a:chExt cx="3512481" cy="25449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0B67F0C5-EC97-4E67-AA6F-637066C1DB57}"/>
                      </a:ext>
                    </a:extLst>
                  </p:cNvPr>
                  <p:cNvSpPr txBox="1"/>
                  <p:nvPr/>
                </p:nvSpPr>
                <p:spPr>
                  <a:xfrm>
                    <a:off x="7062770" y="1449520"/>
                    <a:ext cx="889046" cy="2923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1" i="1" smtClean="0">
                              <a:solidFill>
                                <a:srgbClr val="1E3336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de-DE" b="1" i="1" smtClean="0">
                              <a:solidFill>
                                <a:srgbClr val="1E333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1" i="1" smtClean="0">
                              <a:solidFill>
                                <a:srgbClr val="1E3336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de-DE" b="1" i="1" smtClean="0">
                              <a:solidFill>
                                <a:srgbClr val="1E333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de-DE" b="1" dirty="0">
                      <a:solidFill>
                        <a:srgbClr val="1E333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0B67F0C5-EC97-4E67-AA6F-637066C1DB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2770" y="1449520"/>
                    <a:ext cx="889046" cy="29237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4375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feld 15">
                    <a:extLst>
                      <a:ext uri="{FF2B5EF4-FFF2-40B4-BE49-F238E27FC236}">
                        <a16:creationId xmlns:a16="http://schemas.microsoft.com/office/drawing/2014/main" id="{3F719023-9AD4-4E5B-AB76-2148EDF4A5A1}"/>
                      </a:ext>
                    </a:extLst>
                  </p:cNvPr>
                  <p:cNvSpPr txBox="1"/>
                  <p:nvPr/>
                </p:nvSpPr>
                <p:spPr>
                  <a:xfrm>
                    <a:off x="8407027" y="2184821"/>
                    <a:ext cx="889046" cy="3705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1" i="1" smtClean="0">
                              <a:solidFill>
                                <a:srgbClr val="1E3336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de-DE" b="1" i="1" smtClean="0">
                              <a:solidFill>
                                <a:srgbClr val="1E333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1" i="1" smtClean="0">
                              <a:solidFill>
                                <a:srgbClr val="1E3336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de-DE" b="1" i="1" smtClean="0">
                              <a:solidFill>
                                <a:srgbClr val="1E333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1" i="1" smtClean="0">
                              <a:solidFill>
                                <a:srgbClr val="1E3336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b="1" i="1" smtClean="0">
                              <a:solidFill>
                                <a:srgbClr val="1E333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de-DE" b="1" dirty="0">
                      <a:solidFill>
                        <a:srgbClr val="1E333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feld 15">
                    <a:extLst>
                      <a:ext uri="{FF2B5EF4-FFF2-40B4-BE49-F238E27FC236}">
                        <a16:creationId xmlns:a16="http://schemas.microsoft.com/office/drawing/2014/main" id="{3F719023-9AD4-4E5B-AB76-2148EDF4A5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07027" y="2184821"/>
                    <a:ext cx="889046" cy="37054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feld 16">
                    <a:extLst>
                      <a:ext uri="{FF2B5EF4-FFF2-40B4-BE49-F238E27FC236}">
                        <a16:creationId xmlns:a16="http://schemas.microsoft.com/office/drawing/2014/main" id="{1D4942E5-2A42-492E-9118-5F02B7695B7D}"/>
                      </a:ext>
                    </a:extLst>
                  </p:cNvPr>
                  <p:cNvSpPr txBox="1"/>
                  <p:nvPr/>
                </p:nvSpPr>
                <p:spPr>
                  <a:xfrm>
                    <a:off x="5783592" y="2184821"/>
                    <a:ext cx="889046" cy="3705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1" i="1" smtClean="0">
                              <a:solidFill>
                                <a:srgbClr val="1E3336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de-DE" b="1" i="1" smtClean="0">
                              <a:solidFill>
                                <a:srgbClr val="1E333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1" i="1" smtClean="0">
                              <a:solidFill>
                                <a:srgbClr val="1E3336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de-DE" b="1" i="1" smtClean="0">
                              <a:solidFill>
                                <a:srgbClr val="1E333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1" i="1" smtClean="0">
                              <a:solidFill>
                                <a:srgbClr val="1E3336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b="1" i="1" smtClean="0">
                              <a:solidFill>
                                <a:srgbClr val="1E333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de-DE" b="1" dirty="0">
                      <a:solidFill>
                        <a:srgbClr val="1E333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feld 16">
                    <a:extLst>
                      <a:ext uri="{FF2B5EF4-FFF2-40B4-BE49-F238E27FC236}">
                        <a16:creationId xmlns:a16="http://schemas.microsoft.com/office/drawing/2014/main" id="{1D4942E5-2A42-492E-9118-5F02B7695B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3592" y="2184821"/>
                    <a:ext cx="889046" cy="3705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feld 17">
                    <a:extLst>
                      <a:ext uri="{FF2B5EF4-FFF2-40B4-BE49-F238E27FC236}">
                        <a16:creationId xmlns:a16="http://schemas.microsoft.com/office/drawing/2014/main" id="{35C7C58A-295D-4D95-9BDA-3E606E624A5B}"/>
                      </a:ext>
                    </a:extLst>
                  </p:cNvPr>
                  <p:cNvSpPr txBox="1"/>
                  <p:nvPr/>
                </p:nvSpPr>
                <p:spPr>
                  <a:xfrm>
                    <a:off x="6935289" y="3623877"/>
                    <a:ext cx="1167043" cy="3705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1" i="1" smtClean="0">
                              <a:solidFill>
                                <a:srgbClr val="1E3336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de-DE" b="1" i="1" smtClean="0">
                              <a:solidFill>
                                <a:srgbClr val="1E333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1" i="1" smtClean="0">
                              <a:solidFill>
                                <a:srgbClr val="1E3336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de-DE" b="1" i="1" smtClean="0">
                              <a:solidFill>
                                <a:srgbClr val="1E333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1" i="1" smtClean="0">
                              <a:solidFill>
                                <a:srgbClr val="1E3336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b="1" i="1" smtClean="0">
                              <a:solidFill>
                                <a:srgbClr val="1E333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1" i="1" smtClean="0">
                              <a:solidFill>
                                <a:srgbClr val="1E3336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b="1" i="1" smtClean="0">
                              <a:solidFill>
                                <a:srgbClr val="1E333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1" i="1" smtClean="0">
                              <a:solidFill>
                                <a:srgbClr val="1E3336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de-DE" b="1" i="1" smtClean="0">
                              <a:solidFill>
                                <a:srgbClr val="1E333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de-DE" b="1" dirty="0">
                      <a:solidFill>
                        <a:srgbClr val="1E333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feld 17">
                    <a:extLst>
                      <a:ext uri="{FF2B5EF4-FFF2-40B4-BE49-F238E27FC236}">
                        <a16:creationId xmlns:a16="http://schemas.microsoft.com/office/drawing/2014/main" id="{35C7C58A-295D-4D95-9BDA-3E606E624A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5289" y="3623877"/>
                    <a:ext cx="1167043" cy="37054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8955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9" name="Rechteck 28">
            <a:extLst>
              <a:ext uri="{FF2B5EF4-FFF2-40B4-BE49-F238E27FC236}">
                <a16:creationId xmlns:a16="http://schemas.microsoft.com/office/drawing/2014/main" id="{AE2F1A96-0A10-4C72-93A7-D2DDE725D079}"/>
              </a:ext>
            </a:extLst>
          </p:cNvPr>
          <p:cNvSpPr/>
          <p:nvPr/>
        </p:nvSpPr>
        <p:spPr>
          <a:xfrm>
            <a:off x="1081964" y="2851493"/>
            <a:ext cx="4419599" cy="2679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C86E859-9680-4BF7-8E3D-B83579EE16CA}"/>
              </a:ext>
            </a:extLst>
          </p:cNvPr>
          <p:cNvSpPr/>
          <p:nvPr/>
        </p:nvSpPr>
        <p:spPr>
          <a:xfrm>
            <a:off x="6432132" y="1880454"/>
            <a:ext cx="1805117" cy="12194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523EAEE-BDF9-4E4C-9FF9-EA1776BC61B5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5501563" y="3099909"/>
            <a:ext cx="1833128" cy="4995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F238F56F-1295-437C-87B9-F007F065FC45}"/>
              </a:ext>
            </a:extLst>
          </p:cNvPr>
          <p:cNvSpPr/>
          <p:nvPr/>
        </p:nvSpPr>
        <p:spPr>
          <a:xfrm>
            <a:off x="3048000" y="3429000"/>
            <a:ext cx="2362200" cy="1981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0A0DF40-B0C9-4062-A9BB-12C43A9403A1}"/>
              </a:ext>
            </a:extLst>
          </p:cNvPr>
          <p:cNvCxnSpPr>
            <a:cxnSpLocks/>
            <a:stCxn id="45" idx="1"/>
            <a:endCxn id="33" idx="3"/>
          </p:cNvCxnSpPr>
          <p:nvPr/>
        </p:nvCxnSpPr>
        <p:spPr>
          <a:xfrm flipH="1">
            <a:off x="5410200" y="4288643"/>
            <a:ext cx="609600" cy="1309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981BC8F7-1B86-4918-A03B-4AEACECA216D}"/>
              </a:ext>
            </a:extLst>
          </p:cNvPr>
          <p:cNvSpPr txBox="1"/>
          <p:nvPr/>
        </p:nvSpPr>
        <p:spPr>
          <a:xfrm>
            <a:off x="6019800" y="3996255"/>
            <a:ext cx="3179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0B050"/>
                </a:solidFill>
              </a:rPr>
              <a:t>Probabilities</a:t>
            </a:r>
            <a:r>
              <a:rPr lang="en-GB" sz="1600" b="1" dirty="0">
                <a:solidFill>
                  <a:srgbClr val="00B050"/>
                </a:solidFill>
              </a:rPr>
              <a:t> of the considered node</a:t>
            </a:r>
            <a:r>
              <a:rPr lang="en-GB" sz="1600" b="1" dirty="0">
                <a:solidFill>
                  <a:srgbClr val="339966"/>
                </a:solidFill>
              </a:rPr>
              <a:t> (h</a:t>
            </a:r>
            <a:r>
              <a:rPr lang="en-GB" sz="1600" b="1" dirty="0">
                <a:solidFill>
                  <a:srgbClr val="00B050"/>
                </a:solidFill>
              </a:rPr>
              <a:t>ere d).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C63A898-BA75-4BC1-92A9-45F03E665CB9}"/>
              </a:ext>
            </a:extLst>
          </p:cNvPr>
          <p:cNvSpPr/>
          <p:nvPr/>
        </p:nvSpPr>
        <p:spPr>
          <a:xfrm>
            <a:off x="1219200" y="2908384"/>
            <a:ext cx="1600200" cy="41691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8963C8CE-BE93-43D6-8627-AA25D7A6E213}"/>
              </a:ext>
            </a:extLst>
          </p:cNvPr>
          <p:cNvSpPr/>
          <p:nvPr/>
        </p:nvSpPr>
        <p:spPr>
          <a:xfrm>
            <a:off x="1216348" y="3459548"/>
            <a:ext cx="1600200" cy="1950652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34CEA7E-336B-45DC-9DD1-3414FB8F72E2}"/>
              </a:ext>
            </a:extLst>
          </p:cNvPr>
          <p:cNvCxnSpPr>
            <a:cxnSpLocks/>
            <a:endCxn id="48" idx="2"/>
          </p:cNvCxnSpPr>
          <p:nvPr/>
        </p:nvCxnSpPr>
        <p:spPr>
          <a:xfrm flipH="1" flipV="1">
            <a:off x="2016448" y="5410200"/>
            <a:ext cx="193352" cy="64580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1360767-78E5-4027-9893-FB06AAA05149}"/>
              </a:ext>
            </a:extLst>
          </p:cNvPr>
          <p:cNvCxnSpPr>
            <a:cxnSpLocks/>
            <a:stCxn id="54" idx="2"/>
            <a:endCxn id="46" idx="0"/>
          </p:cNvCxnSpPr>
          <p:nvPr/>
        </p:nvCxnSpPr>
        <p:spPr>
          <a:xfrm>
            <a:off x="1803075" y="1858510"/>
            <a:ext cx="216225" cy="104987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7855D2CE-CBF2-4529-9723-FD4EB45E446D}"/>
              </a:ext>
            </a:extLst>
          </p:cNvPr>
          <p:cNvSpPr txBox="1"/>
          <p:nvPr/>
        </p:nvSpPr>
        <p:spPr>
          <a:xfrm>
            <a:off x="105095" y="1273735"/>
            <a:ext cx="3395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7030A0"/>
                </a:solidFill>
              </a:rPr>
              <a:t>Conditions</a:t>
            </a:r>
            <a:r>
              <a:rPr lang="en-GB" sz="1600" b="1" dirty="0">
                <a:solidFill>
                  <a:srgbClr val="7030A0"/>
                </a:solidFill>
              </a:rPr>
              <a:t> of the parent nodes for the considered node.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649C1567-D375-4E75-939F-E157338C94BE}"/>
              </a:ext>
            </a:extLst>
          </p:cNvPr>
          <p:cNvSpPr txBox="1"/>
          <p:nvPr/>
        </p:nvSpPr>
        <p:spPr>
          <a:xfrm>
            <a:off x="958451" y="6056005"/>
            <a:ext cx="4172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chemeClr val="tx2">
                    <a:lumMod val="75000"/>
                  </a:schemeClr>
                </a:solidFill>
              </a:rPr>
              <a:t>Conditional cases </a:t>
            </a:r>
            <a:r>
              <a:rPr lang="en-GB" sz="1600" b="1" dirty="0">
                <a:solidFill>
                  <a:schemeClr val="tx2">
                    <a:lumMod val="75000"/>
                  </a:schemeClr>
                </a:solidFill>
              </a:rPr>
              <a:t>of the parent nodes for the considered node.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D20DBBFB-A000-476A-BD10-B5439D7C41FE}"/>
              </a:ext>
            </a:extLst>
          </p:cNvPr>
          <p:cNvSpPr/>
          <p:nvPr/>
        </p:nvSpPr>
        <p:spPr>
          <a:xfrm>
            <a:off x="3124200" y="4495800"/>
            <a:ext cx="2209800" cy="457200"/>
          </a:xfrm>
          <a:prstGeom prst="rect">
            <a:avLst/>
          </a:prstGeom>
          <a:solidFill>
            <a:srgbClr val="238D46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D1614844-1601-49F7-A32C-77D211E8EDB4}"/>
              </a:ext>
            </a:extLst>
          </p:cNvPr>
          <p:cNvCxnSpPr>
            <a:cxnSpLocks/>
          </p:cNvCxnSpPr>
          <p:nvPr/>
        </p:nvCxnSpPr>
        <p:spPr>
          <a:xfrm flipH="1" flipV="1">
            <a:off x="5334001" y="4711437"/>
            <a:ext cx="741812" cy="4268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EE606807-ECCD-4926-9582-32DB837138D9}"/>
              </a:ext>
            </a:extLst>
          </p:cNvPr>
          <p:cNvSpPr txBox="1"/>
          <p:nvPr/>
        </p:nvSpPr>
        <p:spPr>
          <a:xfrm>
            <a:off x="6074183" y="4977824"/>
            <a:ext cx="3103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C000"/>
                </a:solidFill>
              </a:rPr>
              <a:t>The probabilities of each conditional case must sum up to 1.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512BF80C-9045-4A58-9628-A990209DE00D}"/>
              </a:ext>
            </a:extLst>
          </p:cNvPr>
          <p:cNvSpPr txBox="1"/>
          <p:nvPr/>
        </p:nvSpPr>
        <p:spPr>
          <a:xfrm>
            <a:off x="2412847" y="1949242"/>
            <a:ext cx="3395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000FF"/>
                </a:solidFill>
              </a:rPr>
              <a:t>Probabilities</a:t>
            </a:r>
            <a:r>
              <a:rPr lang="en-GB" sz="1600" b="1" dirty="0">
                <a:solidFill>
                  <a:srgbClr val="0000FF"/>
                </a:solidFill>
              </a:rPr>
              <a:t> of each case for the considered node.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E808EB6-07A9-4467-A8A7-1505447350B5}"/>
              </a:ext>
            </a:extLst>
          </p:cNvPr>
          <p:cNvSpPr/>
          <p:nvPr/>
        </p:nvSpPr>
        <p:spPr>
          <a:xfrm>
            <a:off x="3044616" y="2908384"/>
            <a:ext cx="2362200" cy="41691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5750A4F2-3F13-49D6-A3FF-6AA20E01632D}"/>
              </a:ext>
            </a:extLst>
          </p:cNvPr>
          <p:cNvCxnSpPr>
            <a:cxnSpLocks/>
            <a:stCxn id="73" idx="2"/>
            <a:endCxn id="78" idx="0"/>
          </p:cNvCxnSpPr>
          <p:nvPr/>
        </p:nvCxnSpPr>
        <p:spPr>
          <a:xfrm>
            <a:off x="4110827" y="2534017"/>
            <a:ext cx="114889" cy="37436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">
            <a:extLst>
              <a:ext uri="{FF2B5EF4-FFF2-40B4-BE49-F238E27FC236}">
                <a16:creationId xmlns:a16="http://schemas.microsoft.com/office/drawing/2014/main" id="{CB5D9744-BFAC-40FD-8396-5E138ED6D9BF}"/>
              </a:ext>
            </a:extLst>
          </p:cNvPr>
          <p:cNvSpPr txBox="1">
            <a:spLocks/>
          </p:cNvSpPr>
          <p:nvPr/>
        </p:nvSpPr>
        <p:spPr bwMode="auto">
          <a:xfrm>
            <a:off x="228600" y="609600"/>
            <a:ext cx="868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sz="2000" dirty="0"/>
              <a:t>How do CPTs work?</a:t>
            </a:r>
          </a:p>
        </p:txBody>
      </p:sp>
    </p:spTree>
    <p:extLst>
      <p:ext uri="{BB962C8B-B14F-4D97-AF65-F5344CB8AC3E}">
        <p14:creationId xmlns:p14="http://schemas.microsoft.com/office/powerpoint/2010/main" val="403041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5" grpId="0"/>
      <p:bldP spid="46" grpId="0" animBg="1"/>
      <p:bldP spid="48" grpId="0" animBg="1"/>
      <p:bldP spid="54" grpId="0"/>
      <p:bldP spid="60" grpId="0"/>
      <p:bldP spid="61" grpId="0" animBg="1"/>
      <p:bldP spid="66" grpId="0"/>
      <p:bldP spid="73" grpId="0"/>
      <p:bldP spid="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z="2000" dirty="0"/>
              <a:t>Representing knowledge example</a:t>
            </a:r>
            <a:endParaRPr lang="de-DE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e 8">
                <a:extLst>
                  <a:ext uri="{FF2B5EF4-FFF2-40B4-BE49-F238E27FC236}">
                    <a16:creationId xmlns:a16="http://schemas.microsoft.com/office/drawing/2014/main" id="{A181F042-887B-4031-B59C-5AF4C3D303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2619077"/>
                  </p:ext>
                </p:extLst>
              </p:nvPr>
            </p:nvGraphicFramePr>
            <p:xfrm>
              <a:off x="6698725" y="2544459"/>
              <a:ext cx="236907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3730">
                      <a:extLst>
                        <a:ext uri="{9D8B030D-6E8A-4147-A177-3AD203B41FA5}">
                          <a16:colId xmlns:a16="http://schemas.microsoft.com/office/drawing/2014/main" val="4031868178"/>
                        </a:ext>
                      </a:extLst>
                    </a:gridCol>
                    <a:gridCol w="887349">
                      <a:extLst>
                        <a:ext uri="{9D8B030D-6E8A-4147-A177-3AD203B41FA5}">
                          <a16:colId xmlns:a16="http://schemas.microsoft.com/office/drawing/2014/main" val="1094758418"/>
                        </a:ext>
                      </a:extLst>
                    </a:gridCol>
                    <a:gridCol w="847996">
                      <a:extLst>
                        <a:ext uri="{9D8B030D-6E8A-4147-A177-3AD203B41FA5}">
                          <a16:colId xmlns:a16="http://schemas.microsoft.com/office/drawing/2014/main" val="13482185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en-GB" sz="1300" b="1" noProof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GB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GB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GB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300" b="1" noProof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GB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GB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GB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300" b="1" noProof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278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/>
                            <a:t>True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0.1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0.9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4145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False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0.8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0.2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0509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e 8">
                <a:extLst>
                  <a:ext uri="{FF2B5EF4-FFF2-40B4-BE49-F238E27FC236}">
                    <a16:creationId xmlns:a16="http://schemas.microsoft.com/office/drawing/2014/main" id="{A181F042-887B-4031-B59C-5AF4C3D303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2619077"/>
                  </p:ext>
                </p:extLst>
              </p:nvPr>
            </p:nvGraphicFramePr>
            <p:xfrm>
              <a:off x="6698725" y="2544459"/>
              <a:ext cx="236907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3730">
                      <a:extLst>
                        <a:ext uri="{9D8B030D-6E8A-4147-A177-3AD203B41FA5}">
                          <a16:colId xmlns:a16="http://schemas.microsoft.com/office/drawing/2014/main" val="4031868178"/>
                        </a:ext>
                      </a:extLst>
                    </a:gridCol>
                    <a:gridCol w="887349">
                      <a:extLst>
                        <a:ext uri="{9D8B030D-6E8A-4147-A177-3AD203B41FA5}">
                          <a16:colId xmlns:a16="http://schemas.microsoft.com/office/drawing/2014/main" val="1094758418"/>
                        </a:ext>
                      </a:extLst>
                    </a:gridCol>
                    <a:gridCol w="847996">
                      <a:extLst>
                        <a:ext uri="{9D8B030D-6E8A-4147-A177-3AD203B41FA5}">
                          <a16:colId xmlns:a16="http://schemas.microsoft.com/office/drawing/2014/main" val="13482185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62" t="-1639" r="-27884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1918" t="-1639" r="-9863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9286" t="-1639" r="-2857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278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/>
                            <a:t>True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0.1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0.9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4145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False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0.8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0.2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05091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2C0D64C-D024-48DF-974D-D08D6B845070}"/>
              </a:ext>
            </a:extLst>
          </p:cNvPr>
          <p:cNvGrpSpPr/>
          <p:nvPr/>
        </p:nvGrpSpPr>
        <p:grpSpPr>
          <a:xfrm>
            <a:off x="2371578" y="1683662"/>
            <a:ext cx="4538143" cy="3116938"/>
            <a:chOff x="5882010" y="444603"/>
            <a:chExt cx="3414906" cy="2467457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CDB22579-CC71-46F8-A3D5-30EE16D69195}"/>
                </a:ext>
              </a:extLst>
            </p:cNvPr>
            <p:cNvGrpSpPr/>
            <p:nvPr/>
          </p:nvGrpSpPr>
          <p:grpSpPr>
            <a:xfrm>
              <a:off x="5971170" y="745399"/>
              <a:ext cx="3086100" cy="1898142"/>
              <a:chOff x="5943600" y="1494282"/>
              <a:chExt cx="3086100" cy="1898142"/>
            </a:xfrm>
          </p:grpSpPr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DBE00EBD-4B32-4CE4-9F1C-44612EF9C49E}"/>
                  </a:ext>
                </a:extLst>
              </p:cNvPr>
              <p:cNvSpPr/>
              <p:nvPr/>
            </p:nvSpPr>
            <p:spPr>
              <a:xfrm>
                <a:off x="6858000" y="1494282"/>
                <a:ext cx="1257300" cy="4572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1E33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de-DE" sz="1600" b="1" dirty="0">
                    <a:solidFill>
                      <a:srgbClr val="1E3336"/>
                    </a:solidFill>
                  </a:rPr>
                  <a:t>Motivation</a:t>
                </a:r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D72AFA65-DC95-4F65-9928-084A14578143}"/>
                  </a:ext>
                </a:extLst>
              </p:cNvPr>
              <p:cNvSpPr/>
              <p:nvPr/>
            </p:nvSpPr>
            <p:spPr>
              <a:xfrm>
                <a:off x="5943600" y="2229612"/>
                <a:ext cx="1257300" cy="4572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1E33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1600" b="1" dirty="0">
                    <a:solidFill>
                      <a:srgbClr val="1E3336"/>
                    </a:solidFill>
                  </a:rPr>
                  <a:t>Self-learning</a:t>
                </a:r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6BD1549C-CA69-4E39-A6F6-0C47FB14B8BA}"/>
                  </a:ext>
                </a:extLst>
              </p:cNvPr>
              <p:cNvSpPr/>
              <p:nvPr/>
            </p:nvSpPr>
            <p:spPr>
              <a:xfrm>
                <a:off x="6858000" y="2935224"/>
                <a:ext cx="1257300" cy="4572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1E33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1600" b="1" dirty="0">
                    <a:solidFill>
                      <a:srgbClr val="1E3336"/>
                    </a:solidFill>
                  </a:rPr>
                  <a:t>Informed</a:t>
                </a:r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B48F5248-9586-495B-B1DC-304E9E9A1308}"/>
                  </a:ext>
                </a:extLst>
              </p:cNvPr>
              <p:cNvSpPr/>
              <p:nvPr/>
            </p:nvSpPr>
            <p:spPr>
              <a:xfrm>
                <a:off x="7772400" y="2199894"/>
                <a:ext cx="1257300" cy="4572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1E33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1600" b="1" dirty="0">
                    <a:solidFill>
                      <a:srgbClr val="1E3336"/>
                    </a:solidFill>
                  </a:rPr>
                  <a:t>LetWork</a:t>
                </a:r>
              </a:p>
            </p:txBody>
          </p:sp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A0CC04F4-9A7C-4F79-BD46-1A69F3BF7A0F}"/>
                  </a:ext>
                </a:extLst>
              </p:cNvPr>
              <p:cNvCxnSpPr>
                <a:stCxn id="9" idx="3"/>
                <a:endCxn id="10" idx="0"/>
              </p:cNvCxnSpPr>
              <p:nvPr/>
            </p:nvCxnSpPr>
            <p:spPr>
              <a:xfrm flipH="1">
                <a:off x="6572250" y="1884527"/>
                <a:ext cx="469877" cy="345085"/>
              </a:xfrm>
              <a:prstGeom prst="straightConnector1">
                <a:avLst/>
              </a:prstGeom>
              <a:ln w="28575">
                <a:solidFill>
                  <a:srgbClr val="1E333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1613133E-6C92-46DB-9A80-B1EF3D3E4315}"/>
                  </a:ext>
                </a:extLst>
              </p:cNvPr>
              <p:cNvCxnSpPr>
                <a:cxnSpLocks/>
                <a:stCxn id="9" idx="5"/>
                <a:endCxn id="12" idx="0"/>
              </p:cNvCxnSpPr>
              <p:nvPr/>
            </p:nvCxnSpPr>
            <p:spPr>
              <a:xfrm>
                <a:off x="7931173" y="1884527"/>
                <a:ext cx="469877" cy="315367"/>
              </a:xfrm>
              <a:prstGeom prst="straightConnector1">
                <a:avLst/>
              </a:prstGeom>
              <a:ln w="28575">
                <a:solidFill>
                  <a:srgbClr val="1E333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mit Pfeil 14">
                <a:extLst>
                  <a:ext uri="{FF2B5EF4-FFF2-40B4-BE49-F238E27FC236}">
                    <a16:creationId xmlns:a16="http://schemas.microsoft.com/office/drawing/2014/main" id="{95ACDFE6-6C0E-4432-A888-CF5A036F921A}"/>
                  </a:ext>
                </a:extLst>
              </p:cNvPr>
              <p:cNvCxnSpPr>
                <a:cxnSpLocks/>
                <a:stCxn id="10" idx="4"/>
                <a:endCxn id="11" idx="1"/>
              </p:cNvCxnSpPr>
              <p:nvPr/>
            </p:nvCxnSpPr>
            <p:spPr>
              <a:xfrm>
                <a:off x="6572250" y="2686812"/>
                <a:ext cx="469877" cy="315367"/>
              </a:xfrm>
              <a:prstGeom prst="straightConnector1">
                <a:avLst/>
              </a:prstGeom>
              <a:ln w="28575">
                <a:solidFill>
                  <a:srgbClr val="1E333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EE4782FE-E25A-4D26-BE65-1DF0D40C574F}"/>
                  </a:ext>
                </a:extLst>
              </p:cNvPr>
              <p:cNvCxnSpPr>
                <a:cxnSpLocks/>
                <a:stCxn id="12" idx="4"/>
                <a:endCxn id="11" idx="7"/>
              </p:cNvCxnSpPr>
              <p:nvPr/>
            </p:nvCxnSpPr>
            <p:spPr>
              <a:xfrm flipH="1">
                <a:off x="7931173" y="2657094"/>
                <a:ext cx="469877" cy="345085"/>
              </a:xfrm>
              <a:prstGeom prst="straightConnector1">
                <a:avLst/>
              </a:prstGeom>
              <a:ln w="28575">
                <a:solidFill>
                  <a:srgbClr val="1E333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68315AF7-EC2A-4D04-9B1B-E42D83816862}"/>
                </a:ext>
              </a:extLst>
            </p:cNvPr>
            <p:cNvGrpSpPr/>
            <p:nvPr/>
          </p:nvGrpSpPr>
          <p:grpSpPr>
            <a:xfrm>
              <a:off x="5882010" y="444603"/>
              <a:ext cx="3414906" cy="2467457"/>
              <a:chOff x="5854440" y="1496762"/>
              <a:chExt cx="3414906" cy="24674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feld 17">
                    <a:extLst>
                      <a:ext uri="{FF2B5EF4-FFF2-40B4-BE49-F238E27FC236}">
                        <a16:creationId xmlns:a16="http://schemas.microsoft.com/office/drawing/2014/main" id="{385B32A1-70C0-4CE6-8CC4-CBBC446E5D8F}"/>
                      </a:ext>
                    </a:extLst>
                  </p:cNvPr>
                  <p:cNvSpPr txBox="1"/>
                  <p:nvPr/>
                </p:nvSpPr>
                <p:spPr>
                  <a:xfrm>
                    <a:off x="7065713" y="1496762"/>
                    <a:ext cx="889046" cy="2923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de-DE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de-DE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de-DE" b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feld 17">
                    <a:extLst>
                      <a:ext uri="{FF2B5EF4-FFF2-40B4-BE49-F238E27FC236}">
                        <a16:creationId xmlns:a16="http://schemas.microsoft.com/office/drawing/2014/main" id="{385B32A1-70C0-4CE6-8CC4-CBBC446E5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5713" y="1496762"/>
                    <a:ext cx="889046" cy="29237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feld 18">
                    <a:extLst>
                      <a:ext uri="{FF2B5EF4-FFF2-40B4-BE49-F238E27FC236}">
                        <a16:creationId xmlns:a16="http://schemas.microsoft.com/office/drawing/2014/main" id="{F4274F0E-2E69-4157-97D5-13732D2B39DD}"/>
                      </a:ext>
                    </a:extLst>
                  </p:cNvPr>
                  <p:cNvSpPr txBox="1"/>
                  <p:nvPr/>
                </p:nvSpPr>
                <p:spPr>
                  <a:xfrm>
                    <a:off x="8380300" y="2246554"/>
                    <a:ext cx="889046" cy="2923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de-DE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de-DE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de-DE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de-DE" b="1" dirty="0"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feld 18">
                    <a:extLst>
                      <a:ext uri="{FF2B5EF4-FFF2-40B4-BE49-F238E27FC236}">
                        <a16:creationId xmlns:a16="http://schemas.microsoft.com/office/drawing/2014/main" id="{F4274F0E-2E69-4157-97D5-13732D2B39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0300" y="2246554"/>
                    <a:ext cx="889046" cy="29237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feld 19">
                    <a:extLst>
                      <a:ext uri="{FF2B5EF4-FFF2-40B4-BE49-F238E27FC236}">
                        <a16:creationId xmlns:a16="http://schemas.microsoft.com/office/drawing/2014/main" id="{1415AEA4-FE4A-4282-8F9C-B015334167E1}"/>
                      </a:ext>
                    </a:extLst>
                  </p:cNvPr>
                  <p:cNvSpPr txBox="1"/>
                  <p:nvPr/>
                </p:nvSpPr>
                <p:spPr>
                  <a:xfrm>
                    <a:off x="5854440" y="2254757"/>
                    <a:ext cx="889046" cy="2923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de-DE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de-DE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de-DE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de-D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feld 19">
                    <a:extLst>
                      <a:ext uri="{FF2B5EF4-FFF2-40B4-BE49-F238E27FC236}">
                        <a16:creationId xmlns:a16="http://schemas.microsoft.com/office/drawing/2014/main" id="{1415AEA4-FE4A-4282-8F9C-B015334167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4440" y="2254757"/>
                    <a:ext cx="889046" cy="29237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feld 20">
                    <a:extLst>
                      <a:ext uri="{FF2B5EF4-FFF2-40B4-BE49-F238E27FC236}">
                        <a16:creationId xmlns:a16="http://schemas.microsoft.com/office/drawing/2014/main" id="{17C90D01-FB5D-4F80-A17E-0E5FCDE78770}"/>
                      </a:ext>
                    </a:extLst>
                  </p:cNvPr>
                  <p:cNvSpPr txBox="1"/>
                  <p:nvPr/>
                </p:nvSpPr>
                <p:spPr>
                  <a:xfrm>
                    <a:off x="6994177" y="3671845"/>
                    <a:ext cx="889046" cy="2923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de-DE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de-DE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de-DE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de-DE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de-DE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de-DE" b="1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feld 20">
                    <a:extLst>
                      <a:ext uri="{FF2B5EF4-FFF2-40B4-BE49-F238E27FC236}">
                        <a16:creationId xmlns:a16="http://schemas.microsoft.com/office/drawing/2014/main" id="{17C90D01-FB5D-4F80-A17E-0E5FCDE787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4177" y="3671845"/>
                    <a:ext cx="889046" cy="29237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5464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8">
                <a:extLst>
                  <a:ext uri="{FF2B5EF4-FFF2-40B4-BE49-F238E27FC236}">
                    <a16:creationId xmlns:a16="http://schemas.microsoft.com/office/drawing/2014/main" id="{12129A62-7DC2-4843-A8E3-25E9998FD0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7319810"/>
                  </p:ext>
                </p:extLst>
              </p:nvPr>
            </p:nvGraphicFramePr>
            <p:xfrm>
              <a:off x="3565832" y="1065818"/>
              <a:ext cx="1949646" cy="6546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4803">
                      <a:extLst>
                        <a:ext uri="{9D8B030D-6E8A-4147-A177-3AD203B41FA5}">
                          <a16:colId xmlns:a16="http://schemas.microsoft.com/office/drawing/2014/main" val="1094758418"/>
                        </a:ext>
                      </a:extLst>
                    </a:gridCol>
                    <a:gridCol w="954843">
                      <a:extLst>
                        <a:ext uri="{9D8B030D-6E8A-4147-A177-3AD203B41FA5}">
                          <a16:colId xmlns:a16="http://schemas.microsoft.com/office/drawing/2014/main" val="1348218592"/>
                        </a:ext>
                      </a:extLst>
                    </a:gridCol>
                  </a:tblGrid>
                  <a:tr h="3273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3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de-DE" sz="13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3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de-DE" sz="13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sz="13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de-DE" sz="13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3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3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de-DE" sz="13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3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de-DE" sz="13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sz="13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de-DE" sz="13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3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278602"/>
                      </a:ext>
                    </a:extLst>
                  </a:tr>
                  <a:tr h="327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300" dirty="0"/>
                            <a:t>0.5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300" dirty="0"/>
                            <a:t>0.5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41450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8">
                <a:extLst>
                  <a:ext uri="{FF2B5EF4-FFF2-40B4-BE49-F238E27FC236}">
                    <a16:creationId xmlns:a16="http://schemas.microsoft.com/office/drawing/2014/main" id="{12129A62-7DC2-4843-A8E3-25E9998FD0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7319810"/>
                  </p:ext>
                </p:extLst>
              </p:nvPr>
            </p:nvGraphicFramePr>
            <p:xfrm>
              <a:off x="3565832" y="1065818"/>
              <a:ext cx="1949646" cy="6546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4803">
                      <a:extLst>
                        <a:ext uri="{9D8B030D-6E8A-4147-A177-3AD203B41FA5}">
                          <a16:colId xmlns:a16="http://schemas.microsoft.com/office/drawing/2014/main" val="1094758418"/>
                        </a:ext>
                      </a:extLst>
                    </a:gridCol>
                    <a:gridCol w="954843">
                      <a:extLst>
                        <a:ext uri="{9D8B030D-6E8A-4147-A177-3AD203B41FA5}">
                          <a16:colId xmlns:a16="http://schemas.microsoft.com/office/drawing/2014/main" val="1348218592"/>
                        </a:ext>
                      </a:extLst>
                    </a:gridCol>
                  </a:tblGrid>
                  <a:tr h="32734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610" t="-1818" r="-98171" b="-1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5096" t="-1818" r="-2548" b="-10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278602"/>
                      </a:ext>
                    </a:extLst>
                  </a:tr>
                  <a:tr h="327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300" dirty="0"/>
                            <a:t>0.5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300" dirty="0"/>
                            <a:t>0.5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4145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elle 8">
                <a:extLst>
                  <a:ext uri="{FF2B5EF4-FFF2-40B4-BE49-F238E27FC236}">
                    <a16:creationId xmlns:a16="http://schemas.microsoft.com/office/drawing/2014/main" id="{EB9D7C16-AE5F-402A-81E0-10105BD261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6978402"/>
                  </p:ext>
                </p:extLst>
              </p:nvPr>
            </p:nvGraphicFramePr>
            <p:xfrm>
              <a:off x="69325" y="2544459"/>
              <a:ext cx="236907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7569">
                      <a:extLst>
                        <a:ext uri="{9D8B030D-6E8A-4147-A177-3AD203B41FA5}">
                          <a16:colId xmlns:a16="http://schemas.microsoft.com/office/drawing/2014/main" val="4031868178"/>
                        </a:ext>
                      </a:extLst>
                    </a:gridCol>
                    <a:gridCol w="883440">
                      <a:extLst>
                        <a:ext uri="{9D8B030D-6E8A-4147-A177-3AD203B41FA5}">
                          <a16:colId xmlns:a16="http://schemas.microsoft.com/office/drawing/2014/main" val="1094758418"/>
                        </a:ext>
                      </a:extLst>
                    </a:gridCol>
                    <a:gridCol w="858066">
                      <a:extLst>
                        <a:ext uri="{9D8B030D-6E8A-4147-A177-3AD203B41FA5}">
                          <a16:colId xmlns:a16="http://schemas.microsoft.com/office/drawing/2014/main" val="13482185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en-GB" sz="1300" b="1" noProof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GB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GB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GB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300" b="1" noProof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GB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GB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GB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300" b="1" noProof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278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True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0.9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0.1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4145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False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0.1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0.9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0509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elle 8">
                <a:extLst>
                  <a:ext uri="{FF2B5EF4-FFF2-40B4-BE49-F238E27FC236}">
                    <a16:creationId xmlns:a16="http://schemas.microsoft.com/office/drawing/2014/main" id="{EB9D7C16-AE5F-402A-81E0-10105BD261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6978402"/>
                  </p:ext>
                </p:extLst>
              </p:nvPr>
            </p:nvGraphicFramePr>
            <p:xfrm>
              <a:off x="69325" y="2544459"/>
              <a:ext cx="236907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7569">
                      <a:extLst>
                        <a:ext uri="{9D8B030D-6E8A-4147-A177-3AD203B41FA5}">
                          <a16:colId xmlns:a16="http://schemas.microsoft.com/office/drawing/2014/main" val="4031868178"/>
                        </a:ext>
                      </a:extLst>
                    </a:gridCol>
                    <a:gridCol w="883440">
                      <a:extLst>
                        <a:ext uri="{9D8B030D-6E8A-4147-A177-3AD203B41FA5}">
                          <a16:colId xmlns:a16="http://schemas.microsoft.com/office/drawing/2014/main" val="1094758418"/>
                        </a:ext>
                      </a:extLst>
                    </a:gridCol>
                    <a:gridCol w="858066">
                      <a:extLst>
                        <a:ext uri="{9D8B030D-6E8A-4147-A177-3AD203B41FA5}">
                          <a16:colId xmlns:a16="http://schemas.microsoft.com/office/drawing/2014/main" val="13482185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971" t="-1639" r="-28252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71724" t="-1639" r="-10069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76596" t="-1639" r="-3546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278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True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0.9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0.1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4145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False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0.1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0.9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0509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" name="Tabelle 8">
                <a:extLst>
                  <a:ext uri="{FF2B5EF4-FFF2-40B4-BE49-F238E27FC236}">
                    <a16:creationId xmlns:a16="http://schemas.microsoft.com/office/drawing/2014/main" id="{D1D754F9-06E0-4477-B661-E2F2C1BCBB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8876501"/>
                  </p:ext>
                </p:extLst>
              </p:nvPr>
            </p:nvGraphicFramePr>
            <p:xfrm>
              <a:off x="2940454" y="4865082"/>
              <a:ext cx="320040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0240">
                      <a:extLst>
                        <a:ext uri="{9D8B030D-6E8A-4147-A177-3AD203B41FA5}">
                          <a16:colId xmlns:a16="http://schemas.microsoft.com/office/drawing/2014/main" val="4031868178"/>
                        </a:ext>
                      </a:extLst>
                    </a:gridCol>
                    <a:gridCol w="670240">
                      <a:extLst>
                        <a:ext uri="{9D8B030D-6E8A-4147-A177-3AD203B41FA5}">
                          <a16:colId xmlns:a16="http://schemas.microsoft.com/office/drawing/2014/main" val="1924088599"/>
                        </a:ext>
                      </a:extLst>
                    </a:gridCol>
                    <a:gridCol w="943512">
                      <a:extLst>
                        <a:ext uri="{9D8B030D-6E8A-4147-A177-3AD203B41FA5}">
                          <a16:colId xmlns:a16="http://schemas.microsoft.com/office/drawing/2014/main" val="1094758418"/>
                        </a:ext>
                      </a:extLst>
                    </a:gridCol>
                    <a:gridCol w="916409">
                      <a:extLst>
                        <a:ext uri="{9D8B030D-6E8A-4147-A177-3AD203B41FA5}">
                          <a16:colId xmlns:a16="http://schemas.microsoft.com/office/drawing/2014/main" val="13482185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en-GB" sz="1300" b="1" noProof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en-GB" sz="1300" b="1" noProof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GB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GB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GB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300" b="1" noProof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GB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GB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GB" sz="1300" b="1" i="1" noProof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300" b="1" noProof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278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True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True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1.0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4145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True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False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0.9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0.1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05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False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True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0.9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0.1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25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False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False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0.01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0.99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83707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8" name="Tabelle 8">
                <a:extLst>
                  <a:ext uri="{FF2B5EF4-FFF2-40B4-BE49-F238E27FC236}">
                    <a16:creationId xmlns:a16="http://schemas.microsoft.com/office/drawing/2014/main" id="{D1D754F9-06E0-4477-B661-E2F2C1BCBB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8876501"/>
                  </p:ext>
                </p:extLst>
              </p:nvPr>
            </p:nvGraphicFramePr>
            <p:xfrm>
              <a:off x="2940454" y="4865082"/>
              <a:ext cx="320040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0240">
                      <a:extLst>
                        <a:ext uri="{9D8B030D-6E8A-4147-A177-3AD203B41FA5}">
                          <a16:colId xmlns:a16="http://schemas.microsoft.com/office/drawing/2014/main" val="4031868178"/>
                        </a:ext>
                      </a:extLst>
                    </a:gridCol>
                    <a:gridCol w="670240">
                      <a:extLst>
                        <a:ext uri="{9D8B030D-6E8A-4147-A177-3AD203B41FA5}">
                          <a16:colId xmlns:a16="http://schemas.microsoft.com/office/drawing/2014/main" val="1924088599"/>
                        </a:ext>
                      </a:extLst>
                    </a:gridCol>
                    <a:gridCol w="943512">
                      <a:extLst>
                        <a:ext uri="{9D8B030D-6E8A-4147-A177-3AD203B41FA5}">
                          <a16:colId xmlns:a16="http://schemas.microsoft.com/office/drawing/2014/main" val="1094758418"/>
                        </a:ext>
                      </a:extLst>
                    </a:gridCol>
                    <a:gridCol w="916409">
                      <a:extLst>
                        <a:ext uri="{9D8B030D-6E8A-4147-A177-3AD203B41FA5}">
                          <a16:colId xmlns:a16="http://schemas.microsoft.com/office/drawing/2014/main" val="13482185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909" t="-1639" r="-38181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909" t="-1639" r="-28181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42581" t="-1639" r="-100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49007" t="-1639" r="-2649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278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True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True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1.0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4145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True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False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0.9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0.1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05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False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True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0.9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0.1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25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False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False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0.01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300" noProof="0" dirty="0"/>
                            <a:t>0.99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83707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Rectangle 3">
            <a:extLst>
              <a:ext uri="{FF2B5EF4-FFF2-40B4-BE49-F238E27FC236}">
                <a16:creationId xmlns:a16="http://schemas.microsoft.com/office/drawing/2014/main" id="{FA2C6C66-E62B-42D0-A313-D6DAB416389C}"/>
              </a:ext>
            </a:extLst>
          </p:cNvPr>
          <p:cNvSpPr txBox="1">
            <a:spLocks/>
          </p:cNvSpPr>
          <p:nvPr/>
        </p:nvSpPr>
        <p:spPr bwMode="auto">
          <a:xfrm>
            <a:off x="228600" y="609600"/>
            <a:ext cx="868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sz="2000" b="1" dirty="0">
                <a:latin typeface="+mn-lt"/>
                <a:sym typeface="Wingdings" panose="05000000000000000000" pitchFamily="2" charset="2"/>
              </a:rPr>
              <a:t>Example: Using CPTs for real world problems.</a:t>
            </a:r>
            <a:endParaRPr lang="en-GB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125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>
          <a:xfrm>
            <a:off x="457199" y="800100"/>
            <a:ext cx="5066434" cy="20193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AU" sz="1800" dirty="0"/>
              <a:t>It is worth spending a moment to understand further the possible surprising behaviour of the graph. Consider a particular instance of such a graph corresponding to a problem with three binary random variables related to a working lecture recording using BigBlueButton.</a:t>
            </a:r>
          </a:p>
          <a:p>
            <a:pPr marL="0" indent="0" eaLnBrk="1" hangingPunct="1">
              <a:lnSpc>
                <a:spcPct val="90000"/>
              </a:lnSpc>
            </a:pPr>
            <a:endParaRPr lang="en-AU" sz="1800" b="0" dirty="0">
              <a:latin typeface="+mj-lt"/>
            </a:endParaRPr>
          </a:p>
          <a:p>
            <a:pPr marL="0" indent="0" eaLnBrk="1" hangingPunct="1">
              <a:lnSpc>
                <a:spcPct val="90000"/>
              </a:lnSpc>
            </a:pPr>
            <a:endParaRPr lang="en-AU" sz="1800" b="0" dirty="0">
              <a:latin typeface="+mj-lt"/>
            </a:endParaRPr>
          </a:p>
          <a:p>
            <a:pPr marL="0" indent="0" eaLnBrk="1" hangingPunct="1">
              <a:lnSpc>
                <a:spcPct val="90000"/>
              </a:lnSpc>
              <a:buFont typeface="Arial" charset="0"/>
              <a:buChar char="•"/>
            </a:pPr>
            <a:endParaRPr lang="en-AU" sz="1800" b="0" dirty="0">
              <a:latin typeface="+mj-lt"/>
            </a:endParaRPr>
          </a:p>
        </p:txBody>
      </p:sp>
      <p:pic>
        <p:nvPicPr>
          <p:cNvPr id="1026" name="Picture 2" descr="Webkonferenzen | Landeshauptstadt Wiesbaden">
            <a:extLst>
              <a:ext uri="{FF2B5EF4-FFF2-40B4-BE49-F238E27FC236}">
                <a16:creationId xmlns:a16="http://schemas.microsoft.com/office/drawing/2014/main" id="{6364F1C6-7695-40B3-9952-57D5F1AA3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633" y="928211"/>
            <a:ext cx="2747962" cy="164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EC07FE10-2991-464B-A9BA-737FB6C547D1}"/>
              </a:ext>
            </a:extLst>
          </p:cNvPr>
          <p:cNvSpPr/>
          <p:nvPr/>
        </p:nvSpPr>
        <p:spPr>
          <a:xfrm>
            <a:off x="5904633" y="3919062"/>
            <a:ext cx="533400" cy="522924"/>
          </a:xfrm>
          <a:prstGeom prst="ellipse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ABD485-FC61-4CA9-8513-C1744EF95C50}"/>
              </a:ext>
            </a:extLst>
          </p:cNvPr>
          <p:cNvSpPr/>
          <p:nvPr/>
        </p:nvSpPr>
        <p:spPr>
          <a:xfrm>
            <a:off x="8124372" y="3919062"/>
            <a:ext cx="533400" cy="522924"/>
          </a:xfrm>
          <a:prstGeom prst="ellipse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DEC39EA-E72E-4725-875E-852CEC325C36}"/>
              </a:ext>
            </a:extLst>
          </p:cNvPr>
          <p:cNvSpPr/>
          <p:nvPr/>
        </p:nvSpPr>
        <p:spPr>
          <a:xfrm>
            <a:off x="7014502" y="5105400"/>
            <a:ext cx="533400" cy="522924"/>
          </a:xfrm>
          <a:prstGeom prst="ellipse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3FC44514-231E-4FB0-99D5-E9C056B8B8BC}"/>
              </a:ext>
            </a:extLst>
          </p:cNvPr>
          <p:cNvCxnSpPr>
            <a:cxnSpLocks/>
            <a:stCxn id="2" idx="5"/>
            <a:endCxn id="7" idx="1"/>
          </p:cNvCxnSpPr>
          <p:nvPr/>
        </p:nvCxnSpPr>
        <p:spPr>
          <a:xfrm>
            <a:off x="6359918" y="4365406"/>
            <a:ext cx="732699" cy="816574"/>
          </a:xfrm>
          <a:prstGeom prst="straightConnector1">
            <a:avLst/>
          </a:prstGeom>
          <a:ln w="28575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CB592AE-4BDF-49C5-8FD7-0B13B2A850FC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7469787" y="4365406"/>
            <a:ext cx="732700" cy="816574"/>
          </a:xfrm>
          <a:prstGeom prst="straightConnector1">
            <a:avLst/>
          </a:prstGeom>
          <a:ln w="28575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3A9855FD-FCB5-42CE-90D0-68A7D606DEDC}"/>
              </a:ext>
            </a:extLst>
          </p:cNvPr>
          <p:cNvSpPr txBox="1"/>
          <p:nvPr/>
        </p:nvSpPr>
        <p:spPr>
          <a:xfrm>
            <a:off x="7809633" y="3994882"/>
            <a:ext cx="345955" cy="370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C8395DC-B1F5-4DDD-A032-8C243A19D1D7}"/>
              </a:ext>
            </a:extLst>
          </p:cNvPr>
          <p:cNvSpPr txBox="1"/>
          <p:nvPr/>
        </p:nvSpPr>
        <p:spPr>
          <a:xfrm>
            <a:off x="5523633" y="3994882"/>
            <a:ext cx="345955" cy="370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567BA22-F0CB-4987-A1DF-8167B31F4AE9}"/>
              </a:ext>
            </a:extLst>
          </p:cNvPr>
          <p:cNvSpPr txBox="1"/>
          <p:nvPr/>
        </p:nvSpPr>
        <p:spPr>
          <a:xfrm>
            <a:off x="6701678" y="5219890"/>
            <a:ext cx="345955" cy="370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E03583A-0DEC-423C-8844-2E91551FB967}"/>
              </a:ext>
            </a:extLst>
          </p:cNvPr>
          <p:cNvSpPr/>
          <p:nvPr/>
        </p:nvSpPr>
        <p:spPr>
          <a:xfrm>
            <a:off x="-27709" y="0"/>
            <a:ext cx="7162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b="1" dirty="0"/>
              <a:t>       </a:t>
            </a:r>
            <a:r>
              <a:rPr lang="en-US" sz="2000" b="1" dirty="0"/>
              <a:t>Representing knowledge: BBB example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3269442-CB73-48CF-B2C2-88C0199C3FD1}"/>
              </a:ext>
            </a:extLst>
          </p:cNvPr>
          <p:cNvSpPr txBox="1"/>
          <p:nvPr/>
        </p:nvSpPr>
        <p:spPr>
          <a:xfrm>
            <a:off x="457201" y="2971800"/>
            <a:ext cx="2743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AU" sz="1800" b="0" dirty="0">
                <a:latin typeface="+mj-lt"/>
              </a:rPr>
              <a:t>The variables are called: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34619FC-2B28-40FC-A99E-6B2B69A58401}"/>
                  </a:ext>
                </a:extLst>
              </p:cNvPr>
              <p:cNvSpPr txBox="1"/>
              <p:nvPr/>
            </p:nvSpPr>
            <p:spPr>
              <a:xfrm>
                <a:off x="457200" y="3465832"/>
                <a:ext cx="4681757" cy="108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1200" b="0" dirty="0">
                    <a:latin typeface="+mj-lt"/>
                  </a:rPr>
                  <a:t> - </a:t>
                </a:r>
                <a:r>
                  <a:rPr lang="en-AU" sz="1800" b="1" dirty="0">
                    <a:latin typeface="+mj-lt"/>
                  </a:rPr>
                  <a:t>M</a:t>
                </a:r>
                <a:r>
                  <a:rPr lang="en-AU" sz="1800" b="0" dirty="0">
                    <a:latin typeface="+mj-lt"/>
                  </a:rPr>
                  <a:t>icrophone state - either working (M=1) or not working (M=0; broken, connection issues, not plugged in etc.)</a:t>
                </a:r>
              </a:p>
              <a:p>
                <a:pPr marL="0" indent="0" eaLnBrk="1" hangingPunct="1">
                  <a:lnSpc>
                    <a:spcPct val="90000"/>
                  </a:lnSpc>
                </a:pPr>
                <a:endParaRPr lang="en-AU" sz="1800" b="0" dirty="0">
                  <a:latin typeface="+mj-lt"/>
                </a:endParaRPr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34619FC-2B28-40FC-A99E-6B2B69A58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65832"/>
                <a:ext cx="4681757" cy="1089529"/>
              </a:xfrm>
              <a:prstGeom prst="rect">
                <a:avLst/>
              </a:prstGeom>
              <a:blipFill>
                <a:blip r:embed="rId4"/>
                <a:stretch>
                  <a:fillRect l="-1042" t="-5618" r="-15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236AE92-9180-4D8D-8ED3-9E8083F8EFC8}"/>
                  </a:ext>
                </a:extLst>
              </p:cNvPr>
              <p:cNvSpPr txBox="1"/>
              <p:nvPr/>
            </p:nvSpPr>
            <p:spPr>
              <a:xfrm>
                <a:off x="457200" y="4537386"/>
                <a:ext cx="4681757" cy="108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1200" dirty="0"/>
                  <a:t> </a:t>
                </a:r>
                <a:r>
                  <a:rPr lang="en-AU" dirty="0"/>
                  <a:t>- Recording </a:t>
                </a:r>
                <a:r>
                  <a:rPr lang="en-AU" b="1" dirty="0"/>
                  <a:t>A</a:t>
                </a:r>
                <a:r>
                  <a:rPr lang="en-AU" dirty="0"/>
                  <a:t>pp in BBB - either works properly (A=1) or has a malfunction due to server issues (A=0)</a:t>
                </a:r>
              </a:p>
              <a:p>
                <a:pPr marL="0" indent="0" eaLnBrk="1" hangingPunct="1">
                  <a:lnSpc>
                    <a:spcPct val="90000"/>
                  </a:lnSpc>
                </a:pPr>
                <a:endParaRPr lang="en-AU" sz="1800" b="0" dirty="0">
                  <a:latin typeface="+mj-lt"/>
                </a:endParaRPr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236AE92-9180-4D8D-8ED3-9E8083F8E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37386"/>
                <a:ext cx="4681757" cy="1089529"/>
              </a:xfrm>
              <a:prstGeom prst="rect">
                <a:avLst/>
              </a:prstGeom>
              <a:blipFill>
                <a:blip r:embed="rId5"/>
                <a:stretch>
                  <a:fillRect l="-1042" t="-50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CB98A59F-40E0-4932-8ED2-60B83223DA9F}"/>
                  </a:ext>
                </a:extLst>
              </p:cNvPr>
              <p:cNvSpPr txBox="1"/>
              <p:nvPr/>
            </p:nvSpPr>
            <p:spPr>
              <a:xfrm>
                <a:off x="457200" y="5626915"/>
                <a:ext cx="4681757" cy="84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/>
                  <a:t> - Session </a:t>
                </a:r>
                <a:r>
                  <a:rPr lang="en-AU" b="1" dirty="0"/>
                  <a:t>R</a:t>
                </a:r>
                <a:r>
                  <a:rPr lang="en-AU" dirty="0"/>
                  <a:t>ecording - was either successful (R=1) or unsuccessful (R=0)</a:t>
                </a:r>
              </a:p>
              <a:p>
                <a:pPr marL="0" indent="0" eaLnBrk="1" hangingPunct="1">
                  <a:lnSpc>
                    <a:spcPct val="90000"/>
                  </a:lnSpc>
                </a:pPr>
                <a:endParaRPr lang="en-AU" sz="1800" b="0" dirty="0">
                  <a:latin typeface="+mj-lt"/>
                </a:endParaRPr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CB98A59F-40E0-4932-8ED2-60B83223D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626915"/>
                <a:ext cx="4681757" cy="840230"/>
              </a:xfrm>
              <a:prstGeom prst="rect">
                <a:avLst/>
              </a:prstGeom>
              <a:blipFill>
                <a:blip r:embed="rId6"/>
                <a:stretch>
                  <a:fillRect l="-1042" t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12" grpId="0"/>
      <p:bldP spid="17" grpId="0"/>
      <p:bldP spid="18" grpId="0"/>
      <p:bldP spid="3" grpId="0"/>
      <p:bldP spid="15" grpId="0"/>
      <p:bldP spid="16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67B2174-6D6E-481F-BEC7-7CE4854F4E08}"/>
              </a:ext>
            </a:extLst>
          </p:cNvPr>
          <p:cNvGrpSpPr/>
          <p:nvPr/>
        </p:nvGrpSpPr>
        <p:grpSpPr>
          <a:xfrm>
            <a:off x="2961861" y="1124221"/>
            <a:ext cx="3134139" cy="1709262"/>
            <a:chOff x="2961861" y="1124221"/>
            <a:chExt cx="3134139" cy="1709262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EC07FE10-2991-464B-A9BA-737FB6C547D1}"/>
                </a:ext>
              </a:extLst>
            </p:cNvPr>
            <p:cNvSpPr/>
            <p:nvPr/>
          </p:nvSpPr>
          <p:spPr>
            <a:xfrm>
              <a:off x="3342861" y="1124221"/>
              <a:ext cx="533400" cy="52292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+mj-lt"/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10ABD485-FC61-4CA9-8513-C1744EF95C50}"/>
                </a:ext>
              </a:extLst>
            </p:cNvPr>
            <p:cNvSpPr/>
            <p:nvPr/>
          </p:nvSpPr>
          <p:spPr>
            <a:xfrm>
              <a:off x="5562600" y="1124221"/>
              <a:ext cx="533400" cy="52292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+mj-lt"/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1DEC39EA-E72E-4725-875E-852CEC325C36}"/>
                </a:ext>
              </a:extLst>
            </p:cNvPr>
            <p:cNvSpPr/>
            <p:nvPr/>
          </p:nvSpPr>
          <p:spPr>
            <a:xfrm>
              <a:off x="4452730" y="2310559"/>
              <a:ext cx="533400" cy="52292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+mj-lt"/>
              </a:endParaRPr>
            </a:p>
          </p:txBody>
        </p: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3FC44514-231E-4FB0-99D5-E9C056B8B8BC}"/>
                </a:ext>
              </a:extLst>
            </p:cNvPr>
            <p:cNvCxnSpPr>
              <a:cxnSpLocks/>
              <a:stCxn id="2" idx="5"/>
              <a:endCxn id="7" idx="1"/>
            </p:cNvCxnSpPr>
            <p:nvPr/>
          </p:nvCxnSpPr>
          <p:spPr>
            <a:xfrm>
              <a:off x="3798146" y="1570565"/>
              <a:ext cx="732699" cy="816574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CB592AE-4BDF-49C5-8FD7-0B13B2A850FC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4908015" y="1570565"/>
              <a:ext cx="732700" cy="816574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3A9855FD-FCB5-42CE-90D0-68A7D606DEDC}"/>
                </a:ext>
              </a:extLst>
            </p:cNvPr>
            <p:cNvSpPr txBox="1"/>
            <p:nvPr/>
          </p:nvSpPr>
          <p:spPr>
            <a:xfrm>
              <a:off x="5247861" y="1200041"/>
              <a:ext cx="345955" cy="3705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+mj-lt"/>
                </a:rPr>
                <a:t>A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5C8395DC-B1F5-4DDD-A032-8C243A19D1D7}"/>
                </a:ext>
              </a:extLst>
            </p:cNvPr>
            <p:cNvSpPr txBox="1"/>
            <p:nvPr/>
          </p:nvSpPr>
          <p:spPr>
            <a:xfrm>
              <a:off x="2961861" y="1200041"/>
              <a:ext cx="345955" cy="3705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+mj-lt"/>
                </a:rPr>
                <a:t>M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3567BA22-F0CB-4987-A1DF-8167B31F4AE9}"/>
                </a:ext>
              </a:extLst>
            </p:cNvPr>
            <p:cNvSpPr txBox="1"/>
            <p:nvPr/>
          </p:nvSpPr>
          <p:spPr>
            <a:xfrm>
              <a:off x="4139906" y="2425049"/>
              <a:ext cx="345955" cy="3705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+mj-lt"/>
                </a:rPr>
                <a:t>R</a:t>
              </a:r>
            </a:p>
          </p:txBody>
        </p:sp>
      </p:grpSp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FD39C7DD-E7C7-4C17-BD8F-FB147502B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000907"/>
              </p:ext>
            </p:extLst>
          </p:nvPr>
        </p:nvGraphicFramePr>
        <p:xfrm>
          <a:off x="251091" y="1524000"/>
          <a:ext cx="23522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262">
                  <a:extLst>
                    <a:ext uri="{9D8B030D-6E8A-4147-A177-3AD203B41FA5}">
                      <a16:colId xmlns:a16="http://schemas.microsoft.com/office/drawing/2014/main" val="217044624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954074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P(M=1)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P(M=0)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369"/>
                  </a:ext>
                </a:extLst>
              </a:tr>
            </a:tbl>
          </a:graphicData>
        </a:graphic>
      </p:graphicFrame>
      <p:graphicFrame>
        <p:nvGraphicFramePr>
          <p:cNvPr id="14" name="Tabelle 7">
            <a:extLst>
              <a:ext uri="{FF2B5EF4-FFF2-40B4-BE49-F238E27FC236}">
                <a16:creationId xmlns:a16="http://schemas.microsoft.com/office/drawing/2014/main" id="{50595E7B-1123-4570-8A46-D32110982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907651"/>
              </p:ext>
            </p:extLst>
          </p:nvPr>
        </p:nvGraphicFramePr>
        <p:xfrm>
          <a:off x="6541255" y="1316090"/>
          <a:ext cx="23522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262">
                  <a:extLst>
                    <a:ext uri="{9D8B030D-6E8A-4147-A177-3AD203B41FA5}">
                      <a16:colId xmlns:a16="http://schemas.microsoft.com/office/drawing/2014/main" val="217044624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954074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P(A=1)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P(A=0)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369"/>
                  </a:ext>
                </a:extLst>
              </a:tr>
            </a:tbl>
          </a:graphicData>
        </a:graphic>
      </p:graphicFrame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0A241D37-8871-4C5E-84D3-5516FB0B5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15296"/>
              </p:ext>
            </p:extLst>
          </p:nvPr>
        </p:nvGraphicFramePr>
        <p:xfrm>
          <a:off x="3040545" y="3372678"/>
          <a:ext cx="33577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970">
                  <a:extLst>
                    <a:ext uri="{9D8B030D-6E8A-4147-A177-3AD203B41FA5}">
                      <a16:colId xmlns:a16="http://schemas.microsoft.com/office/drawing/2014/main" val="18604596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3186817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0947584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8218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P(R=1)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P(R=0)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278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14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05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15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6350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B239D98-BC30-4BD8-8E72-5FC8FE4AB7B0}"/>
                  </a:ext>
                </a:extLst>
              </p:cNvPr>
              <p:cNvSpPr txBox="1"/>
              <p:nvPr/>
            </p:nvSpPr>
            <p:spPr>
              <a:xfrm>
                <a:off x="703624" y="477889"/>
                <a:ext cx="1447194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dirty="0"/>
                        <m:t>P</m:t>
                      </m:r>
                      <m:r>
                        <m:rPr>
                          <m:nor/>
                        </m:rPr>
                        <a:rPr lang="de-DE" dirty="0"/>
                        <m:t>(</m:t>
                      </m:r>
                      <m:r>
                        <m:rPr>
                          <m:nor/>
                        </m:rPr>
                        <a:rPr lang="de-DE" dirty="0"/>
                        <m:t>M</m:t>
                      </m:r>
                      <m:r>
                        <m:rPr>
                          <m:nor/>
                        </m:rPr>
                        <a:rPr lang="de-DE" dirty="0"/>
                        <m:t>=</m:t>
                      </m:r>
                      <m:r>
                        <m:rPr>
                          <m:nor/>
                        </m:rPr>
                        <a:rPr lang="de-DE" dirty="0"/>
                        <m:t>1</m:t>
                      </m:r>
                      <m:r>
                        <m:rPr>
                          <m:nor/>
                        </m:rPr>
                        <a:rPr lang="de-DE" dirty="0"/>
                        <m:t>)=</m:t>
                      </m:r>
                      <m:r>
                        <m:rPr>
                          <m:nor/>
                        </m:rPr>
                        <a:rPr lang="de-DE" dirty="0"/>
                        <m:t>0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de-DE" dirty="0"/>
                        <m:t>9</m:t>
                      </m:r>
                    </m:oMath>
                  </m:oMathPara>
                </a14:m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dirty="0" smtClean="0"/>
                        <m:t>P</m:t>
                      </m:r>
                      <m:r>
                        <m:rPr>
                          <m:nor/>
                        </m:rPr>
                        <a:rPr lang="de-DE" dirty="0" smtClean="0"/>
                        <m:t>(</m:t>
                      </m:r>
                      <m:r>
                        <m:rPr>
                          <m:nor/>
                        </m:rPr>
                        <a:rPr lang="de-DE" dirty="0" smtClean="0"/>
                        <m:t>M</m:t>
                      </m:r>
                      <m:r>
                        <m:rPr>
                          <m:nor/>
                        </m:rPr>
                        <a:rPr lang="de-DE" dirty="0" smtClean="0"/>
                        <m:t>=</m:t>
                      </m:r>
                      <m:r>
                        <m:rPr>
                          <m:nor/>
                        </m:rPr>
                        <a:rPr lang="de-DE" dirty="0" smtClean="0"/>
                        <m:t>0</m:t>
                      </m:r>
                      <m:r>
                        <m:rPr>
                          <m:nor/>
                        </m:rPr>
                        <a:rPr lang="de-DE" dirty="0" smtClean="0"/>
                        <m:t>)=</m:t>
                      </m:r>
                      <m:r>
                        <m:rPr>
                          <m:nor/>
                        </m:rPr>
                        <a:rPr lang="de-DE" dirty="0" smtClean="0"/>
                        <m:t>0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de-DE" dirty="0" smtClean="0"/>
                        <m:t>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B239D98-BC30-4BD8-8E72-5FC8FE4AB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24" y="477889"/>
                <a:ext cx="1447194" cy="646331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574B4720-923A-4D8A-98A0-A160572FAEDA}"/>
              </a:ext>
            </a:extLst>
          </p:cNvPr>
          <p:cNvSpPr txBox="1"/>
          <p:nvPr/>
        </p:nvSpPr>
        <p:spPr>
          <a:xfrm>
            <a:off x="6993788" y="477890"/>
            <a:ext cx="14471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P(A=1)=0.9</a:t>
            </a:r>
          </a:p>
          <a:p>
            <a:r>
              <a:rPr lang="de-DE" dirty="0">
                <a:latin typeface="+mj-lt"/>
              </a:rPr>
              <a:t>P(A=0)=0.1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B5A7705-6A84-4738-942D-C70426B30846}"/>
              </a:ext>
            </a:extLst>
          </p:cNvPr>
          <p:cNvSpPr txBox="1"/>
          <p:nvPr/>
        </p:nvSpPr>
        <p:spPr>
          <a:xfrm>
            <a:off x="137141" y="5438947"/>
            <a:ext cx="258016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+mj-lt"/>
              </a:rPr>
              <a:t>P(R=1|M=1,A=1)=0.8</a:t>
            </a:r>
          </a:p>
          <a:p>
            <a:pPr algn="ctr"/>
            <a:r>
              <a:rPr lang="de-DE" dirty="0">
                <a:latin typeface="+mj-lt"/>
              </a:rPr>
              <a:t>P(R=1|M=1,A=0)=0.2</a:t>
            </a:r>
          </a:p>
          <a:p>
            <a:pPr algn="ctr"/>
            <a:r>
              <a:rPr lang="de-DE" dirty="0">
                <a:latin typeface="+mj-lt"/>
              </a:rPr>
              <a:t>P(R=1|M=0,A=1)=0.2</a:t>
            </a:r>
          </a:p>
          <a:p>
            <a:pPr algn="ctr"/>
            <a:r>
              <a:rPr lang="de-DE" dirty="0">
                <a:latin typeface="+mj-lt"/>
              </a:rPr>
              <a:t>P(R=1|M=0,A=0)=0.1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0EFAE1B-55A2-475B-89E4-65A908AEC64A}"/>
              </a:ext>
            </a:extLst>
          </p:cNvPr>
          <p:cNvSpPr txBox="1"/>
          <p:nvPr/>
        </p:nvSpPr>
        <p:spPr>
          <a:xfrm>
            <a:off x="6427305" y="5444503"/>
            <a:ext cx="258016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+mj-lt"/>
              </a:rPr>
              <a:t>P(R=0|M=1,A=1)=0.2</a:t>
            </a:r>
          </a:p>
          <a:p>
            <a:pPr algn="ctr"/>
            <a:r>
              <a:rPr lang="de-DE" dirty="0">
                <a:latin typeface="+mj-lt"/>
              </a:rPr>
              <a:t>P(R=0|M=1,A=0)=0.8</a:t>
            </a:r>
          </a:p>
          <a:p>
            <a:pPr algn="ctr"/>
            <a:r>
              <a:rPr lang="de-DE" dirty="0">
                <a:latin typeface="+mj-lt"/>
              </a:rPr>
              <a:t>P(R=0|M=0,A=1)=0.8</a:t>
            </a:r>
          </a:p>
          <a:p>
            <a:pPr algn="ctr"/>
            <a:r>
              <a:rPr lang="de-DE" dirty="0">
                <a:latin typeface="+mj-lt"/>
              </a:rPr>
              <a:t>P(R=0|M=0,A=0)=0.9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4F0997C-0C88-426D-8C17-EF0C59935E3F}"/>
              </a:ext>
            </a:extLst>
          </p:cNvPr>
          <p:cNvSpPr/>
          <p:nvPr/>
        </p:nvSpPr>
        <p:spPr>
          <a:xfrm>
            <a:off x="-27709" y="0"/>
            <a:ext cx="7162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b="1" dirty="0"/>
              <a:t>       </a:t>
            </a:r>
            <a:r>
              <a:rPr lang="en-US" sz="2000" b="1" dirty="0"/>
              <a:t>Representing knowledge: BBB example</a:t>
            </a:r>
          </a:p>
        </p:txBody>
      </p:sp>
    </p:spTree>
    <p:extLst>
      <p:ext uri="{BB962C8B-B14F-4D97-AF65-F5344CB8AC3E}">
        <p14:creationId xmlns:p14="http://schemas.microsoft.com/office/powerpoint/2010/main" val="408537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3E89C58-DB64-4057-87DB-4C0E6BD3B020}"/>
              </a:ext>
            </a:extLst>
          </p:cNvPr>
          <p:cNvGrpSpPr/>
          <p:nvPr/>
        </p:nvGrpSpPr>
        <p:grpSpPr>
          <a:xfrm>
            <a:off x="5214731" y="1023462"/>
            <a:ext cx="3134139" cy="1709262"/>
            <a:chOff x="5214731" y="1023462"/>
            <a:chExt cx="3134139" cy="1709262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5C8395DC-B1F5-4DDD-A032-8C243A19D1D7}"/>
                </a:ext>
              </a:extLst>
            </p:cNvPr>
            <p:cNvSpPr txBox="1"/>
            <p:nvPr/>
          </p:nvSpPr>
          <p:spPr>
            <a:xfrm>
              <a:off x="5214731" y="1099282"/>
              <a:ext cx="345955" cy="3705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+mj-lt"/>
                  <a:cs typeface="Calibri" panose="020F0502020204030204" pitchFamily="34" charset="0"/>
                </a:rPr>
                <a:t>M</a:t>
              </a:r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ED1D0F94-4B88-4CAE-9E03-E375D2DACF1B}"/>
                </a:ext>
              </a:extLst>
            </p:cNvPr>
            <p:cNvGrpSpPr/>
            <p:nvPr/>
          </p:nvGrpSpPr>
          <p:grpSpPr>
            <a:xfrm>
              <a:off x="5595731" y="1023462"/>
              <a:ext cx="2753139" cy="1709262"/>
              <a:chOff x="5595731" y="1023462"/>
              <a:chExt cx="2753139" cy="1709262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EC07FE10-2991-464B-A9BA-737FB6C547D1}"/>
                  </a:ext>
                </a:extLst>
              </p:cNvPr>
              <p:cNvSpPr/>
              <p:nvPr/>
            </p:nvSpPr>
            <p:spPr>
              <a:xfrm>
                <a:off x="5595731" y="1023462"/>
                <a:ext cx="533400" cy="5229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10ABD485-FC61-4CA9-8513-C1744EF95C50}"/>
                  </a:ext>
                </a:extLst>
              </p:cNvPr>
              <p:cNvSpPr/>
              <p:nvPr/>
            </p:nvSpPr>
            <p:spPr>
              <a:xfrm>
                <a:off x="7815470" y="1023462"/>
                <a:ext cx="533400" cy="5229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1DEC39EA-E72E-4725-875E-852CEC325C36}"/>
                  </a:ext>
                </a:extLst>
              </p:cNvPr>
              <p:cNvSpPr/>
              <p:nvPr/>
            </p:nvSpPr>
            <p:spPr>
              <a:xfrm>
                <a:off x="6705600" y="2209800"/>
                <a:ext cx="533400" cy="52292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" name="Gerade Verbindung mit Pfeil 3">
                <a:extLst>
                  <a:ext uri="{FF2B5EF4-FFF2-40B4-BE49-F238E27FC236}">
                    <a16:creationId xmlns:a16="http://schemas.microsoft.com/office/drawing/2014/main" id="{3FC44514-231E-4FB0-99D5-E9C056B8B8BC}"/>
                  </a:ext>
                </a:extLst>
              </p:cNvPr>
              <p:cNvCxnSpPr>
                <a:cxnSpLocks/>
                <a:stCxn id="2" idx="5"/>
                <a:endCxn id="7" idx="1"/>
              </p:cNvCxnSpPr>
              <p:nvPr/>
            </p:nvCxnSpPr>
            <p:spPr>
              <a:xfrm>
                <a:off x="6051016" y="1469806"/>
                <a:ext cx="732699" cy="816574"/>
              </a:xfrm>
              <a:prstGeom prst="straightConnector1">
                <a:avLst/>
              </a:prstGeom>
              <a:ln w="28575">
                <a:solidFill>
                  <a:srgbClr val="FF33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9CB592AE-4BDF-49C5-8FD7-0B13B2A850FC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7160885" y="1469806"/>
                <a:ext cx="732700" cy="816574"/>
              </a:xfrm>
              <a:prstGeom prst="straightConnector1">
                <a:avLst/>
              </a:prstGeom>
              <a:ln w="28575">
                <a:solidFill>
                  <a:srgbClr val="FF33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A9855FD-FCB5-42CE-90D0-68A7D606DEDC}"/>
                  </a:ext>
                </a:extLst>
              </p:cNvPr>
              <p:cNvSpPr txBox="1"/>
              <p:nvPr/>
            </p:nvSpPr>
            <p:spPr>
              <a:xfrm>
                <a:off x="7500731" y="1099282"/>
                <a:ext cx="345955" cy="370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567BA22-F0CB-4987-A1DF-8167B31F4AE9}"/>
                  </a:ext>
                </a:extLst>
              </p:cNvPr>
              <p:cNvSpPr txBox="1"/>
              <p:nvPr/>
            </p:nvSpPr>
            <p:spPr>
              <a:xfrm>
                <a:off x="6392776" y="2324290"/>
                <a:ext cx="345955" cy="370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latin typeface="+mj-lt"/>
                    <a:cs typeface="Calibri" panose="020F0502020204030204" pitchFamily="34" charset="0"/>
                  </a:rPr>
                  <a:t>R</a:t>
                </a:r>
              </a:p>
            </p:txBody>
          </p:sp>
        </p:grp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D59A3FCF-FDAF-4DB3-A784-42BF23BED8F0}"/>
              </a:ext>
            </a:extLst>
          </p:cNvPr>
          <p:cNvSpPr txBox="1"/>
          <p:nvPr/>
        </p:nvSpPr>
        <p:spPr>
          <a:xfrm>
            <a:off x="5232973" y="4063396"/>
            <a:ext cx="385582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0000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AU" dirty="0"/>
              <a:t>As you can see in the tables on the previous slide, there is no P(R) </a:t>
            </a:r>
            <a:r>
              <a:rPr lang="en-GB" dirty="0"/>
              <a:t>that we could use </a:t>
            </a:r>
            <a:r>
              <a:rPr lang="en-AU" dirty="0"/>
              <a:t>since it is not directly given (depending on p(M) and p(A)).</a:t>
            </a:r>
          </a:p>
          <a:p>
            <a:endParaRPr lang="en-AU" dirty="0"/>
          </a:p>
          <a:p>
            <a:r>
              <a:rPr lang="en-AU" dirty="0"/>
              <a:t>So we have to calculate it somehow from the given information.</a:t>
            </a:r>
          </a:p>
        </p:txBody>
      </p:sp>
      <p:sp>
        <p:nvSpPr>
          <p:cNvPr id="22" name="Pfeil: nach links und rechts 21">
            <a:extLst>
              <a:ext uri="{FF2B5EF4-FFF2-40B4-BE49-F238E27FC236}">
                <a16:creationId xmlns:a16="http://schemas.microsoft.com/office/drawing/2014/main" id="{1843BBB7-2FB3-4D3D-B919-CCF678B937E1}"/>
              </a:ext>
            </a:extLst>
          </p:cNvPr>
          <p:cNvSpPr/>
          <p:nvPr/>
        </p:nvSpPr>
        <p:spPr>
          <a:xfrm rot="20221331">
            <a:off x="4261034" y="2172659"/>
            <a:ext cx="1769697" cy="3870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F0A2CD04-E300-4C09-9CAA-9870FEA34E5F}"/>
              </a:ext>
            </a:extLst>
          </p:cNvPr>
          <p:cNvCxnSpPr>
            <a:cxnSpLocks/>
          </p:cNvCxnSpPr>
          <p:nvPr/>
        </p:nvCxnSpPr>
        <p:spPr>
          <a:xfrm flipH="1">
            <a:off x="5127078" y="3657600"/>
            <a:ext cx="394" cy="3200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BAF7AE36-FF3B-4F2B-928C-C2723EAF99B9}"/>
              </a:ext>
            </a:extLst>
          </p:cNvPr>
          <p:cNvCxnSpPr>
            <a:cxnSpLocks/>
          </p:cNvCxnSpPr>
          <p:nvPr/>
        </p:nvCxnSpPr>
        <p:spPr>
          <a:xfrm>
            <a:off x="5127472" y="3657600"/>
            <a:ext cx="4016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0AC3F66F-1345-4D2C-92DF-0402B6F49C2E}"/>
                  </a:ext>
                </a:extLst>
              </p:cNvPr>
              <p:cNvSpPr/>
              <p:nvPr/>
            </p:nvSpPr>
            <p:spPr>
              <a:xfrm>
                <a:off x="228600" y="1524000"/>
                <a:ext cx="1295400" cy="381000"/>
              </a:xfrm>
              <a:prstGeom prst="rect">
                <a:avLst/>
              </a:prstGeom>
              <a:solidFill>
                <a:schemeClr val="accent2">
                  <a:alpha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AU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AU" dirty="0">
                  <a:solidFill>
                    <a:schemeClr val="tx1"/>
                  </a:solidFill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0AC3F66F-1345-4D2C-92DF-0402B6F49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24000"/>
                <a:ext cx="1295400" cy="381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 7">
            <a:extLst>
              <a:ext uri="{FF2B5EF4-FFF2-40B4-BE49-F238E27FC236}">
                <a16:creationId xmlns:a16="http://schemas.microsoft.com/office/drawing/2014/main" id="{E4E5A4FF-834C-4E55-97EA-42F27A3762EF}"/>
              </a:ext>
            </a:extLst>
          </p:cNvPr>
          <p:cNvSpPr/>
          <p:nvPr/>
        </p:nvSpPr>
        <p:spPr>
          <a:xfrm>
            <a:off x="-27709" y="0"/>
            <a:ext cx="7162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b="1" dirty="0"/>
              <a:t>       </a:t>
            </a:r>
            <a:r>
              <a:rPr lang="en-US" sz="2000" b="1" dirty="0"/>
              <a:t>Representing knowledge: Calculation approach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95A98C-CA08-4EF3-8FDD-83B9F00C368F}"/>
              </a:ext>
            </a:extLst>
          </p:cNvPr>
          <p:cNvSpPr txBox="1"/>
          <p:nvPr/>
        </p:nvSpPr>
        <p:spPr>
          <a:xfrm>
            <a:off x="152400" y="53340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Let’s assume we know that the recording does not work. The correct mathematical expression then would be: </a:t>
            </a:r>
            <a:endParaRPr lang="en-AU" dirty="0">
              <a:solidFill>
                <a:srgbClr val="000000"/>
              </a:solidFill>
              <a:latin typeface="+mn-lt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4E93DAB-5D27-4E2F-9F74-BE47F60D7784}"/>
                  </a:ext>
                </a:extLst>
              </p:cNvPr>
              <p:cNvSpPr txBox="1"/>
              <p:nvPr/>
            </p:nvSpPr>
            <p:spPr>
              <a:xfrm>
                <a:off x="152400" y="2121753"/>
                <a:ext cx="44196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u="sng" dirty="0">
                    <a:latin typeface="+mj-lt"/>
                    <a:cs typeface="Calibri" panose="020F0502020204030204" pitchFamily="34" charset="0"/>
                  </a:rPr>
                  <a:t>1. Read equation from given network:</a:t>
                </a:r>
              </a:p>
              <a:p>
                <a:endParaRPr lang="en-AU" i="1" dirty="0">
                  <a:latin typeface="+mj-lt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AU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AU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AU" dirty="0"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4E93DAB-5D27-4E2F-9F74-BE47F60D7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121753"/>
                <a:ext cx="4419600" cy="923330"/>
              </a:xfrm>
              <a:prstGeom prst="rect">
                <a:avLst/>
              </a:prstGeom>
              <a:blipFill>
                <a:blip r:embed="rId4"/>
                <a:stretch>
                  <a:fillRect l="-1103" t="-32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BB9ACB36-F087-4DDF-AA3E-B0C02FBB554B}"/>
                  </a:ext>
                </a:extLst>
              </p:cNvPr>
              <p:cNvSpPr txBox="1"/>
              <p:nvPr/>
            </p:nvSpPr>
            <p:spPr>
              <a:xfrm>
                <a:off x="152399" y="3324699"/>
                <a:ext cx="4704431" cy="2075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u="sng" dirty="0">
                    <a:latin typeface="+mj-lt"/>
                    <a:cs typeface="Calibri" panose="020F0502020204030204" pitchFamily="34" charset="0"/>
                  </a:rPr>
                  <a:t>2. Apply product rule:</a:t>
                </a:r>
              </a:p>
              <a:p>
                <a:endParaRPr lang="en-AU" dirty="0">
                  <a:latin typeface="+mj-lt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AU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AU" dirty="0">
                  <a:latin typeface="+mj-lt"/>
                  <a:cs typeface="Calibri" panose="020F0502020204030204" pitchFamily="34" charset="0"/>
                </a:endParaRPr>
              </a:p>
              <a:p>
                <a:endParaRPr lang="en-AU" dirty="0">
                  <a:latin typeface="+mj-lt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AU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AU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>
                    <a:latin typeface="+mj-lt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dirty="0">
                    <a:latin typeface="+mj-lt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AU" dirty="0">
                  <a:latin typeface="+mj-lt"/>
                  <a:cs typeface="Calibri" panose="020F0502020204030204" pitchFamily="34" charset="0"/>
                </a:endParaRPr>
              </a:p>
              <a:p>
                <a:endParaRPr lang="en-AU" dirty="0"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BB9ACB36-F087-4DDF-AA3E-B0C02FBB5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3324699"/>
                <a:ext cx="4704431" cy="2075376"/>
              </a:xfrm>
              <a:prstGeom prst="rect">
                <a:avLst/>
              </a:prstGeom>
              <a:blipFill>
                <a:blip r:embed="rId5"/>
                <a:stretch>
                  <a:fillRect l="-1036" t="-14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B74C6FD0-BA93-4C3B-846C-A2D671DD0436}"/>
                  </a:ext>
                </a:extLst>
              </p:cNvPr>
              <p:cNvSpPr txBox="1"/>
              <p:nvPr/>
            </p:nvSpPr>
            <p:spPr>
              <a:xfrm>
                <a:off x="152399" y="5217558"/>
                <a:ext cx="4704431" cy="1542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u="sng" dirty="0">
                    <a:latin typeface="+mj-lt"/>
                    <a:cs typeface="Calibri" panose="020F0502020204030204" pitchFamily="34" charset="0"/>
                  </a:rPr>
                  <a:t>3. Marginalize over M:</a:t>
                </a:r>
                <a:endParaRPr lang="en-AU" dirty="0">
                  <a:latin typeface="+mj-lt"/>
                  <a:cs typeface="Calibri" panose="020F0502020204030204" pitchFamily="34" charset="0"/>
                </a:endParaRPr>
              </a:p>
              <a:p>
                <a:endParaRPr lang="en-AU" dirty="0">
                  <a:latin typeface="+mj-lt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A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A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en-A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A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A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A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A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A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A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A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A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A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A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A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AU" dirty="0"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B74C6FD0-BA93-4C3B-846C-A2D671DD0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5217558"/>
                <a:ext cx="4704431" cy="1542474"/>
              </a:xfrm>
              <a:prstGeom prst="rect">
                <a:avLst/>
              </a:prstGeom>
              <a:blipFill>
                <a:blip r:embed="rId6"/>
                <a:stretch>
                  <a:fillRect l="-1036" t="-23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87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 animBg="1"/>
      <p:bldP spid="5" grpId="0" animBg="1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630C7772-4B43-4DD9-9E4F-46D58B8F8DB3}"/>
              </a:ext>
            </a:extLst>
          </p:cNvPr>
          <p:cNvSpPr txBox="1"/>
          <p:nvPr/>
        </p:nvSpPr>
        <p:spPr>
          <a:xfrm>
            <a:off x="90362" y="381000"/>
            <a:ext cx="476647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AU"/>
          </a:p>
          <a:p>
            <a:endParaRPr lang="en-AU"/>
          </a:p>
          <a:p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E10C8F2-1D65-4FDF-A5F2-AE47A8AEDB48}"/>
                  </a:ext>
                </a:extLst>
              </p:cNvPr>
              <p:cNvSpPr txBox="1"/>
              <p:nvPr/>
            </p:nvSpPr>
            <p:spPr>
              <a:xfrm>
                <a:off x="6079132" y="4552756"/>
                <a:ext cx="2768911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000000"/>
                    </a:solidFill>
                    <a:latin typeface="+mj-lt"/>
                    <a:cs typeface="Calibri" panose="020F0502020204030204" pitchFamily="34" charset="0"/>
                  </a:defRPr>
                </a:lvl1pPr>
              </a:lstStyle>
              <a:p>
                <a:r>
                  <a:rPr lang="en-AU" dirty="0"/>
                  <a:t>Now that we have calculated P(R=0), we can return to our original task:</a:t>
                </a:r>
              </a:p>
              <a:p>
                <a:endParaRPr lang="en-AU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A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AU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E10C8F2-1D65-4FDF-A5F2-AE47A8AED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132" y="4552756"/>
                <a:ext cx="2768911" cy="2031325"/>
              </a:xfrm>
              <a:prstGeom prst="rect">
                <a:avLst/>
              </a:prstGeom>
              <a:blipFill>
                <a:blip r:embed="rId3"/>
                <a:stretch>
                  <a:fillRect l="-1762" t="-1802" r="-4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8A95C4E5-30C1-4C18-9FBB-C2E5F3D211AF}"/>
              </a:ext>
            </a:extLst>
          </p:cNvPr>
          <p:cNvCxnSpPr>
            <a:cxnSpLocks/>
          </p:cNvCxnSpPr>
          <p:nvPr/>
        </p:nvCxnSpPr>
        <p:spPr>
          <a:xfrm>
            <a:off x="5588802" y="4164051"/>
            <a:ext cx="35045" cy="2693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65F95BB-5808-40C2-9390-5DEDDA8602C6}"/>
              </a:ext>
            </a:extLst>
          </p:cNvPr>
          <p:cNvCxnSpPr>
            <a:cxnSpLocks/>
          </p:cNvCxnSpPr>
          <p:nvPr/>
        </p:nvCxnSpPr>
        <p:spPr>
          <a:xfrm>
            <a:off x="5588802" y="4163187"/>
            <a:ext cx="3555198" cy="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Pfeil: nach links und rechts 9">
            <a:extLst>
              <a:ext uri="{FF2B5EF4-FFF2-40B4-BE49-F238E27FC236}">
                <a16:creationId xmlns:a16="http://schemas.microsoft.com/office/drawing/2014/main" id="{531FE708-DB90-448A-BAEF-59DCF8D78519}"/>
              </a:ext>
            </a:extLst>
          </p:cNvPr>
          <p:cNvSpPr/>
          <p:nvPr/>
        </p:nvSpPr>
        <p:spPr>
          <a:xfrm rot="621029">
            <a:off x="4308731" y="1676678"/>
            <a:ext cx="1661207" cy="3870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CA38E487-1845-4A89-A1C6-6E263F074160}"/>
                  </a:ext>
                </a:extLst>
              </p:cNvPr>
              <p:cNvSpPr/>
              <p:nvPr/>
            </p:nvSpPr>
            <p:spPr>
              <a:xfrm>
                <a:off x="228600" y="566956"/>
                <a:ext cx="1219200" cy="381000"/>
              </a:xfrm>
              <a:prstGeom prst="rect">
                <a:avLst/>
              </a:prstGeom>
              <a:solidFill>
                <a:schemeClr val="accent2">
                  <a:alpha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AU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CA38E487-1845-4A89-A1C6-6E263F0741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66956"/>
                <a:ext cx="1219200" cy="381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>
            <a:extLst>
              <a:ext uri="{FF2B5EF4-FFF2-40B4-BE49-F238E27FC236}">
                <a16:creationId xmlns:a16="http://schemas.microsoft.com/office/drawing/2014/main" id="{6669EA86-F520-462C-8D0F-95D0250BD8B1}"/>
              </a:ext>
            </a:extLst>
          </p:cNvPr>
          <p:cNvSpPr/>
          <p:nvPr/>
        </p:nvSpPr>
        <p:spPr>
          <a:xfrm>
            <a:off x="-27709" y="0"/>
            <a:ext cx="7162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b="1" dirty="0"/>
              <a:t>       </a:t>
            </a:r>
            <a:r>
              <a:rPr lang="en-US" sz="2000" b="1" dirty="0"/>
              <a:t>Representing knowledge: Calculation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FCDF38B-BEAD-49D9-978A-629E98D5DE0E}"/>
                  </a:ext>
                </a:extLst>
              </p:cNvPr>
              <p:cNvSpPr txBox="1"/>
              <p:nvPr/>
            </p:nvSpPr>
            <p:spPr>
              <a:xfrm>
                <a:off x="152400" y="1057870"/>
                <a:ext cx="44196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u="sng" dirty="0">
                    <a:latin typeface="+mj-lt"/>
                    <a:cs typeface="Calibri" panose="020F0502020204030204" pitchFamily="34" charset="0"/>
                  </a:rPr>
                  <a:t>1. Read equation from given network:</a:t>
                </a:r>
              </a:p>
              <a:p>
                <a:endParaRPr lang="en-AU" i="1" dirty="0">
                  <a:latin typeface="+mj-lt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AU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AU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AU" dirty="0"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FCDF38B-BEAD-49D9-978A-629E98D5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057870"/>
                <a:ext cx="4419600" cy="923330"/>
              </a:xfrm>
              <a:prstGeom prst="rect">
                <a:avLst/>
              </a:prstGeom>
              <a:blipFill>
                <a:blip r:embed="rId5"/>
                <a:stretch>
                  <a:fillRect l="-1103" t="-39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47386E0-F55D-42F1-A0D5-578B1398BA53}"/>
                  </a:ext>
                </a:extLst>
              </p:cNvPr>
              <p:cNvSpPr txBox="1"/>
              <p:nvPr/>
            </p:nvSpPr>
            <p:spPr>
              <a:xfrm>
                <a:off x="152400" y="2241674"/>
                <a:ext cx="4419600" cy="1339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u="sng" dirty="0">
                    <a:solidFill>
                      <a:srgbClr val="000000"/>
                    </a:solidFill>
                    <a:latin typeface="+mj-lt"/>
                  </a:rPr>
                  <a:t>2. Marginalize over M and A:</a:t>
                </a:r>
              </a:p>
              <a:p>
                <a:endParaRPr lang="en-AU" dirty="0">
                  <a:solidFill>
                    <a:srgbClr val="000000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A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A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AU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47386E0-F55D-42F1-A0D5-578B1398B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241674"/>
                <a:ext cx="4419600" cy="1339726"/>
              </a:xfrm>
              <a:prstGeom prst="rect">
                <a:avLst/>
              </a:prstGeom>
              <a:blipFill>
                <a:blip r:embed="rId6"/>
                <a:stretch>
                  <a:fillRect l="-1103" t="-27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9756093-3A65-40AF-BD07-68B1AAF3CAD4}"/>
                  </a:ext>
                </a:extLst>
              </p:cNvPr>
              <p:cNvSpPr txBox="1"/>
              <p:nvPr/>
            </p:nvSpPr>
            <p:spPr>
              <a:xfrm>
                <a:off x="152399" y="3794879"/>
                <a:ext cx="5029199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u="sng" dirty="0">
                    <a:solidFill>
                      <a:srgbClr val="000000"/>
                    </a:solidFill>
                    <a:latin typeface="+mj-lt"/>
                  </a:rPr>
                  <a:t>3. Insert values:</a:t>
                </a:r>
              </a:p>
              <a:p>
                <a:endParaRPr lang="en-AU" dirty="0">
                  <a:solidFill>
                    <a:srgbClr val="000000"/>
                  </a:solidFill>
                  <a:latin typeface="+mj-lt"/>
                </a:endParaRPr>
              </a:p>
              <a:p>
                <a:pPr/>
                <a:r>
                  <a:rPr lang="en-AU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P(R=0) = </a:t>
                </a:r>
                <a:br>
                  <a:rPr lang="en-AU" dirty="0">
                    <a:solidFill>
                      <a:srgbClr val="000000"/>
                    </a:solidFill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AU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AU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AU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AU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>
                    <a:solidFill>
                      <a:srgbClr val="000000"/>
                    </a:solidFill>
                    <a:latin typeface="+mj-lt"/>
                  </a:rPr>
                  <a:t> +</a:t>
                </a:r>
                <a:br>
                  <a:rPr lang="en-AU" dirty="0">
                    <a:solidFill>
                      <a:srgbClr val="000000"/>
                    </a:solidFill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AU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AU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AU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AU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>
                    <a:solidFill>
                      <a:srgbClr val="000000"/>
                    </a:solidFill>
                    <a:latin typeface="+mj-lt"/>
                  </a:rPr>
                  <a:t> + </a:t>
                </a:r>
                <a:br>
                  <a:rPr lang="en-AU" dirty="0">
                    <a:solidFill>
                      <a:srgbClr val="000000"/>
                    </a:solidFill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AU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AU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AU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AU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>
                    <a:solidFill>
                      <a:srgbClr val="000000"/>
                    </a:solidFill>
                    <a:latin typeface="+mj-lt"/>
                  </a:rPr>
                  <a:t> +</a:t>
                </a:r>
                <a:br>
                  <a:rPr lang="en-AU" dirty="0">
                    <a:solidFill>
                      <a:srgbClr val="000000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>
                  <a:solidFill>
                    <a:srgbClr val="000000"/>
                  </a:solidFill>
                  <a:latin typeface="+mj-lt"/>
                </a:endParaRPr>
              </a:p>
              <a:p>
                <a:endParaRPr lang="en-AU" dirty="0">
                  <a:solidFill>
                    <a:srgbClr val="000000"/>
                  </a:solidFill>
                  <a:latin typeface="+mj-lt"/>
                </a:endParaRPr>
              </a:p>
              <a:p>
                <a:r>
                  <a:rPr lang="en-AU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P(R=0) </a:t>
                </a:r>
                <a14:m>
                  <m:oMath xmlns:m="http://schemas.openxmlformats.org/officeDocument/2006/math">
                    <m:r>
                      <a:rPr lang="en-AU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AU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0.315</a:t>
                </a:r>
              </a:p>
              <a:p>
                <a:endParaRPr lang="en-AU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9756093-3A65-40AF-BD07-68B1AAF3C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3794879"/>
                <a:ext cx="5029199" cy="2862322"/>
              </a:xfrm>
              <a:prstGeom prst="rect">
                <a:avLst/>
              </a:prstGeom>
              <a:blipFill>
                <a:blip r:embed="rId7"/>
                <a:stretch>
                  <a:fillRect l="-970" t="-1279" r="-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17C4D1A-3790-415A-B253-F9D7B140CDC9}"/>
              </a:ext>
            </a:extLst>
          </p:cNvPr>
          <p:cNvGrpSpPr/>
          <p:nvPr/>
        </p:nvGrpSpPr>
        <p:grpSpPr>
          <a:xfrm>
            <a:off x="5214731" y="1023462"/>
            <a:ext cx="3134139" cy="1709262"/>
            <a:chOff x="5214731" y="1023462"/>
            <a:chExt cx="3134139" cy="1709262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371E16A8-24B5-4104-A205-45B494E24909}"/>
                </a:ext>
              </a:extLst>
            </p:cNvPr>
            <p:cNvSpPr txBox="1"/>
            <p:nvPr/>
          </p:nvSpPr>
          <p:spPr>
            <a:xfrm>
              <a:off x="5214731" y="1099282"/>
              <a:ext cx="345955" cy="3705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+mj-lt"/>
                  <a:cs typeface="Calibri" panose="020F0502020204030204" pitchFamily="34" charset="0"/>
                </a:rPr>
                <a:t>M</a:t>
              </a:r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2220E1B7-F35D-44D1-83F1-0FDE407B5923}"/>
                </a:ext>
              </a:extLst>
            </p:cNvPr>
            <p:cNvGrpSpPr/>
            <p:nvPr/>
          </p:nvGrpSpPr>
          <p:grpSpPr>
            <a:xfrm>
              <a:off x="5595731" y="1023462"/>
              <a:ext cx="2753139" cy="1709262"/>
              <a:chOff x="5595731" y="1023462"/>
              <a:chExt cx="2753139" cy="1709262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E0C03CDB-4729-4669-9C71-E6E7F80BCB05}"/>
                  </a:ext>
                </a:extLst>
              </p:cNvPr>
              <p:cNvSpPr/>
              <p:nvPr/>
            </p:nvSpPr>
            <p:spPr>
              <a:xfrm>
                <a:off x="5595731" y="1023462"/>
                <a:ext cx="533400" cy="5229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DF20C6BA-F0B8-4124-ABE2-E5BFF34F9EDC}"/>
                  </a:ext>
                </a:extLst>
              </p:cNvPr>
              <p:cNvSpPr/>
              <p:nvPr/>
            </p:nvSpPr>
            <p:spPr>
              <a:xfrm>
                <a:off x="7815470" y="1023462"/>
                <a:ext cx="533400" cy="5229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4A6A4A7F-4936-48E0-A7F6-1B10BD7D5E9B}"/>
                  </a:ext>
                </a:extLst>
              </p:cNvPr>
              <p:cNvSpPr/>
              <p:nvPr/>
            </p:nvSpPr>
            <p:spPr>
              <a:xfrm>
                <a:off x="6705600" y="2209800"/>
                <a:ext cx="533400" cy="52292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D105552B-BA20-4215-862F-785E12BA0BDA}"/>
                  </a:ext>
                </a:extLst>
              </p:cNvPr>
              <p:cNvCxnSpPr>
                <a:cxnSpLocks/>
                <a:stCxn id="28" idx="5"/>
                <a:endCxn id="30" idx="1"/>
              </p:cNvCxnSpPr>
              <p:nvPr/>
            </p:nvCxnSpPr>
            <p:spPr>
              <a:xfrm>
                <a:off x="6051016" y="1469806"/>
                <a:ext cx="732699" cy="816574"/>
              </a:xfrm>
              <a:prstGeom prst="straightConnector1">
                <a:avLst/>
              </a:prstGeom>
              <a:ln w="28575">
                <a:solidFill>
                  <a:srgbClr val="FF33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mit Pfeil 31">
                <a:extLst>
                  <a:ext uri="{FF2B5EF4-FFF2-40B4-BE49-F238E27FC236}">
                    <a16:creationId xmlns:a16="http://schemas.microsoft.com/office/drawing/2014/main" id="{F28B28BD-052B-430E-9DFA-6B6982D7218E}"/>
                  </a:ext>
                </a:extLst>
              </p:cNvPr>
              <p:cNvCxnSpPr>
                <a:cxnSpLocks/>
                <a:stCxn id="29" idx="3"/>
                <a:endCxn id="30" idx="7"/>
              </p:cNvCxnSpPr>
              <p:nvPr/>
            </p:nvCxnSpPr>
            <p:spPr>
              <a:xfrm flipH="1">
                <a:off x="7160885" y="1469806"/>
                <a:ext cx="732700" cy="816574"/>
              </a:xfrm>
              <a:prstGeom prst="straightConnector1">
                <a:avLst/>
              </a:prstGeom>
              <a:ln w="28575">
                <a:solidFill>
                  <a:srgbClr val="FF33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4DAA3EB4-23C6-4E25-BA80-FB89E0069037}"/>
                  </a:ext>
                </a:extLst>
              </p:cNvPr>
              <p:cNvSpPr txBox="1"/>
              <p:nvPr/>
            </p:nvSpPr>
            <p:spPr>
              <a:xfrm>
                <a:off x="7500731" y="1099282"/>
                <a:ext cx="345955" cy="370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5AF78348-89EE-4908-B34A-79EC7E72EA63}"/>
                  </a:ext>
                </a:extLst>
              </p:cNvPr>
              <p:cNvSpPr txBox="1"/>
              <p:nvPr/>
            </p:nvSpPr>
            <p:spPr>
              <a:xfrm>
                <a:off x="6392776" y="2324290"/>
                <a:ext cx="345955" cy="370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latin typeface="+mj-lt"/>
                    <a:cs typeface="Calibri" panose="020F0502020204030204" pitchFamily="34" charset="0"/>
                  </a:rPr>
                  <a:t>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51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41A87D5D-220F-4ABD-B3F2-64C708BDBF72}"/>
              </a:ext>
            </a:extLst>
          </p:cNvPr>
          <p:cNvSpPr txBox="1"/>
          <p:nvPr/>
        </p:nvSpPr>
        <p:spPr>
          <a:xfrm>
            <a:off x="111036" y="4709294"/>
            <a:ext cx="8921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The probability of problems with the recording app (A) increases </a:t>
            </a:r>
            <a:r>
              <a:rPr lang="en-GB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with the observation of R = 0.</a:t>
            </a:r>
          </a:p>
          <a:p>
            <a:endParaRPr lang="en-US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P(A = 0|R = 0) &gt; P(A = 0)</a:t>
            </a:r>
          </a:p>
          <a:p>
            <a:endParaRPr lang="de-DE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Thus, knowing that the recording was not successful, it is more likely that the recording app did not work properly. - Common sense expressed mathematically.</a:t>
            </a:r>
            <a:endParaRPr lang="de-DE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6D52A9B-6AE2-467B-8714-012F2E5B410E}"/>
              </a:ext>
            </a:extLst>
          </p:cNvPr>
          <p:cNvSpPr/>
          <p:nvPr/>
        </p:nvSpPr>
        <p:spPr>
          <a:xfrm>
            <a:off x="-27709" y="0"/>
            <a:ext cx="7162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b="1" dirty="0"/>
              <a:t>       </a:t>
            </a:r>
            <a:r>
              <a:rPr lang="en-US" sz="2000" b="1" dirty="0"/>
              <a:t>Representing knowledge: Calculation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F371F87F-B816-46F6-B5FB-1D8C5FB1BA49}"/>
                  </a:ext>
                </a:extLst>
              </p:cNvPr>
              <p:cNvSpPr txBox="1"/>
              <p:nvPr/>
            </p:nvSpPr>
            <p:spPr>
              <a:xfrm>
                <a:off x="111036" y="533400"/>
                <a:ext cx="8423364" cy="1542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>
                    <a:solidFill>
                      <a:srgbClr val="000000"/>
                    </a:solidFill>
                    <a:latin typeface="+mj-lt"/>
                    <a:cs typeface="Calibri" panose="020F0502020204030204" pitchFamily="34" charset="0"/>
                  </a:rPr>
                  <a:t>1. From now on P(R) is given, so we insert it:</a:t>
                </a:r>
              </a:p>
              <a:p>
                <a:endParaRPr lang="de-DE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ar-A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ar-A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ar-A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num>
                            <m:den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de-DE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ar-A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ar-A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supHide m:val="on"/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de-D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/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de-DE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F371F87F-B816-46F6-B5FB-1D8C5FB1B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6" y="533400"/>
                <a:ext cx="8423364" cy="1542474"/>
              </a:xfrm>
              <a:prstGeom prst="rect">
                <a:avLst/>
              </a:prstGeom>
              <a:blipFill>
                <a:blip r:embed="rId3"/>
                <a:stretch>
                  <a:fillRect l="-579" t="-23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27B5D874-AF42-4207-A94E-13641B15E1DE}"/>
                  </a:ext>
                </a:extLst>
              </p:cNvPr>
              <p:cNvSpPr txBox="1"/>
              <p:nvPr/>
            </p:nvSpPr>
            <p:spPr>
              <a:xfrm>
                <a:off x="111036" y="2228274"/>
                <a:ext cx="8423364" cy="2202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u="sng" dirty="0">
                    <a:solidFill>
                      <a:srgbClr val="000000"/>
                    </a:solidFill>
                    <a:latin typeface="+mj-lt"/>
                    <a:cs typeface="Calibri" panose="020F0502020204030204" pitchFamily="34" charset="0"/>
                  </a:rPr>
                  <a:t>2. Insert values:</a:t>
                </a:r>
              </a:p>
              <a:p>
                <a:endParaRPr lang="de-DE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D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de-DE" dirty="0">
                    <a:solidFill>
                      <a:srgbClr val="000000"/>
                    </a:solidFill>
                    <a:latin typeface="+mj-lt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de-DE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de-DE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de-DE" dirty="0">
                    <a:solidFill>
                      <a:srgbClr val="000000"/>
                    </a:solidFill>
                    <a:latin typeface="+mj-lt"/>
                    <a:cs typeface="Calibri" panose="020F0502020204030204" pitchFamily="34" charset="0"/>
                  </a:rPr>
                  <a:t> +</a:t>
                </a:r>
                <a14:m>
                  <m:oMath xmlns:m="http://schemas.openxmlformats.org/officeDocument/2006/math">
                    <m:r>
                      <a:rPr lang="de-D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de-DE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de-DE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  <a:p>
                <a:endParaRPr lang="de-DE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D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de-DE" dirty="0">
                    <a:solidFill>
                      <a:srgbClr val="000000"/>
                    </a:solidFill>
                    <a:latin typeface="+mj-lt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dirty="0">
                    <a:solidFill>
                      <a:srgbClr val="000000"/>
                    </a:solidFill>
                    <a:latin typeface="+mj-lt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257</m:t>
                    </m:r>
                  </m:oMath>
                </a14:m>
                <a:endParaRPr lang="de-DE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  <a:p>
                <a:endParaRPr lang="de-DE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de-DE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dirty="0">
                  <a:solidFill>
                    <a:srgbClr val="000000"/>
                  </a:solidFill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27B5D874-AF42-4207-A94E-13641B15E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6" y="2228274"/>
                <a:ext cx="8423364" cy="2202654"/>
              </a:xfrm>
              <a:prstGeom prst="rect">
                <a:avLst/>
              </a:prstGeom>
              <a:blipFill>
                <a:blip r:embed="rId4"/>
                <a:stretch>
                  <a:fillRect l="-579" t="-1662" b="-16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2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book}&#10;\pagestyle{empty}&#10;\input{C:/Users/markussv/depots/CMBBOOK/latex/prml-utils}&#10;\begin{document}&#10;\[&#10;&#10;\]&#10;\end{document}&#10;"/>
  <p:tag name="EMBEDFONTS" val="1"/>
  <p:tag name="FIRSTMARKUSSV@9CFEVIMFUVWXY5M7" val="2826"/>
  <p:tag name="GENSWF_MOVIE_LOOPED_PLAYBACK" val="1"/>
  <p:tag name="ISPRING_PRESENTATION_TITLE" val="Lecture_1_Neuroinformatics_Probability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2146</Words>
  <Application>Microsoft Office PowerPoint</Application>
  <PresentationFormat>Bildschirmpräsentation (4:3)</PresentationFormat>
  <Paragraphs>373</Paragraphs>
  <Slides>15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Adobe Ming Std L</vt:lpstr>
      <vt:lpstr>Arial</vt:lpstr>
      <vt:lpstr>Calibri</vt:lpstr>
      <vt:lpstr>Cambria Math</vt:lpstr>
      <vt:lpstr>Times New Roman</vt:lpstr>
      <vt:lpstr>3_Office Theme</vt:lpstr>
      <vt:lpstr>PowerPoint-Präsentation</vt:lpstr>
      <vt:lpstr>Representing knowledge example</vt:lpstr>
      <vt:lpstr>Representing knowledge example</vt:lpstr>
      <vt:lpstr>Representing knowledge example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Microsoft Research Ltd, Cambridge UK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Lecture_1_Neuroinformatics_Probability</dc:title>
  <dc:creator>Markus Svensén</dc:creator>
  <cp:lastModifiedBy>Fabian</cp:lastModifiedBy>
  <cp:revision>551</cp:revision>
  <cp:lastPrinted>2016-11-03T13:27:00Z</cp:lastPrinted>
  <dcterms:created xsi:type="dcterms:W3CDTF">2007-06-28T16:14:27Z</dcterms:created>
  <dcterms:modified xsi:type="dcterms:W3CDTF">2020-12-07T21:53:17Z</dcterms:modified>
</cp:coreProperties>
</file>