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69" d="100"/>
          <a:sy n="69" d="100"/>
        </p:scale>
        <p:origin x="927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A89E2-0B72-492B-8C6A-7220094B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4F2BAC-E4FE-4F18-ABDD-D92B2416F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FB2AE1-51E4-4BBF-AEB2-98E8BB56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D9980-F1A7-4DAC-8015-31A0E673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0007B0-4725-4795-8299-5C739A71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1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865B4-D3A0-4A90-8A84-D9450EE9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C97CE6-DF4E-4039-A54C-E5F374DC6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031A6A-B560-4FA7-852A-2D5EC192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9C3C1E-E3C0-4FF3-9199-4E532DCC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DAF46E-E015-4A61-8868-C5214902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99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A2E09E-E271-4B93-9909-36B860AEC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4D48A1-CAF1-4356-8F72-70637EDC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A7E2D-D03C-46BA-B5C3-0340974C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E414F-F48C-4BE5-BE88-91A0572D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DCA0C-6F98-480F-8ABC-1AE86A58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DFBDF-829D-4107-9683-099DBA05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1B35B-82EB-4C7C-82B1-8A42B5DB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74596-BCF5-42AD-ADF3-DC104ABA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1CF9D-89EE-4083-ABF8-DAF54737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2A3C3-4DCA-428C-81FA-E1325CDE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B987B-2FFF-44D0-A9F2-FF99D27D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A222-6497-4722-851D-DF7EDBF89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F71D0-51A4-43F8-90E3-6C8B3363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FD1C1-C986-4CD0-A890-CA914F5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B81A5-E184-4EEF-B794-13FD0573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E3C81-54D5-4192-8891-29599B11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792D7-12EB-46F5-9EA1-99BF947C9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2DEA2-DDC1-4066-BB54-09E58352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1DE89A-7A2B-43E2-B91F-389B3858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1D9464-48F9-4839-98EF-A166B4C3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723D1C-34C5-4DD4-B673-470E3B25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95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1612D-AAC2-49AB-99EC-FCF46035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AF0EC-E588-4760-B6DE-446B244A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F0F4B6-8D28-4DFD-9FB7-510EEE9F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5D42F2-2690-4F4F-8B30-DA54B1943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66250F-47EF-4EF8-875E-7E6DA9830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13C312-A7C6-4133-88C1-9F58B9BD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A3770F-BF0F-41CD-9E6E-CDC458FC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DE0317-DF34-436F-BC78-BBBED168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9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BC98A-D925-4EFC-B71C-D0F084CE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DC12-2432-4945-9749-F19F77FD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8B24E7-61EB-432D-AD47-FB8A93A8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DD4417-AA71-4E08-B865-B6434F5A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F6BD23-1D29-4080-AB1C-699A26A8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74ACE2-EC30-49D3-9049-15B7CB4B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A40ACD-5113-43DD-B309-BF7347C3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89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A343A-D36A-4EA4-83DF-62E10D3C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A107E-D187-4F6D-AF35-DB97749DF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E01A4B-C2C8-492F-850C-FE02C614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CAF3B-8920-442B-94A4-06B5D42B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15D9EF-A697-4BD8-B783-51F8635E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25A114-D60F-443D-A6BE-671647F3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88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E3C25-CAA8-43A5-A50B-B981621F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97FFF7-211A-4664-9C55-E0CAD7F5F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800409-479F-4A57-B927-D3DB2D3A6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0CB67-F95C-43E0-A101-886F5911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42C32E-4E6E-4AE5-BB2C-444EB9D9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F338A-FFCC-4D71-8BCF-9113131F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0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EB401E-C5C8-4CE5-B77C-11192DA5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04D08-5A92-4D38-86B4-BA682629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C92CB-62E1-46EC-823A-2F20DCD2B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0A51-C554-45CF-B5A2-FAAD9AC88721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7A2A96-35E9-4F83-9372-04500156F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17AD3-6F49-4F03-91C2-7A77378BF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08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06AD610-4ED2-4BF2-BB46-C25C8FE298A4}"/>
              </a:ext>
            </a:extLst>
          </p:cNvPr>
          <p:cNvSpPr/>
          <p:nvPr/>
        </p:nvSpPr>
        <p:spPr>
          <a:xfrm>
            <a:off x="297873" y="1319653"/>
            <a:ext cx="2339686" cy="30237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Classical_Cycle_GAN</a:t>
            </a:r>
            <a:endParaRPr lang="de-DE" b="1" dirty="0"/>
          </a:p>
          <a:p>
            <a:endParaRPr lang="de-DE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FBD7B39-FE5C-4CE9-9F49-F1622300DC81}"/>
              </a:ext>
            </a:extLst>
          </p:cNvPr>
          <p:cNvSpPr/>
          <p:nvPr/>
        </p:nvSpPr>
        <p:spPr>
          <a:xfrm>
            <a:off x="5295901" y="1319653"/>
            <a:ext cx="2339686" cy="30237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Cycle_WGAN</a:t>
            </a:r>
            <a:endParaRPr lang="de-DE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1B98619-D76B-4AB6-B67A-D41F1A9F2CE0}"/>
              </a:ext>
            </a:extLst>
          </p:cNvPr>
          <p:cNvSpPr/>
          <p:nvPr/>
        </p:nvSpPr>
        <p:spPr>
          <a:xfrm>
            <a:off x="2786495" y="1319653"/>
            <a:ext cx="2339686" cy="30237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Regularized_Cycle_GAN</a:t>
            </a:r>
            <a:endParaRPr lang="de-DE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A43BA04-0C39-46C0-A25A-295B2AA1F01A}"/>
              </a:ext>
            </a:extLst>
          </p:cNvPr>
          <p:cNvSpPr/>
          <p:nvPr/>
        </p:nvSpPr>
        <p:spPr>
          <a:xfrm>
            <a:off x="487507" y="1827061"/>
            <a:ext cx="1955221" cy="4953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126DF8C-5297-404B-9D92-4E6A0F75A675}"/>
              </a:ext>
            </a:extLst>
          </p:cNvPr>
          <p:cNvSpPr/>
          <p:nvPr/>
        </p:nvSpPr>
        <p:spPr>
          <a:xfrm>
            <a:off x="493570" y="2544038"/>
            <a:ext cx="1955221" cy="1435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  <a:p>
            <a:pPr algn="ctr"/>
            <a:r>
              <a:rPr lang="de-DE" sz="1600" b="1" dirty="0"/>
              <a:t>...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8B79374-907A-4C59-89C7-49EA08B7ED6B}"/>
              </a:ext>
            </a:extLst>
          </p:cNvPr>
          <p:cNvSpPr/>
          <p:nvPr/>
        </p:nvSpPr>
        <p:spPr>
          <a:xfrm>
            <a:off x="2976133" y="1827061"/>
            <a:ext cx="1955221" cy="4953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4D25F1D-370E-4B57-9857-EAD40F3D7AD4}"/>
              </a:ext>
            </a:extLst>
          </p:cNvPr>
          <p:cNvSpPr/>
          <p:nvPr/>
        </p:nvSpPr>
        <p:spPr>
          <a:xfrm>
            <a:off x="2976133" y="2544038"/>
            <a:ext cx="1955221" cy="1435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  <a:p>
            <a:pPr algn="ctr"/>
            <a:r>
              <a:rPr lang="de-DE" sz="1600" b="1" dirty="0"/>
              <a:t>...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E82C00-02E0-4933-A30C-2C3DEF710A80}"/>
              </a:ext>
            </a:extLst>
          </p:cNvPr>
          <p:cNvSpPr/>
          <p:nvPr/>
        </p:nvSpPr>
        <p:spPr>
          <a:xfrm>
            <a:off x="5495072" y="1827061"/>
            <a:ext cx="1955221" cy="4953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E24D9AA-7A2B-4D17-8F81-F1ADB04C42E3}"/>
              </a:ext>
            </a:extLst>
          </p:cNvPr>
          <p:cNvSpPr/>
          <p:nvPr/>
        </p:nvSpPr>
        <p:spPr>
          <a:xfrm>
            <a:off x="5495072" y="2544038"/>
            <a:ext cx="1955221" cy="1435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  <a:p>
            <a:pPr algn="ctr"/>
            <a:r>
              <a:rPr lang="de-DE" sz="16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320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3A5C2B3-5E00-4609-B5EC-6EBDDF67EA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b="1" dirty="0"/>
              <a:t>My</a:t>
            </a:r>
            <a:r>
              <a:rPr lang="de-DE" sz="2800" b="1" dirty="0"/>
              <a:t> Drive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336C372-8B5E-4BF1-B61D-C74468EA7C9F}"/>
              </a:ext>
            </a:extLst>
          </p:cNvPr>
          <p:cNvSpPr/>
          <p:nvPr/>
        </p:nvSpPr>
        <p:spPr>
          <a:xfrm>
            <a:off x="93520" y="630382"/>
            <a:ext cx="3908713" cy="605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/>
              <a:t>Dataset: Apple2Orange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F61E99A-3267-42BF-B1F7-5E2B9F7CD35F}"/>
              </a:ext>
            </a:extLst>
          </p:cNvPr>
          <p:cNvSpPr/>
          <p:nvPr/>
        </p:nvSpPr>
        <p:spPr>
          <a:xfrm>
            <a:off x="8161196" y="630382"/>
            <a:ext cx="3908713" cy="605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/>
              <a:t>Dataset: Selfie2Anime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95E56FA-8ED8-4656-9C60-42E71A64C0A2}"/>
              </a:ext>
            </a:extLst>
          </p:cNvPr>
          <p:cNvSpPr/>
          <p:nvPr/>
        </p:nvSpPr>
        <p:spPr>
          <a:xfrm>
            <a:off x="4130392" y="630382"/>
            <a:ext cx="3908713" cy="605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/>
              <a:t>Dataset: Monet2Photo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6C64B32-C248-447B-BBE7-5D48059583EF}"/>
              </a:ext>
            </a:extLst>
          </p:cNvPr>
          <p:cNvSpPr/>
          <p:nvPr/>
        </p:nvSpPr>
        <p:spPr>
          <a:xfrm>
            <a:off x="228600" y="1129144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Classical_Cycle_GAN</a:t>
            </a:r>
            <a:endParaRPr lang="de-DE" b="1" dirty="0"/>
          </a:p>
          <a:p>
            <a:endParaRPr lang="de-DE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E5A4035-2158-4428-AB62-37079DC38C0B}"/>
              </a:ext>
            </a:extLst>
          </p:cNvPr>
          <p:cNvSpPr/>
          <p:nvPr/>
        </p:nvSpPr>
        <p:spPr>
          <a:xfrm>
            <a:off x="226003" y="4821375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Cycle_WGAN</a:t>
            </a:r>
            <a:endParaRPr lang="de-DE" b="1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6CC6B53-C066-49B4-845F-9A7AE43E8042}"/>
              </a:ext>
            </a:extLst>
          </p:cNvPr>
          <p:cNvSpPr/>
          <p:nvPr/>
        </p:nvSpPr>
        <p:spPr>
          <a:xfrm>
            <a:off x="228600" y="2978723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Regularized_Cycle_GAN</a:t>
            </a:r>
            <a:endParaRPr lang="de-DE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EF4302C-F27A-4EBB-ADEE-8036637D154D}"/>
              </a:ext>
            </a:extLst>
          </p:cNvPr>
          <p:cNvSpPr/>
          <p:nvPr/>
        </p:nvSpPr>
        <p:spPr>
          <a:xfrm>
            <a:off x="346365" y="1544782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650C814-367D-4B3E-BB2C-D5B206B359F4}"/>
              </a:ext>
            </a:extLst>
          </p:cNvPr>
          <p:cNvSpPr/>
          <p:nvPr/>
        </p:nvSpPr>
        <p:spPr>
          <a:xfrm>
            <a:off x="2012377" y="1544782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11F602C-DA50-4CA2-A595-40670B3CEE35}"/>
              </a:ext>
            </a:extLst>
          </p:cNvPr>
          <p:cNvSpPr/>
          <p:nvPr/>
        </p:nvSpPr>
        <p:spPr>
          <a:xfrm>
            <a:off x="346365" y="3408219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FAF93A1-93C7-468B-85F2-E58626D4830F}"/>
              </a:ext>
            </a:extLst>
          </p:cNvPr>
          <p:cNvSpPr/>
          <p:nvPr/>
        </p:nvSpPr>
        <p:spPr>
          <a:xfrm>
            <a:off x="2012377" y="3408219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0A040-56BB-45DA-AC29-74AA6CD69BE3}"/>
              </a:ext>
            </a:extLst>
          </p:cNvPr>
          <p:cNvSpPr/>
          <p:nvPr/>
        </p:nvSpPr>
        <p:spPr>
          <a:xfrm>
            <a:off x="346365" y="5243945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AA1803D-3149-4502-A9E9-BF8DD70D20BE}"/>
              </a:ext>
            </a:extLst>
          </p:cNvPr>
          <p:cNvSpPr/>
          <p:nvPr/>
        </p:nvSpPr>
        <p:spPr>
          <a:xfrm>
            <a:off x="2012377" y="5243945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5614DF4-7BA6-4DCF-961E-56293E897C8B}"/>
              </a:ext>
            </a:extLst>
          </p:cNvPr>
          <p:cNvSpPr/>
          <p:nvPr/>
        </p:nvSpPr>
        <p:spPr>
          <a:xfrm>
            <a:off x="4263734" y="1129144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Classical_Cycle_GAN</a:t>
            </a:r>
            <a:endParaRPr lang="de-DE" b="1" dirty="0"/>
          </a:p>
          <a:p>
            <a:endParaRPr lang="de-DE" b="1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557754E-F459-4B61-9B62-4B84CEC3D852}"/>
              </a:ext>
            </a:extLst>
          </p:cNvPr>
          <p:cNvSpPr/>
          <p:nvPr/>
        </p:nvSpPr>
        <p:spPr>
          <a:xfrm>
            <a:off x="4261137" y="4821375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Cycle_WGAN</a:t>
            </a:r>
            <a:endParaRPr lang="de-DE" b="1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09284AF-15A1-4223-8631-D0D69437EE1C}"/>
              </a:ext>
            </a:extLst>
          </p:cNvPr>
          <p:cNvSpPr/>
          <p:nvPr/>
        </p:nvSpPr>
        <p:spPr>
          <a:xfrm>
            <a:off x="4263734" y="2978723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Regularized_Cycle_GAN</a:t>
            </a:r>
            <a:endParaRPr lang="de-DE" b="1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EFFA7BE-B777-4838-BCB6-34B1A6C1146F}"/>
              </a:ext>
            </a:extLst>
          </p:cNvPr>
          <p:cNvSpPr/>
          <p:nvPr/>
        </p:nvSpPr>
        <p:spPr>
          <a:xfrm>
            <a:off x="4381499" y="1544782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081F44D-BFD9-457C-B7A8-D9CC2A71C1E7}"/>
              </a:ext>
            </a:extLst>
          </p:cNvPr>
          <p:cNvSpPr/>
          <p:nvPr/>
        </p:nvSpPr>
        <p:spPr>
          <a:xfrm>
            <a:off x="6047511" y="1544782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B4312DE-3872-4009-AA35-6400FD8B3736}"/>
              </a:ext>
            </a:extLst>
          </p:cNvPr>
          <p:cNvSpPr/>
          <p:nvPr/>
        </p:nvSpPr>
        <p:spPr>
          <a:xfrm>
            <a:off x="4381499" y="3408219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A586810-6163-42E4-B431-0A651970162E}"/>
              </a:ext>
            </a:extLst>
          </p:cNvPr>
          <p:cNvSpPr/>
          <p:nvPr/>
        </p:nvSpPr>
        <p:spPr>
          <a:xfrm>
            <a:off x="6047511" y="3408219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3D0E7D9-66FB-4B0A-A103-1735887D1B93}"/>
              </a:ext>
            </a:extLst>
          </p:cNvPr>
          <p:cNvSpPr/>
          <p:nvPr/>
        </p:nvSpPr>
        <p:spPr>
          <a:xfrm>
            <a:off x="4381499" y="5243945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783B4E1-4770-433F-A0F9-CB57D771C39C}"/>
              </a:ext>
            </a:extLst>
          </p:cNvPr>
          <p:cNvSpPr/>
          <p:nvPr/>
        </p:nvSpPr>
        <p:spPr>
          <a:xfrm>
            <a:off x="6047511" y="5243945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91456F1-9BEB-45A8-842C-A2FB78D77C14}"/>
              </a:ext>
            </a:extLst>
          </p:cNvPr>
          <p:cNvSpPr/>
          <p:nvPr/>
        </p:nvSpPr>
        <p:spPr>
          <a:xfrm>
            <a:off x="8294544" y="1129144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Classical_Cycle_GAN</a:t>
            </a:r>
            <a:endParaRPr lang="de-DE" b="1" dirty="0"/>
          </a:p>
          <a:p>
            <a:endParaRPr lang="de-DE" b="1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E5DA0CA-747F-45F8-B916-E1FF06DC3362}"/>
              </a:ext>
            </a:extLst>
          </p:cNvPr>
          <p:cNvSpPr/>
          <p:nvPr/>
        </p:nvSpPr>
        <p:spPr>
          <a:xfrm>
            <a:off x="8291947" y="4821375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Cycle_WGAN</a:t>
            </a:r>
            <a:endParaRPr lang="de-DE" b="1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7BF4847-E561-48EF-ADC4-091BE22D087A}"/>
              </a:ext>
            </a:extLst>
          </p:cNvPr>
          <p:cNvSpPr/>
          <p:nvPr/>
        </p:nvSpPr>
        <p:spPr>
          <a:xfrm>
            <a:off x="8294544" y="2978723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Regularized_Cycle_GAN</a:t>
            </a:r>
            <a:endParaRPr lang="de-DE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7D071D9-0260-4E25-B678-9D38452DF66B}"/>
              </a:ext>
            </a:extLst>
          </p:cNvPr>
          <p:cNvSpPr/>
          <p:nvPr/>
        </p:nvSpPr>
        <p:spPr>
          <a:xfrm>
            <a:off x="8412309" y="1544782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24DA8FC-CBAA-4C9F-88D1-FA85098F6914}"/>
              </a:ext>
            </a:extLst>
          </p:cNvPr>
          <p:cNvSpPr/>
          <p:nvPr/>
        </p:nvSpPr>
        <p:spPr>
          <a:xfrm>
            <a:off x="10078321" y="1544782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86600E6-F53C-4319-AA25-32C72AC037D1}"/>
              </a:ext>
            </a:extLst>
          </p:cNvPr>
          <p:cNvSpPr/>
          <p:nvPr/>
        </p:nvSpPr>
        <p:spPr>
          <a:xfrm>
            <a:off x="8412309" y="3408219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7013083-3B4D-4DB3-A18B-7578595BBE5D}"/>
              </a:ext>
            </a:extLst>
          </p:cNvPr>
          <p:cNvSpPr/>
          <p:nvPr/>
        </p:nvSpPr>
        <p:spPr>
          <a:xfrm>
            <a:off x="10078321" y="3408219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2DC3C862-05DC-4B2D-B2EA-DE0F7EB879A8}"/>
              </a:ext>
            </a:extLst>
          </p:cNvPr>
          <p:cNvSpPr/>
          <p:nvPr/>
        </p:nvSpPr>
        <p:spPr>
          <a:xfrm>
            <a:off x="8412309" y="5243945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B4D6049-859B-4C2E-8B72-1ED344DE2C33}"/>
              </a:ext>
            </a:extLst>
          </p:cNvPr>
          <p:cNvSpPr/>
          <p:nvPr/>
        </p:nvSpPr>
        <p:spPr>
          <a:xfrm>
            <a:off x="10078321" y="5243945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59895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43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Jacqueline N</dc:creator>
  <cp:lastModifiedBy>Jacqueline N</cp:lastModifiedBy>
  <cp:revision>3</cp:revision>
  <dcterms:created xsi:type="dcterms:W3CDTF">2021-03-29T07:16:59Z</dcterms:created>
  <dcterms:modified xsi:type="dcterms:W3CDTF">2021-03-29T07:38:38Z</dcterms:modified>
</cp:coreProperties>
</file>