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8"/>
  </p:notesMasterIdLst>
  <p:sldIdLst>
    <p:sldId id="256" r:id="rId2"/>
    <p:sldId id="321" r:id="rId3"/>
    <p:sldId id="257" r:id="rId4"/>
    <p:sldId id="258" r:id="rId5"/>
    <p:sldId id="259" r:id="rId6"/>
    <p:sldId id="261" r:id="rId7"/>
    <p:sldId id="324" r:id="rId8"/>
    <p:sldId id="322" r:id="rId9"/>
    <p:sldId id="262" r:id="rId10"/>
    <p:sldId id="263" r:id="rId11"/>
    <p:sldId id="325" r:id="rId12"/>
    <p:sldId id="264" r:id="rId13"/>
    <p:sldId id="326" r:id="rId14"/>
    <p:sldId id="327" r:id="rId15"/>
    <p:sldId id="328" r:id="rId16"/>
    <p:sldId id="329" r:id="rId17"/>
    <p:sldId id="330" r:id="rId18"/>
    <p:sldId id="331" r:id="rId19"/>
    <p:sldId id="265" r:id="rId20"/>
    <p:sldId id="333" r:id="rId21"/>
    <p:sldId id="334" r:id="rId22"/>
    <p:sldId id="335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43" r:id="rId31"/>
    <p:sldId id="344" r:id="rId32"/>
    <p:sldId id="345" r:id="rId33"/>
    <p:sldId id="332" r:id="rId34"/>
    <p:sldId id="266" r:id="rId35"/>
    <p:sldId id="287" r:id="rId36"/>
    <p:sldId id="288" r:id="rId37"/>
    <p:sldId id="289" r:id="rId38"/>
    <p:sldId id="346" r:id="rId39"/>
    <p:sldId id="290" r:id="rId40"/>
    <p:sldId id="350" r:id="rId41"/>
    <p:sldId id="268" r:id="rId42"/>
    <p:sldId id="323" r:id="rId43"/>
    <p:sldId id="269" r:id="rId44"/>
    <p:sldId id="270" r:id="rId45"/>
    <p:sldId id="271" r:id="rId46"/>
    <p:sldId id="291" r:id="rId47"/>
    <p:sldId id="292" r:id="rId48"/>
    <p:sldId id="294" r:id="rId49"/>
    <p:sldId id="295" r:id="rId50"/>
    <p:sldId id="296" r:id="rId51"/>
    <p:sldId id="299" r:id="rId52"/>
    <p:sldId id="297" r:id="rId53"/>
    <p:sldId id="298" r:id="rId54"/>
    <p:sldId id="272" r:id="rId55"/>
    <p:sldId id="347" r:id="rId56"/>
    <p:sldId id="300" r:id="rId57"/>
    <p:sldId id="301" r:id="rId58"/>
    <p:sldId id="273" r:id="rId59"/>
    <p:sldId id="351" r:id="rId60"/>
    <p:sldId id="274" r:id="rId61"/>
    <p:sldId id="275" r:id="rId62"/>
    <p:sldId id="276" r:id="rId63"/>
    <p:sldId id="349" r:id="rId64"/>
    <p:sldId id="348" r:id="rId65"/>
    <p:sldId id="310" r:id="rId66"/>
    <p:sldId id="302" r:id="rId67"/>
    <p:sldId id="303" r:id="rId68"/>
    <p:sldId id="305" r:id="rId69"/>
    <p:sldId id="306" r:id="rId70"/>
    <p:sldId id="307" r:id="rId71"/>
    <p:sldId id="308" r:id="rId72"/>
    <p:sldId id="309" r:id="rId73"/>
    <p:sldId id="277" r:id="rId74"/>
    <p:sldId id="278" r:id="rId75"/>
    <p:sldId id="311" r:id="rId76"/>
    <p:sldId id="312" r:id="rId77"/>
    <p:sldId id="313" r:id="rId78"/>
    <p:sldId id="314" r:id="rId79"/>
    <p:sldId id="316" r:id="rId80"/>
    <p:sldId id="315" r:id="rId81"/>
    <p:sldId id="279" r:id="rId82"/>
    <p:sldId id="317" r:id="rId83"/>
    <p:sldId id="318" r:id="rId84"/>
    <p:sldId id="319" r:id="rId85"/>
    <p:sldId id="320" r:id="rId86"/>
    <p:sldId id="285" r:id="rId8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FFFFF"/>
    <a:srgbClr val="C5DBFF"/>
    <a:srgbClr val="BF95DF"/>
    <a:srgbClr val="000000"/>
    <a:srgbClr val="00297A"/>
    <a:srgbClr val="CCD2D8"/>
    <a:srgbClr val="F2CFEE"/>
    <a:srgbClr val="DFCDDC"/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720741-DFFF-4E39-8C73-7D081593B635}" v="410" dt="2025-09-04T10:41:20.861"/>
  </p1510:revLst>
</p1510:revInfo>
</file>

<file path=ppt/tableStyles.xml><?xml version="1.0" encoding="utf-8"?>
<a:tblStyleLst xmlns:a="http://schemas.openxmlformats.org/drawingml/2006/main" def="{5C22544A-7EE6-4342-B048-85BDC9FD1C3A}"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>
        <p:scale>
          <a:sx n="62" d="100"/>
          <a:sy n="62" d="100"/>
        </p:scale>
        <p:origin x="944" y="-7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viewProps" Target="view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makar, Aparajita (RFI,RAL,)" userId="45694a31-da47-44b9-8385-4aa833d8a4b8" providerId="ADAL" clId="{EC720741-DFFF-4E39-8C73-7D081593B635}"/>
    <pc:docChg chg="undo redo custSel addSld delSld modSld sldOrd">
      <pc:chgData name="Karmakar, Aparajita (RFI,RAL,)" userId="45694a31-da47-44b9-8385-4aa833d8a4b8" providerId="ADAL" clId="{EC720741-DFFF-4E39-8C73-7D081593B635}" dt="2025-09-04T10:41:20.861" v="3902"/>
      <pc:docMkLst>
        <pc:docMk/>
      </pc:docMkLst>
      <pc:sldChg chg="addSp delSp modSp mod ord setBg">
        <pc:chgData name="Karmakar, Aparajita (RFI,RAL,)" userId="45694a31-da47-44b9-8385-4aa833d8a4b8" providerId="ADAL" clId="{EC720741-DFFF-4E39-8C73-7D081593B635}" dt="2025-09-04T09:32:08.660" v="2826"/>
        <pc:sldMkLst>
          <pc:docMk/>
          <pc:sldMk cId="3146671904" sldId="257"/>
        </pc:sldMkLst>
        <pc:spChg chg="mod">
          <ac:chgData name="Karmakar, Aparajita (RFI,RAL,)" userId="45694a31-da47-44b9-8385-4aa833d8a4b8" providerId="ADAL" clId="{EC720741-DFFF-4E39-8C73-7D081593B635}" dt="2025-08-06T15:33:39.102" v="2283" actId="26606"/>
          <ac:spMkLst>
            <pc:docMk/>
            <pc:sldMk cId="3146671904" sldId="257"/>
            <ac:spMk id="2" creationId="{ABDFA2AA-A764-7224-8C25-8D1E0D8933B0}"/>
          </ac:spMkLst>
        </pc:spChg>
        <pc:graphicFrameChg chg="add mod modGraphic">
          <ac:chgData name="Karmakar, Aparajita (RFI,RAL,)" userId="45694a31-da47-44b9-8385-4aa833d8a4b8" providerId="ADAL" clId="{EC720741-DFFF-4E39-8C73-7D081593B635}" dt="2025-08-06T15:40:34.085" v="2335" actId="313"/>
          <ac:graphicFrameMkLst>
            <pc:docMk/>
            <pc:sldMk cId="3146671904" sldId="257"/>
            <ac:graphicFrameMk id="4" creationId="{09A6D429-31EC-A4B4-79EE-4B79398C233B}"/>
          </ac:graphicFrameMkLst>
        </pc:graphicFrameChg>
      </pc:sldChg>
      <pc:sldChg chg="addSp delSp modSp mod">
        <pc:chgData name="Karmakar, Aparajita (RFI,RAL,)" userId="45694a31-da47-44b9-8385-4aa833d8a4b8" providerId="ADAL" clId="{EC720741-DFFF-4E39-8C73-7D081593B635}" dt="2025-08-06T15:41:27.226" v="2339" actId="207"/>
        <pc:sldMkLst>
          <pc:docMk/>
          <pc:sldMk cId="762757847" sldId="258"/>
        </pc:sldMkLst>
        <pc:spChg chg="add mod">
          <ac:chgData name="Karmakar, Aparajita (RFI,RAL,)" userId="45694a31-da47-44b9-8385-4aa833d8a4b8" providerId="ADAL" clId="{EC720741-DFFF-4E39-8C73-7D081593B635}" dt="2025-08-06T15:41:09.214" v="2337"/>
          <ac:spMkLst>
            <pc:docMk/>
            <pc:sldMk cId="762757847" sldId="258"/>
            <ac:spMk id="10" creationId="{D7194C87-8F23-C647-05D7-4821F983CB25}"/>
          </ac:spMkLst>
        </pc:spChg>
        <pc:spChg chg="add mod">
          <ac:chgData name="Karmakar, Aparajita (RFI,RAL,)" userId="45694a31-da47-44b9-8385-4aa833d8a4b8" providerId="ADAL" clId="{EC720741-DFFF-4E39-8C73-7D081593B635}" dt="2025-08-06T15:41:09.214" v="2337"/>
          <ac:spMkLst>
            <pc:docMk/>
            <pc:sldMk cId="762757847" sldId="258"/>
            <ac:spMk id="11" creationId="{E1844E36-BAD9-506A-8925-FD12DFACE4F2}"/>
          </ac:spMkLst>
        </pc:spChg>
        <pc:spChg chg="add mod">
          <ac:chgData name="Karmakar, Aparajita (RFI,RAL,)" userId="45694a31-da47-44b9-8385-4aa833d8a4b8" providerId="ADAL" clId="{EC720741-DFFF-4E39-8C73-7D081593B635}" dt="2025-08-06T15:41:09.214" v="2337"/>
          <ac:spMkLst>
            <pc:docMk/>
            <pc:sldMk cId="762757847" sldId="258"/>
            <ac:spMk id="12" creationId="{EE1C2746-FF3C-09A3-33D4-D9E10D4EDE3C}"/>
          </ac:spMkLst>
        </pc:spChg>
        <pc:picChg chg="add mod">
          <ac:chgData name="Karmakar, Aparajita (RFI,RAL,)" userId="45694a31-da47-44b9-8385-4aa833d8a4b8" providerId="ADAL" clId="{EC720741-DFFF-4E39-8C73-7D081593B635}" dt="2025-08-06T15:41:09.214" v="2337"/>
          <ac:picMkLst>
            <pc:docMk/>
            <pc:sldMk cId="762757847" sldId="258"/>
            <ac:picMk id="4" creationId="{D116B7A2-475F-46DD-91C1-DE3D0B00999E}"/>
          </ac:picMkLst>
        </pc:picChg>
        <pc:picChg chg="add mod">
          <ac:chgData name="Karmakar, Aparajita (RFI,RAL,)" userId="45694a31-da47-44b9-8385-4aa833d8a4b8" providerId="ADAL" clId="{EC720741-DFFF-4E39-8C73-7D081593B635}" dt="2025-08-06T15:41:09.214" v="2337"/>
          <ac:picMkLst>
            <pc:docMk/>
            <pc:sldMk cId="762757847" sldId="258"/>
            <ac:picMk id="5" creationId="{2FD43DC7-606D-2A5D-F8C4-E164A4CD558B}"/>
          </ac:picMkLst>
        </pc:picChg>
        <pc:picChg chg="add mod">
          <ac:chgData name="Karmakar, Aparajita (RFI,RAL,)" userId="45694a31-da47-44b9-8385-4aa833d8a4b8" providerId="ADAL" clId="{EC720741-DFFF-4E39-8C73-7D081593B635}" dt="2025-08-06T15:41:09.214" v="2337"/>
          <ac:picMkLst>
            <pc:docMk/>
            <pc:sldMk cId="762757847" sldId="258"/>
            <ac:picMk id="6" creationId="{9CAE070D-EB4F-A544-8BB2-817BEE007C0F}"/>
          </ac:picMkLst>
        </pc:picChg>
        <pc:picChg chg="add mod">
          <ac:chgData name="Karmakar, Aparajita (RFI,RAL,)" userId="45694a31-da47-44b9-8385-4aa833d8a4b8" providerId="ADAL" clId="{EC720741-DFFF-4E39-8C73-7D081593B635}" dt="2025-08-06T15:41:09.214" v="2337"/>
          <ac:picMkLst>
            <pc:docMk/>
            <pc:sldMk cId="762757847" sldId="258"/>
            <ac:picMk id="7" creationId="{F916024B-0304-F2DA-217C-6BFAB5BF5B7B}"/>
          </ac:picMkLst>
        </pc:picChg>
        <pc:picChg chg="add mod">
          <ac:chgData name="Karmakar, Aparajita (RFI,RAL,)" userId="45694a31-da47-44b9-8385-4aa833d8a4b8" providerId="ADAL" clId="{EC720741-DFFF-4E39-8C73-7D081593B635}" dt="2025-08-06T15:41:22.314" v="2338" actId="207"/>
          <ac:picMkLst>
            <pc:docMk/>
            <pc:sldMk cId="762757847" sldId="258"/>
            <ac:picMk id="8" creationId="{C7586DFC-3F5B-5C72-9B60-146508697286}"/>
          </ac:picMkLst>
        </pc:picChg>
        <pc:picChg chg="add mod">
          <ac:chgData name="Karmakar, Aparajita (RFI,RAL,)" userId="45694a31-da47-44b9-8385-4aa833d8a4b8" providerId="ADAL" clId="{EC720741-DFFF-4E39-8C73-7D081593B635}" dt="2025-08-06T15:41:27.226" v="2339" actId="207"/>
          <ac:picMkLst>
            <pc:docMk/>
            <pc:sldMk cId="762757847" sldId="258"/>
            <ac:picMk id="9" creationId="{9CF9A0C0-C7F9-39BB-0E51-33315DD54D1E}"/>
          </ac:picMkLst>
        </pc:picChg>
      </pc:sldChg>
      <pc:sldChg chg="modSp mod">
        <pc:chgData name="Karmakar, Aparajita (RFI,RAL,)" userId="45694a31-da47-44b9-8385-4aa833d8a4b8" providerId="ADAL" clId="{EC720741-DFFF-4E39-8C73-7D081593B635}" dt="2025-08-06T15:42:00.756" v="2357" actId="1076"/>
        <pc:sldMkLst>
          <pc:docMk/>
          <pc:sldMk cId="265274469" sldId="259"/>
        </pc:sldMkLst>
        <pc:spChg chg="mod">
          <ac:chgData name="Karmakar, Aparajita (RFI,RAL,)" userId="45694a31-da47-44b9-8385-4aa833d8a4b8" providerId="ADAL" clId="{EC720741-DFFF-4E39-8C73-7D081593B635}" dt="2025-08-06T15:42:00.756" v="2357" actId="1076"/>
          <ac:spMkLst>
            <pc:docMk/>
            <pc:sldMk cId="265274469" sldId="259"/>
            <ac:spMk id="20" creationId="{4421C30D-E537-AD4F-B208-88E5865B7622}"/>
          </ac:spMkLst>
        </pc:spChg>
        <pc:picChg chg="mod">
          <ac:chgData name="Karmakar, Aparajita (RFI,RAL,)" userId="45694a31-da47-44b9-8385-4aa833d8a4b8" providerId="ADAL" clId="{EC720741-DFFF-4E39-8C73-7D081593B635}" dt="2025-08-05T13:49:09.841" v="14" actId="208"/>
          <ac:picMkLst>
            <pc:docMk/>
            <pc:sldMk cId="265274469" sldId="259"/>
            <ac:picMk id="8" creationId="{D10D5CC1-E5A4-A8DD-D986-4DDC43F6665C}"/>
          </ac:picMkLst>
        </pc:picChg>
        <pc:picChg chg="mod">
          <ac:chgData name="Karmakar, Aparajita (RFI,RAL,)" userId="45694a31-da47-44b9-8385-4aa833d8a4b8" providerId="ADAL" clId="{EC720741-DFFF-4E39-8C73-7D081593B635}" dt="2025-08-05T13:49:12.601" v="16" actId="208"/>
          <ac:picMkLst>
            <pc:docMk/>
            <pc:sldMk cId="265274469" sldId="259"/>
            <ac:picMk id="18" creationId="{ED66E26F-618D-3B75-6226-2C8C11FCC9B6}"/>
          </ac:picMkLst>
        </pc:picChg>
      </pc:sldChg>
      <pc:sldChg chg="del">
        <pc:chgData name="Karmakar, Aparajita (RFI,RAL,)" userId="45694a31-da47-44b9-8385-4aa833d8a4b8" providerId="ADAL" clId="{EC720741-DFFF-4E39-8C73-7D081593B635}" dt="2025-08-06T15:41:42.688" v="2340" actId="47"/>
        <pc:sldMkLst>
          <pc:docMk/>
          <pc:sldMk cId="2200799483" sldId="260"/>
        </pc:sldMkLst>
      </pc:sldChg>
      <pc:sldChg chg="addSp delSp modSp mod setBg setClrOvrMap">
        <pc:chgData name="Karmakar, Aparajita (RFI,RAL,)" userId="45694a31-da47-44b9-8385-4aa833d8a4b8" providerId="ADAL" clId="{EC720741-DFFF-4E39-8C73-7D081593B635}" dt="2025-08-05T13:40:23.490" v="4" actId="26606"/>
        <pc:sldMkLst>
          <pc:docMk/>
          <pc:sldMk cId="2218009829" sldId="261"/>
        </pc:sldMkLst>
        <pc:spChg chg="mod">
          <ac:chgData name="Karmakar, Aparajita (RFI,RAL,)" userId="45694a31-da47-44b9-8385-4aa833d8a4b8" providerId="ADAL" clId="{EC720741-DFFF-4E39-8C73-7D081593B635}" dt="2025-08-05T13:40:23.490" v="4" actId="26606"/>
          <ac:spMkLst>
            <pc:docMk/>
            <pc:sldMk cId="2218009829" sldId="261"/>
            <ac:spMk id="4" creationId="{4D5910B0-8894-42FF-7363-FEDE1461717C}"/>
          </ac:spMkLst>
        </pc:spChg>
        <pc:picChg chg="mod ord">
          <ac:chgData name="Karmakar, Aparajita (RFI,RAL,)" userId="45694a31-da47-44b9-8385-4aa833d8a4b8" providerId="ADAL" clId="{EC720741-DFFF-4E39-8C73-7D081593B635}" dt="2025-08-05T13:40:23.490" v="4" actId="26606"/>
          <ac:picMkLst>
            <pc:docMk/>
            <pc:sldMk cId="2218009829" sldId="261"/>
            <ac:picMk id="6" creationId="{5D761AAE-8C2B-2E99-EFB5-17D67A08B91E}"/>
          </ac:picMkLst>
        </pc:picChg>
      </pc:sldChg>
      <pc:sldChg chg="modSp mod modAnim">
        <pc:chgData name="Karmakar, Aparajita (RFI,RAL,)" userId="45694a31-da47-44b9-8385-4aa833d8a4b8" providerId="ADAL" clId="{EC720741-DFFF-4E39-8C73-7D081593B635}" dt="2025-09-04T09:43:37.690" v="2855"/>
        <pc:sldMkLst>
          <pc:docMk/>
          <pc:sldMk cId="819535129" sldId="262"/>
        </pc:sldMkLst>
        <pc:spChg chg="mod">
          <ac:chgData name="Karmakar, Aparajita (RFI,RAL,)" userId="45694a31-da47-44b9-8385-4aa833d8a4b8" providerId="ADAL" clId="{EC720741-DFFF-4E39-8C73-7D081593B635}" dt="2025-08-05T14:48:32.667" v="654" actId="1076"/>
          <ac:spMkLst>
            <pc:docMk/>
            <pc:sldMk cId="819535129" sldId="262"/>
            <ac:spMk id="11" creationId="{E42A479C-550E-4AAE-FD98-AF390359FD1E}"/>
          </ac:spMkLst>
        </pc:spChg>
        <pc:graphicFrameChg chg="mod modGraphic">
          <ac:chgData name="Karmakar, Aparajita (RFI,RAL,)" userId="45694a31-da47-44b9-8385-4aa833d8a4b8" providerId="ADAL" clId="{EC720741-DFFF-4E39-8C73-7D081593B635}" dt="2025-08-05T14:48:26.834" v="653" actId="14100"/>
          <ac:graphicFrameMkLst>
            <pc:docMk/>
            <pc:sldMk cId="819535129" sldId="262"/>
            <ac:graphicFrameMk id="4" creationId="{6B780A1F-3019-7CDD-AE24-194C06673615}"/>
          </ac:graphicFrameMkLst>
        </pc:graphicFrameChg>
        <pc:graphicFrameChg chg="mod modGraphic">
          <ac:chgData name="Karmakar, Aparajita (RFI,RAL,)" userId="45694a31-da47-44b9-8385-4aa833d8a4b8" providerId="ADAL" clId="{EC720741-DFFF-4E39-8C73-7D081593B635}" dt="2025-08-05T14:48:21.633" v="651" actId="14100"/>
          <ac:graphicFrameMkLst>
            <pc:docMk/>
            <pc:sldMk cId="819535129" sldId="262"/>
            <ac:graphicFrameMk id="5" creationId="{794204C3-4AEA-D19C-716A-F9E9478BBC51}"/>
          </ac:graphicFrameMkLst>
        </pc:graphicFrameChg>
        <pc:graphicFrameChg chg="mod modGraphic">
          <ac:chgData name="Karmakar, Aparajita (RFI,RAL,)" userId="45694a31-da47-44b9-8385-4aa833d8a4b8" providerId="ADAL" clId="{EC720741-DFFF-4E39-8C73-7D081593B635}" dt="2025-08-05T14:48:15.387" v="648" actId="14100"/>
          <ac:graphicFrameMkLst>
            <pc:docMk/>
            <pc:sldMk cId="819535129" sldId="262"/>
            <ac:graphicFrameMk id="6" creationId="{829D7983-D203-26AE-BC72-0FA0C85BBA2A}"/>
          </ac:graphicFrameMkLst>
        </pc:graphicFrameChg>
      </pc:sldChg>
      <pc:sldChg chg="addSp delSp modSp mod modAnim">
        <pc:chgData name="Karmakar, Aparajita (RFI,RAL,)" userId="45694a31-da47-44b9-8385-4aa833d8a4b8" providerId="ADAL" clId="{EC720741-DFFF-4E39-8C73-7D081593B635}" dt="2025-09-04T09:46:03.447" v="2866"/>
        <pc:sldMkLst>
          <pc:docMk/>
          <pc:sldMk cId="3526928102" sldId="263"/>
        </pc:sldMkLst>
        <pc:spChg chg="add del">
          <ac:chgData name="Karmakar, Aparajita (RFI,RAL,)" userId="45694a31-da47-44b9-8385-4aa833d8a4b8" providerId="ADAL" clId="{EC720741-DFFF-4E39-8C73-7D081593B635}" dt="2025-09-04T09:45:10.009" v="2858" actId="478"/>
          <ac:spMkLst>
            <pc:docMk/>
            <pc:sldMk cId="3526928102" sldId="263"/>
            <ac:spMk id="9" creationId="{DDCBB854-4F35-D8F3-1655-2564538C26F6}"/>
          </ac:spMkLst>
        </pc:spChg>
        <pc:spChg chg="add del">
          <ac:chgData name="Karmakar, Aparajita (RFI,RAL,)" userId="45694a31-da47-44b9-8385-4aa833d8a4b8" providerId="ADAL" clId="{EC720741-DFFF-4E39-8C73-7D081593B635}" dt="2025-09-04T09:45:14.431" v="2859" actId="478"/>
          <ac:spMkLst>
            <pc:docMk/>
            <pc:sldMk cId="3526928102" sldId="263"/>
            <ac:spMk id="10" creationId="{21F546DE-D9FB-9740-625D-1BDF6A88A6CA}"/>
          </ac:spMkLst>
        </pc:spChg>
        <pc:spChg chg="add del">
          <ac:chgData name="Karmakar, Aparajita (RFI,RAL,)" userId="45694a31-da47-44b9-8385-4aa833d8a4b8" providerId="ADAL" clId="{EC720741-DFFF-4E39-8C73-7D081593B635}" dt="2025-09-04T09:45:14.431" v="2859" actId="478"/>
          <ac:spMkLst>
            <pc:docMk/>
            <pc:sldMk cId="3526928102" sldId="263"/>
            <ac:spMk id="11" creationId="{EEBD5C09-DB13-818A-4956-1341EA4F57EB}"/>
          </ac:spMkLst>
        </pc:spChg>
        <pc:graphicFrameChg chg="add del mod">
          <ac:chgData name="Karmakar, Aparajita (RFI,RAL,)" userId="45694a31-da47-44b9-8385-4aa833d8a4b8" providerId="ADAL" clId="{EC720741-DFFF-4E39-8C73-7D081593B635}" dt="2025-09-04T09:45:45.186" v="2865" actId="572"/>
          <ac:graphicFrameMkLst>
            <pc:docMk/>
            <pc:sldMk cId="3526928102" sldId="263"/>
            <ac:graphicFrameMk id="5" creationId="{2E39C25A-59B7-537B-D9E7-59AC04361237}"/>
          </ac:graphicFrameMkLst>
        </pc:graphicFrameChg>
        <pc:graphicFrameChg chg="add del">
          <ac:chgData name="Karmakar, Aparajita (RFI,RAL,)" userId="45694a31-da47-44b9-8385-4aa833d8a4b8" providerId="ADAL" clId="{EC720741-DFFF-4E39-8C73-7D081593B635}" dt="2025-09-04T09:45:14.431" v="2859" actId="478"/>
          <ac:graphicFrameMkLst>
            <pc:docMk/>
            <pc:sldMk cId="3526928102" sldId="263"/>
            <ac:graphicFrameMk id="6" creationId="{5C39E646-99A0-2303-BE57-829EC7AD01DB}"/>
          </ac:graphicFrameMkLst>
        </pc:graphicFrameChg>
        <pc:graphicFrameChg chg="add del">
          <ac:chgData name="Karmakar, Aparajita (RFI,RAL,)" userId="45694a31-da47-44b9-8385-4aa833d8a4b8" providerId="ADAL" clId="{EC720741-DFFF-4E39-8C73-7D081593B635}" dt="2025-09-04T09:45:14.431" v="2859" actId="478"/>
          <ac:graphicFrameMkLst>
            <pc:docMk/>
            <pc:sldMk cId="3526928102" sldId="263"/>
            <ac:graphicFrameMk id="7" creationId="{CE225A79-05D3-877E-F2D3-21FE2E95DA45}"/>
          </ac:graphicFrameMkLst>
        </pc:graphicFrameChg>
      </pc:sldChg>
      <pc:sldChg chg="delSp mod delAnim modAnim">
        <pc:chgData name="Karmakar, Aparajita (RFI,RAL,)" userId="45694a31-da47-44b9-8385-4aa833d8a4b8" providerId="ADAL" clId="{EC720741-DFFF-4E39-8C73-7D081593B635}" dt="2025-09-04T09:47:40.956" v="2875" actId="478"/>
        <pc:sldMkLst>
          <pc:docMk/>
          <pc:sldMk cId="2648983052" sldId="264"/>
        </pc:sldMkLst>
        <pc:spChg chg="del">
          <ac:chgData name="Karmakar, Aparajita (RFI,RAL,)" userId="45694a31-da47-44b9-8385-4aa833d8a4b8" providerId="ADAL" clId="{EC720741-DFFF-4E39-8C73-7D081593B635}" dt="2025-09-04T09:47:40.956" v="2875" actId="478"/>
          <ac:spMkLst>
            <pc:docMk/>
            <pc:sldMk cId="2648983052" sldId="264"/>
            <ac:spMk id="9" creationId="{5183E55A-A2D2-6D9B-734B-16232C19A7CB}"/>
          </ac:spMkLst>
        </pc:spChg>
        <pc:spChg chg="del">
          <ac:chgData name="Karmakar, Aparajita (RFI,RAL,)" userId="45694a31-da47-44b9-8385-4aa833d8a4b8" providerId="ADAL" clId="{EC720741-DFFF-4E39-8C73-7D081593B635}" dt="2025-09-04T09:47:18.386" v="2874" actId="478"/>
          <ac:spMkLst>
            <pc:docMk/>
            <pc:sldMk cId="2648983052" sldId="264"/>
            <ac:spMk id="10" creationId="{BC89B891-97B5-41B2-4D06-50202D8C5A6C}"/>
          </ac:spMkLst>
        </pc:spChg>
        <pc:spChg chg="del">
          <ac:chgData name="Karmakar, Aparajita (RFI,RAL,)" userId="45694a31-da47-44b9-8385-4aa833d8a4b8" providerId="ADAL" clId="{EC720741-DFFF-4E39-8C73-7D081593B635}" dt="2025-09-04T09:47:18.386" v="2874" actId="478"/>
          <ac:spMkLst>
            <pc:docMk/>
            <pc:sldMk cId="2648983052" sldId="264"/>
            <ac:spMk id="11" creationId="{A4A35CA6-E556-7C52-636A-969032E70EDA}"/>
          </ac:spMkLst>
        </pc:spChg>
        <pc:graphicFrameChg chg="del">
          <ac:chgData name="Karmakar, Aparajita (RFI,RAL,)" userId="45694a31-da47-44b9-8385-4aa833d8a4b8" providerId="ADAL" clId="{EC720741-DFFF-4E39-8C73-7D081593B635}" dt="2025-09-04T09:47:18.386" v="2874" actId="478"/>
          <ac:graphicFrameMkLst>
            <pc:docMk/>
            <pc:sldMk cId="2648983052" sldId="264"/>
            <ac:graphicFrameMk id="6" creationId="{89E31D8F-773A-9C2B-BDD4-393B3DF9E9ED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47:18.386" v="2874" actId="478"/>
          <ac:graphicFrameMkLst>
            <pc:docMk/>
            <pc:sldMk cId="2648983052" sldId="264"/>
            <ac:graphicFrameMk id="7" creationId="{4B1AF745-5A0B-5419-A16B-8B609A37E3AC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47:40.956" v="2875" actId="478"/>
          <ac:graphicFrameMkLst>
            <pc:docMk/>
            <pc:sldMk cId="2648983052" sldId="264"/>
            <ac:graphicFrameMk id="14" creationId="{8F0C8E0B-DF4F-7B2C-7982-61F96CDB6473}"/>
          </ac:graphicFrameMkLst>
        </pc:graphicFrameChg>
      </pc:sldChg>
      <pc:sldChg chg="delSp mod">
        <pc:chgData name="Karmakar, Aparajita (RFI,RAL,)" userId="45694a31-da47-44b9-8385-4aa833d8a4b8" providerId="ADAL" clId="{EC720741-DFFF-4E39-8C73-7D081593B635}" dt="2025-09-04T09:52:05.467" v="2956" actId="478"/>
        <pc:sldMkLst>
          <pc:docMk/>
          <pc:sldMk cId="1971570729" sldId="265"/>
        </pc:sldMkLst>
        <pc:spChg chg="del">
          <ac:chgData name="Karmakar, Aparajita (RFI,RAL,)" userId="45694a31-da47-44b9-8385-4aa833d8a4b8" providerId="ADAL" clId="{EC720741-DFFF-4E39-8C73-7D081593B635}" dt="2025-09-04T09:52:05.467" v="2956" actId="478"/>
          <ac:spMkLst>
            <pc:docMk/>
            <pc:sldMk cId="1971570729" sldId="265"/>
            <ac:spMk id="7" creationId="{1009E4C3-F990-37AA-EB23-76F90FB9BED7}"/>
          </ac:spMkLst>
        </pc:spChg>
        <pc:spChg chg="del">
          <ac:chgData name="Karmakar, Aparajita (RFI,RAL,)" userId="45694a31-da47-44b9-8385-4aa833d8a4b8" providerId="ADAL" clId="{EC720741-DFFF-4E39-8C73-7D081593B635}" dt="2025-09-04T09:51:45.920" v="2941" actId="478"/>
          <ac:spMkLst>
            <pc:docMk/>
            <pc:sldMk cId="1971570729" sldId="265"/>
            <ac:spMk id="8" creationId="{D990EF14-4925-3565-3D6B-CE933EE498F1}"/>
          </ac:spMkLst>
        </pc:spChg>
        <pc:spChg chg="del">
          <ac:chgData name="Karmakar, Aparajita (RFI,RAL,)" userId="45694a31-da47-44b9-8385-4aa833d8a4b8" providerId="ADAL" clId="{EC720741-DFFF-4E39-8C73-7D081593B635}" dt="2025-09-04T09:51:45.920" v="2941" actId="478"/>
          <ac:spMkLst>
            <pc:docMk/>
            <pc:sldMk cId="1971570729" sldId="265"/>
            <ac:spMk id="9" creationId="{B926F1FE-6541-B2EE-54AC-D012FEBE6871}"/>
          </ac:spMkLst>
        </pc:spChg>
        <pc:graphicFrameChg chg="del">
          <ac:chgData name="Karmakar, Aparajita (RFI,RAL,)" userId="45694a31-da47-44b9-8385-4aa833d8a4b8" providerId="ADAL" clId="{EC720741-DFFF-4E39-8C73-7D081593B635}" dt="2025-09-04T09:52:05.467" v="2956" actId="478"/>
          <ac:graphicFrameMkLst>
            <pc:docMk/>
            <pc:sldMk cId="1971570729" sldId="265"/>
            <ac:graphicFrameMk id="12" creationId="{950F7521-DB17-B7D9-5DDA-D6B1C4A7C529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51:45.920" v="2941" actId="478"/>
          <ac:graphicFrameMkLst>
            <pc:docMk/>
            <pc:sldMk cId="1971570729" sldId="265"/>
            <ac:graphicFrameMk id="13" creationId="{A415F3CE-FC23-3E0D-FD86-C26C908B549E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51:45.920" v="2941" actId="478"/>
          <ac:graphicFrameMkLst>
            <pc:docMk/>
            <pc:sldMk cId="1971570729" sldId="265"/>
            <ac:graphicFrameMk id="14" creationId="{356BA08A-30CB-F468-5278-DDC7D16B66E7}"/>
          </ac:graphicFrameMkLst>
        </pc:graphicFrameChg>
      </pc:sldChg>
      <pc:sldChg chg="del">
        <pc:chgData name="Karmakar, Aparajita (RFI,RAL,)" userId="45694a31-da47-44b9-8385-4aa833d8a4b8" providerId="ADAL" clId="{EC720741-DFFF-4E39-8C73-7D081593B635}" dt="2025-08-06T13:10:54.380" v="953" actId="47"/>
        <pc:sldMkLst>
          <pc:docMk/>
          <pc:sldMk cId="2070405569" sldId="267"/>
        </pc:sldMkLst>
      </pc:sldChg>
      <pc:sldChg chg="modSp mod setBg setClrOvrMap">
        <pc:chgData name="Karmakar, Aparajita (RFI,RAL,)" userId="45694a31-da47-44b9-8385-4aa833d8a4b8" providerId="ADAL" clId="{EC720741-DFFF-4E39-8C73-7D081593B635}" dt="2025-08-05T13:40:32.332" v="5" actId="26606"/>
        <pc:sldMkLst>
          <pc:docMk/>
          <pc:sldMk cId="2248088060" sldId="268"/>
        </pc:sldMkLst>
        <pc:spChg chg="mod">
          <ac:chgData name="Karmakar, Aparajita (RFI,RAL,)" userId="45694a31-da47-44b9-8385-4aa833d8a4b8" providerId="ADAL" clId="{EC720741-DFFF-4E39-8C73-7D081593B635}" dt="2025-08-05T13:40:32.332" v="5" actId="26606"/>
          <ac:spMkLst>
            <pc:docMk/>
            <pc:sldMk cId="2248088060" sldId="268"/>
            <ac:spMk id="4" creationId="{65197A40-EDBA-A35B-C701-40AF54CBD13F}"/>
          </ac:spMkLst>
        </pc:spChg>
        <pc:picChg chg="mod">
          <ac:chgData name="Karmakar, Aparajita (RFI,RAL,)" userId="45694a31-da47-44b9-8385-4aa833d8a4b8" providerId="ADAL" clId="{EC720741-DFFF-4E39-8C73-7D081593B635}" dt="2025-08-05T13:40:32.332" v="5" actId="26606"/>
          <ac:picMkLst>
            <pc:docMk/>
            <pc:sldMk cId="2248088060" sldId="268"/>
            <ac:picMk id="6" creationId="{A8092128-07ED-A4F1-CF17-8D5F35510DB3}"/>
          </ac:picMkLst>
        </pc:picChg>
      </pc:sldChg>
      <pc:sldChg chg="addSp delSp modSp mod">
        <pc:chgData name="Karmakar, Aparajita (RFI,RAL,)" userId="45694a31-da47-44b9-8385-4aa833d8a4b8" providerId="ADAL" clId="{EC720741-DFFF-4E39-8C73-7D081593B635}" dt="2025-09-04T09:42:35.026" v="2847" actId="14100"/>
        <pc:sldMkLst>
          <pc:docMk/>
          <pc:sldMk cId="87804173" sldId="269"/>
        </pc:sldMkLst>
        <pc:spChg chg="add mod">
          <ac:chgData name="Karmakar, Aparajita (RFI,RAL,)" userId="45694a31-da47-44b9-8385-4aa833d8a4b8" providerId="ADAL" clId="{EC720741-DFFF-4E39-8C73-7D081593B635}" dt="2025-09-04T09:42:35.026" v="2847" actId="14100"/>
          <ac:spMkLst>
            <pc:docMk/>
            <pc:sldMk cId="87804173" sldId="269"/>
            <ac:spMk id="4" creationId="{84327384-A2D9-BAE7-3005-B3ACD18D5B64}"/>
          </ac:spMkLst>
        </pc:spChg>
        <pc:spChg chg="add mod">
          <ac:chgData name="Karmakar, Aparajita (RFI,RAL,)" userId="45694a31-da47-44b9-8385-4aa833d8a4b8" providerId="ADAL" clId="{EC720741-DFFF-4E39-8C73-7D081593B635}" dt="2025-08-06T13:13:48.736" v="984" actId="1076"/>
          <ac:spMkLst>
            <pc:docMk/>
            <pc:sldMk cId="87804173" sldId="269"/>
            <ac:spMk id="7" creationId="{4F74B6DC-A613-85E7-764D-E767E981697B}"/>
          </ac:spMkLst>
        </pc:spChg>
        <pc:spChg chg="add mod ord">
          <ac:chgData name="Karmakar, Aparajita (RFI,RAL,)" userId="45694a31-da47-44b9-8385-4aa833d8a4b8" providerId="ADAL" clId="{EC720741-DFFF-4E39-8C73-7D081593B635}" dt="2025-09-04T09:42:28.233" v="2845" actId="166"/>
          <ac:spMkLst>
            <pc:docMk/>
            <pc:sldMk cId="87804173" sldId="269"/>
            <ac:spMk id="10" creationId="{7075AE83-CD50-F446-7C79-50CC6B1FC63A}"/>
          </ac:spMkLst>
        </pc:spChg>
        <pc:spChg chg="add mod">
          <ac:chgData name="Karmakar, Aparajita (RFI,RAL,)" userId="45694a31-da47-44b9-8385-4aa833d8a4b8" providerId="ADAL" clId="{EC720741-DFFF-4E39-8C73-7D081593B635}" dt="2025-08-06T13:17:16.155" v="1057" actId="1076"/>
          <ac:spMkLst>
            <pc:docMk/>
            <pc:sldMk cId="87804173" sldId="269"/>
            <ac:spMk id="21" creationId="{58CB4808-7554-63D7-0FF9-221B788E91C5}"/>
          </ac:spMkLst>
        </pc:spChg>
        <pc:spChg chg="add mod">
          <ac:chgData name="Karmakar, Aparajita (RFI,RAL,)" userId="45694a31-da47-44b9-8385-4aa833d8a4b8" providerId="ADAL" clId="{EC720741-DFFF-4E39-8C73-7D081593B635}" dt="2025-08-06T13:17:57.095" v="1081" actId="1076"/>
          <ac:spMkLst>
            <pc:docMk/>
            <pc:sldMk cId="87804173" sldId="269"/>
            <ac:spMk id="22" creationId="{561F3314-5F64-4D38-D73B-197EB292FB48}"/>
          </ac:spMkLst>
        </pc:spChg>
        <pc:spChg chg="add mod ord">
          <ac:chgData name="Karmakar, Aparajita (RFI,RAL,)" userId="45694a31-da47-44b9-8385-4aa833d8a4b8" providerId="ADAL" clId="{EC720741-DFFF-4E39-8C73-7D081593B635}" dt="2025-09-04T09:42:28.233" v="2845" actId="166"/>
          <ac:spMkLst>
            <pc:docMk/>
            <pc:sldMk cId="87804173" sldId="269"/>
            <ac:spMk id="23" creationId="{01092982-E396-A47A-8E9B-AA811193A662}"/>
          </ac:spMkLst>
        </pc:spChg>
        <pc:graphicFrameChg chg="add mod modGraphic">
          <ac:chgData name="Karmakar, Aparajita (RFI,RAL,)" userId="45694a31-da47-44b9-8385-4aa833d8a4b8" providerId="ADAL" clId="{EC720741-DFFF-4E39-8C73-7D081593B635}" dt="2025-08-06T13:13:48.736" v="984" actId="1076"/>
          <ac:graphicFrameMkLst>
            <pc:docMk/>
            <pc:sldMk cId="87804173" sldId="269"/>
            <ac:graphicFrameMk id="3" creationId="{17AB6172-38E2-E034-810E-DB0B0E883E40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8-06T13:13:48.736" v="984" actId="1076"/>
          <ac:graphicFrameMkLst>
            <pc:docMk/>
            <pc:sldMk cId="87804173" sldId="269"/>
            <ac:graphicFrameMk id="6" creationId="{2433C400-0760-0A92-32AB-892754A37A35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8-06T13:13:48.736" v="984" actId="1076"/>
          <ac:graphicFrameMkLst>
            <pc:docMk/>
            <pc:sldMk cId="87804173" sldId="269"/>
            <ac:graphicFrameMk id="8" creationId="{3A7035BA-DA49-7EFE-DAE4-57B2C258601B}"/>
          </ac:graphicFrameMkLst>
        </pc:graphicFrameChg>
        <pc:graphicFrameChg chg="add mod ord">
          <ac:chgData name="Karmakar, Aparajita (RFI,RAL,)" userId="45694a31-da47-44b9-8385-4aa833d8a4b8" providerId="ADAL" clId="{EC720741-DFFF-4E39-8C73-7D081593B635}" dt="2025-09-04T09:42:28.233" v="2845" actId="166"/>
          <ac:graphicFrameMkLst>
            <pc:docMk/>
            <pc:sldMk cId="87804173" sldId="269"/>
            <ac:graphicFrameMk id="9" creationId="{B58444D2-3A72-599E-5B69-9D21BED16F08}"/>
          </ac:graphicFrameMkLst>
        </pc:graphicFrameChg>
        <pc:graphicFrameChg chg="add mod ord modGraphic">
          <ac:chgData name="Karmakar, Aparajita (RFI,RAL,)" userId="45694a31-da47-44b9-8385-4aa833d8a4b8" providerId="ADAL" clId="{EC720741-DFFF-4E39-8C73-7D081593B635}" dt="2025-09-04T09:42:28.233" v="2845" actId="166"/>
          <ac:graphicFrameMkLst>
            <pc:docMk/>
            <pc:sldMk cId="87804173" sldId="269"/>
            <ac:graphicFrameMk id="11" creationId="{09643091-177A-7C39-1667-9B0A7E4F81D6}"/>
          </ac:graphicFrameMkLst>
        </pc:graphicFrameChg>
        <pc:cxnChg chg="add mod">
          <ac:chgData name="Karmakar, Aparajita (RFI,RAL,)" userId="45694a31-da47-44b9-8385-4aa833d8a4b8" providerId="ADAL" clId="{EC720741-DFFF-4E39-8C73-7D081593B635}" dt="2025-08-06T13:15:55.781" v="1005" actId="14100"/>
          <ac:cxnSpMkLst>
            <pc:docMk/>
            <pc:sldMk cId="87804173" sldId="269"/>
            <ac:cxnSpMk id="13" creationId="{E1BEA3F4-1888-02E6-4BE8-FD10381E3B29}"/>
          </ac:cxnSpMkLst>
        </pc:cxnChg>
        <pc:cxnChg chg="add mod">
          <ac:chgData name="Karmakar, Aparajita (RFI,RAL,)" userId="45694a31-da47-44b9-8385-4aa833d8a4b8" providerId="ADAL" clId="{EC720741-DFFF-4E39-8C73-7D081593B635}" dt="2025-08-06T13:15:40.301" v="1004" actId="208"/>
          <ac:cxnSpMkLst>
            <pc:docMk/>
            <pc:sldMk cId="87804173" sldId="269"/>
            <ac:cxnSpMk id="14" creationId="{EABC4177-129C-3495-0F38-7F12C7ED5B58}"/>
          </ac:cxnSpMkLst>
        </pc:cxnChg>
        <pc:cxnChg chg="add mod ord">
          <ac:chgData name="Karmakar, Aparajita (RFI,RAL,)" userId="45694a31-da47-44b9-8385-4aa833d8a4b8" providerId="ADAL" clId="{EC720741-DFFF-4E39-8C73-7D081593B635}" dt="2025-09-04T09:42:28.233" v="2845" actId="166"/>
          <ac:cxnSpMkLst>
            <pc:docMk/>
            <pc:sldMk cId="87804173" sldId="269"/>
            <ac:cxnSpMk id="16" creationId="{2B1134CD-ADFF-B62F-2BBB-13B2C5E31680}"/>
          </ac:cxnSpMkLst>
        </pc:cxnChg>
        <pc:cxnChg chg="add mod ord">
          <ac:chgData name="Karmakar, Aparajita (RFI,RAL,)" userId="45694a31-da47-44b9-8385-4aa833d8a4b8" providerId="ADAL" clId="{EC720741-DFFF-4E39-8C73-7D081593B635}" dt="2025-09-04T09:42:28.233" v="2845" actId="166"/>
          <ac:cxnSpMkLst>
            <pc:docMk/>
            <pc:sldMk cId="87804173" sldId="269"/>
            <ac:cxnSpMk id="17" creationId="{019A9860-B543-F32E-9600-2A028CA290C4}"/>
          </ac:cxnSpMkLst>
        </pc:cxnChg>
      </pc:sldChg>
      <pc:sldChg chg="addSp delSp modSp mod">
        <pc:chgData name="Karmakar, Aparajita (RFI,RAL,)" userId="45694a31-da47-44b9-8385-4aa833d8a4b8" providerId="ADAL" clId="{EC720741-DFFF-4E39-8C73-7D081593B635}" dt="2025-09-04T09:59:31.448" v="3038" actId="207"/>
        <pc:sldMkLst>
          <pc:docMk/>
          <pc:sldMk cId="3573876127" sldId="270"/>
        </pc:sldMkLst>
        <pc:spChg chg="add mod">
          <ac:chgData name="Karmakar, Aparajita (RFI,RAL,)" userId="45694a31-da47-44b9-8385-4aa833d8a4b8" providerId="ADAL" clId="{EC720741-DFFF-4E39-8C73-7D081593B635}" dt="2025-08-05T13:50:39.750" v="19"/>
          <ac:spMkLst>
            <pc:docMk/>
            <pc:sldMk cId="3573876127" sldId="270"/>
            <ac:spMk id="4" creationId="{6BE0946F-86E0-F00F-A77C-8996BE94DA4D}"/>
          </ac:spMkLst>
        </pc:spChg>
        <pc:spChg chg="add mod">
          <ac:chgData name="Karmakar, Aparajita (RFI,RAL,)" userId="45694a31-da47-44b9-8385-4aa833d8a4b8" providerId="ADAL" clId="{EC720741-DFFF-4E39-8C73-7D081593B635}" dt="2025-08-05T13:54:17.533" v="127" actId="20577"/>
          <ac:spMkLst>
            <pc:docMk/>
            <pc:sldMk cId="3573876127" sldId="270"/>
            <ac:spMk id="6" creationId="{0B83EF19-FF1E-A047-9E57-3D6FBA509098}"/>
          </ac:spMkLst>
        </pc:spChg>
        <pc:graphicFrameChg chg="add mod">
          <ac:chgData name="Karmakar, Aparajita (RFI,RAL,)" userId="45694a31-da47-44b9-8385-4aa833d8a4b8" providerId="ADAL" clId="{EC720741-DFFF-4E39-8C73-7D081593B635}" dt="2025-08-05T13:52:08.831" v="28" actId="1076"/>
          <ac:graphicFrameMkLst>
            <pc:docMk/>
            <pc:sldMk cId="3573876127" sldId="270"/>
            <ac:graphicFrameMk id="5" creationId="{0E822277-8810-DFEF-4907-80486149B6FA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9-04T09:59:31.448" v="3038" actId="207"/>
          <ac:graphicFrameMkLst>
            <pc:docMk/>
            <pc:sldMk cId="3573876127" sldId="270"/>
            <ac:graphicFrameMk id="7" creationId="{E345F82D-DE84-2F7D-8D80-82F6D6348C45}"/>
          </ac:graphicFrameMkLst>
        </pc:graphicFrameChg>
      </pc:sldChg>
      <pc:sldChg chg="addSp delSp modSp mod">
        <pc:chgData name="Karmakar, Aparajita (RFI,RAL,)" userId="45694a31-da47-44b9-8385-4aa833d8a4b8" providerId="ADAL" clId="{EC720741-DFFF-4E39-8C73-7D081593B635}" dt="2025-08-05T14:51:34.274" v="709" actId="1076"/>
        <pc:sldMkLst>
          <pc:docMk/>
          <pc:sldMk cId="1203301645" sldId="271"/>
        </pc:sldMkLst>
        <pc:spChg chg="add mod">
          <ac:chgData name="Karmakar, Aparajita (RFI,RAL,)" userId="45694a31-da47-44b9-8385-4aa833d8a4b8" providerId="ADAL" clId="{EC720741-DFFF-4E39-8C73-7D081593B635}" dt="2025-08-05T14:51:34.274" v="709" actId="1076"/>
          <ac:spMkLst>
            <pc:docMk/>
            <pc:sldMk cId="1203301645" sldId="271"/>
            <ac:spMk id="6" creationId="{5C6B5F73-B5C4-B74E-4412-97962804490F}"/>
          </ac:spMkLst>
        </pc:spChg>
        <pc:graphicFrameChg chg="add mod modGraphic">
          <ac:chgData name="Karmakar, Aparajita (RFI,RAL,)" userId="45694a31-da47-44b9-8385-4aa833d8a4b8" providerId="ADAL" clId="{EC720741-DFFF-4E39-8C73-7D081593B635}" dt="2025-08-05T14:01:55.824" v="261" actId="1076"/>
          <ac:graphicFrameMkLst>
            <pc:docMk/>
            <pc:sldMk cId="1203301645" sldId="271"/>
            <ac:graphicFrameMk id="4" creationId="{55A9AA6B-6581-6EDC-CA0B-F7B50B036E61}"/>
          </ac:graphicFrameMkLst>
        </pc:graphicFrameChg>
      </pc:sldChg>
      <pc:sldChg chg="addSp delSp modSp mod">
        <pc:chgData name="Karmakar, Aparajita (RFI,RAL,)" userId="45694a31-da47-44b9-8385-4aa833d8a4b8" providerId="ADAL" clId="{EC720741-DFFF-4E39-8C73-7D081593B635}" dt="2025-09-04T10:11:13.324" v="3096" actId="478"/>
        <pc:sldMkLst>
          <pc:docMk/>
          <pc:sldMk cId="375854725" sldId="272"/>
        </pc:sldMkLst>
        <pc:spChg chg="mod">
          <ac:chgData name="Karmakar, Aparajita (RFI,RAL,)" userId="45694a31-da47-44b9-8385-4aa833d8a4b8" providerId="ADAL" clId="{EC720741-DFFF-4E39-8C73-7D081593B635}" dt="2025-08-05T15:05:53.712" v="771" actId="20577"/>
          <ac:spMkLst>
            <pc:docMk/>
            <pc:sldMk cId="375854725" sldId="272"/>
            <ac:spMk id="2" creationId="{1B844B8A-A494-4896-1DE9-233D7E608E2A}"/>
          </ac:spMkLst>
        </pc:spChg>
        <pc:spChg chg="add del mod">
          <ac:chgData name="Karmakar, Aparajita (RFI,RAL,)" userId="45694a31-da47-44b9-8385-4aa833d8a4b8" providerId="ADAL" clId="{EC720741-DFFF-4E39-8C73-7D081593B635}" dt="2025-09-04T10:11:13.324" v="3096" actId="478"/>
          <ac:spMkLst>
            <pc:docMk/>
            <pc:sldMk cId="375854725" sldId="272"/>
            <ac:spMk id="7" creationId="{5AC878E1-D70E-183C-0D27-AB536ED2189B}"/>
          </ac:spMkLst>
        </pc:spChg>
        <pc:spChg chg="add mod">
          <ac:chgData name="Karmakar, Aparajita (RFI,RAL,)" userId="45694a31-da47-44b9-8385-4aa833d8a4b8" providerId="ADAL" clId="{EC720741-DFFF-4E39-8C73-7D081593B635}" dt="2025-09-04T10:11:08.048" v="3094"/>
          <ac:spMkLst>
            <pc:docMk/>
            <pc:sldMk cId="375854725" sldId="272"/>
            <ac:spMk id="8" creationId="{9D183269-1C7B-BD8D-8A8A-B31FE012F908}"/>
          </ac:spMkLst>
        </pc:spChg>
        <pc:spChg chg="add del mod">
          <ac:chgData name="Karmakar, Aparajita (RFI,RAL,)" userId="45694a31-da47-44b9-8385-4aa833d8a4b8" providerId="ADAL" clId="{EC720741-DFFF-4E39-8C73-7D081593B635}" dt="2025-09-04T10:11:11.399" v="3095" actId="478"/>
          <ac:spMkLst>
            <pc:docMk/>
            <pc:sldMk cId="375854725" sldId="272"/>
            <ac:spMk id="9" creationId="{D0779E71-5357-F51D-BEB0-00F89385271D}"/>
          </ac:spMkLst>
        </pc:spChg>
        <pc:spChg chg="add mod">
          <ac:chgData name="Karmakar, Aparajita (RFI,RAL,)" userId="45694a31-da47-44b9-8385-4aa833d8a4b8" providerId="ADAL" clId="{EC720741-DFFF-4E39-8C73-7D081593B635}" dt="2025-08-05T15:15:24.858" v="948" actId="1076"/>
          <ac:spMkLst>
            <pc:docMk/>
            <pc:sldMk cId="375854725" sldId="272"/>
            <ac:spMk id="10" creationId="{7450E053-FCAD-707E-B11D-3E5EA8143640}"/>
          </ac:spMkLst>
        </pc:spChg>
        <pc:spChg chg="add del mod">
          <ac:chgData name="Karmakar, Aparajita (RFI,RAL,)" userId="45694a31-da47-44b9-8385-4aa833d8a4b8" providerId="ADAL" clId="{EC720741-DFFF-4E39-8C73-7D081593B635}" dt="2025-09-04T10:11:07.561" v="3093" actId="478"/>
          <ac:spMkLst>
            <pc:docMk/>
            <pc:sldMk cId="375854725" sldId="272"/>
            <ac:spMk id="11" creationId="{EF3A6F6A-1564-A353-7DF6-E31C0F199D8B}"/>
          </ac:spMkLst>
        </pc:spChg>
        <pc:graphicFrameChg chg="add mod">
          <ac:chgData name="Karmakar, Aparajita (RFI,RAL,)" userId="45694a31-da47-44b9-8385-4aa833d8a4b8" providerId="ADAL" clId="{EC720741-DFFF-4E39-8C73-7D081593B635}" dt="2025-09-04T10:11:08.048" v="3094"/>
          <ac:graphicFrameMkLst>
            <pc:docMk/>
            <pc:sldMk cId="375854725" sldId="272"/>
            <ac:graphicFrameMk id="3" creationId="{3D74C323-7059-7F88-2FE7-29D491E0FCD4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9-04T10:03:01.126" v="3041" actId="2166"/>
          <ac:graphicFrameMkLst>
            <pc:docMk/>
            <pc:sldMk cId="375854725" sldId="272"/>
            <ac:graphicFrameMk id="4" creationId="{91C46F02-78EC-9A52-AB42-523E12CA6BA4}"/>
          </ac:graphicFrameMkLst>
        </pc:graphicFrameChg>
        <pc:graphicFrameChg chg="add del mod modGraphic">
          <ac:chgData name="Karmakar, Aparajita (RFI,RAL,)" userId="45694a31-da47-44b9-8385-4aa833d8a4b8" providerId="ADAL" clId="{EC720741-DFFF-4E39-8C73-7D081593B635}" dt="2025-09-04T10:11:07.561" v="3093" actId="478"/>
          <ac:graphicFrameMkLst>
            <pc:docMk/>
            <pc:sldMk cId="375854725" sldId="272"/>
            <ac:graphicFrameMk id="5" creationId="{CFD1E816-D9D5-00B4-0DDF-4A54437604F5}"/>
          </ac:graphicFrameMkLst>
        </pc:graphicFrameChg>
        <pc:graphicFrameChg chg="add del mod">
          <ac:chgData name="Karmakar, Aparajita (RFI,RAL,)" userId="45694a31-da47-44b9-8385-4aa833d8a4b8" providerId="ADAL" clId="{EC720741-DFFF-4E39-8C73-7D081593B635}" dt="2025-09-04T10:11:11.399" v="3095" actId="478"/>
          <ac:graphicFrameMkLst>
            <pc:docMk/>
            <pc:sldMk cId="375854725" sldId="272"/>
            <ac:graphicFrameMk id="6" creationId="{C30F18A0-F389-A928-9CA8-1F3E9D0FB485}"/>
          </ac:graphicFrameMkLst>
        </pc:graphicFrameChg>
      </pc:sldChg>
      <pc:sldChg chg="addSp delSp modSp mod modAnim">
        <pc:chgData name="Karmakar, Aparajita (RFI,RAL,)" userId="45694a31-da47-44b9-8385-4aa833d8a4b8" providerId="ADAL" clId="{EC720741-DFFF-4E39-8C73-7D081593B635}" dt="2025-08-06T13:46:25.686" v="1397" actId="1076"/>
        <pc:sldMkLst>
          <pc:docMk/>
          <pc:sldMk cId="2456825017" sldId="273"/>
        </pc:sldMkLst>
        <pc:spChg chg="add mod">
          <ac:chgData name="Karmakar, Aparajita (RFI,RAL,)" userId="45694a31-da47-44b9-8385-4aa833d8a4b8" providerId="ADAL" clId="{EC720741-DFFF-4E39-8C73-7D081593B635}" dt="2025-08-06T13:18:52.082" v="1086" actId="1076"/>
          <ac:spMkLst>
            <pc:docMk/>
            <pc:sldMk cId="2456825017" sldId="273"/>
            <ac:spMk id="6" creationId="{690C65AD-9790-D5A7-E668-6A79600B9BF4}"/>
          </ac:spMkLst>
        </pc:spChg>
        <pc:spChg chg="add mod">
          <ac:chgData name="Karmakar, Aparajita (RFI,RAL,)" userId="45694a31-da47-44b9-8385-4aa833d8a4b8" providerId="ADAL" clId="{EC720741-DFFF-4E39-8C73-7D081593B635}" dt="2025-08-06T13:24:03.787" v="1107" actId="1076"/>
          <ac:spMkLst>
            <pc:docMk/>
            <pc:sldMk cId="2456825017" sldId="273"/>
            <ac:spMk id="7" creationId="{33094A6B-6660-566F-769B-ED471AF9C464}"/>
          </ac:spMkLst>
        </pc:spChg>
        <pc:spChg chg="add mod ord">
          <ac:chgData name="Karmakar, Aparajita (RFI,RAL,)" userId="45694a31-da47-44b9-8385-4aa833d8a4b8" providerId="ADAL" clId="{EC720741-DFFF-4E39-8C73-7D081593B635}" dt="2025-08-06T13:46:25.686" v="1397" actId="1076"/>
          <ac:spMkLst>
            <pc:docMk/>
            <pc:sldMk cId="2456825017" sldId="273"/>
            <ac:spMk id="19" creationId="{9786EA98-3765-A439-164B-699668B4CA3F}"/>
          </ac:spMkLst>
        </pc:spChg>
        <pc:spChg chg="add mod">
          <ac:chgData name="Karmakar, Aparajita (RFI,RAL,)" userId="45694a31-da47-44b9-8385-4aa833d8a4b8" providerId="ADAL" clId="{EC720741-DFFF-4E39-8C73-7D081593B635}" dt="2025-08-06T13:26:22.137" v="1137" actId="20577"/>
          <ac:spMkLst>
            <pc:docMk/>
            <pc:sldMk cId="2456825017" sldId="273"/>
            <ac:spMk id="21" creationId="{05859FF7-AF8F-3E11-63DC-9BE0B26C73D0}"/>
          </ac:spMkLst>
        </pc:spChg>
        <pc:spChg chg="add mod">
          <ac:chgData name="Karmakar, Aparajita (RFI,RAL,)" userId="45694a31-da47-44b9-8385-4aa833d8a4b8" providerId="ADAL" clId="{EC720741-DFFF-4E39-8C73-7D081593B635}" dt="2025-08-06T13:26:39.656" v="1158" actId="404"/>
          <ac:spMkLst>
            <pc:docMk/>
            <pc:sldMk cId="2456825017" sldId="273"/>
            <ac:spMk id="22" creationId="{1B93CC18-7C7E-4DEB-BCDA-3A7C996EA5A5}"/>
          </ac:spMkLst>
        </pc:spChg>
        <pc:spChg chg="add mod">
          <ac:chgData name="Karmakar, Aparajita (RFI,RAL,)" userId="45694a31-da47-44b9-8385-4aa833d8a4b8" providerId="ADAL" clId="{EC720741-DFFF-4E39-8C73-7D081593B635}" dt="2025-08-06T13:27:38.482" v="1190" actId="207"/>
          <ac:spMkLst>
            <pc:docMk/>
            <pc:sldMk cId="2456825017" sldId="273"/>
            <ac:spMk id="23" creationId="{B77D68AC-023F-6C0B-2964-8D14F32F1EEB}"/>
          </ac:spMkLst>
        </pc:spChg>
        <pc:spChg chg="add mod ord">
          <ac:chgData name="Karmakar, Aparajita (RFI,RAL,)" userId="45694a31-da47-44b9-8385-4aa833d8a4b8" providerId="ADAL" clId="{EC720741-DFFF-4E39-8C73-7D081593B635}" dt="2025-08-06T13:28:14.853" v="1238" actId="167"/>
          <ac:spMkLst>
            <pc:docMk/>
            <pc:sldMk cId="2456825017" sldId="273"/>
            <ac:spMk id="24" creationId="{1CC071C1-1002-753C-688A-12B624FB6E87}"/>
          </ac:spMkLst>
        </pc:spChg>
        <pc:spChg chg="add mod">
          <ac:chgData name="Karmakar, Aparajita (RFI,RAL,)" userId="45694a31-da47-44b9-8385-4aa833d8a4b8" providerId="ADAL" clId="{EC720741-DFFF-4E39-8C73-7D081593B635}" dt="2025-08-06T13:29:35.713" v="1378" actId="1076"/>
          <ac:spMkLst>
            <pc:docMk/>
            <pc:sldMk cId="2456825017" sldId="273"/>
            <ac:spMk id="25" creationId="{6651C15C-89DE-18A2-D1F9-0F4D1F069A5B}"/>
          </ac:spMkLst>
        </pc:spChg>
        <pc:spChg chg="add mod ord">
          <ac:chgData name="Karmakar, Aparajita (RFI,RAL,)" userId="45694a31-da47-44b9-8385-4aa833d8a4b8" providerId="ADAL" clId="{EC720741-DFFF-4E39-8C73-7D081593B635}" dt="2025-08-06T13:30:26.483" v="1387" actId="167"/>
          <ac:spMkLst>
            <pc:docMk/>
            <pc:sldMk cId="2456825017" sldId="273"/>
            <ac:spMk id="28" creationId="{CB76D399-23C2-3E67-134F-B8F8BFAE75E1}"/>
          </ac:spMkLst>
        </pc:spChg>
        <pc:graphicFrameChg chg="add mod">
          <ac:chgData name="Karmakar, Aparajita (RFI,RAL,)" userId="45694a31-da47-44b9-8385-4aa833d8a4b8" providerId="ADAL" clId="{EC720741-DFFF-4E39-8C73-7D081593B635}" dt="2025-08-06T13:23:03.073" v="1100"/>
          <ac:graphicFrameMkLst>
            <pc:docMk/>
            <pc:sldMk cId="2456825017" sldId="273"/>
            <ac:graphicFrameMk id="4" creationId="{D5091B04-C6C8-16F2-16AD-198CB2AC2658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8-06T13:24:07.474" v="1108" actId="1076"/>
          <ac:graphicFrameMkLst>
            <pc:docMk/>
            <pc:sldMk cId="2456825017" sldId="273"/>
            <ac:graphicFrameMk id="5" creationId="{73346A0C-964E-4602-EF48-FCB21D9C37FB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8-06T13:27:27.977" v="1188"/>
          <ac:graphicFrameMkLst>
            <pc:docMk/>
            <pc:sldMk cId="2456825017" sldId="273"/>
            <ac:graphicFrameMk id="12" creationId="{BC5B0A3D-12F4-7C79-BE8F-1B3F8CD296CD}"/>
          </ac:graphicFrameMkLst>
        </pc:graphicFrameChg>
        <pc:picChg chg="add mod">
          <ac:chgData name="Karmakar, Aparajita (RFI,RAL,)" userId="45694a31-da47-44b9-8385-4aa833d8a4b8" providerId="ADAL" clId="{EC720741-DFFF-4E39-8C73-7D081593B635}" dt="2025-08-06T13:23:57.197" v="1106" actId="207"/>
          <ac:picMkLst>
            <pc:docMk/>
            <pc:sldMk cId="2456825017" sldId="273"/>
            <ac:picMk id="9" creationId="{94AD62EA-D28E-C62F-94DD-7E8C8E24E66D}"/>
          </ac:picMkLst>
        </pc:picChg>
        <pc:picChg chg="add mod">
          <ac:chgData name="Karmakar, Aparajita (RFI,RAL,)" userId="45694a31-da47-44b9-8385-4aa833d8a4b8" providerId="ADAL" clId="{EC720741-DFFF-4E39-8C73-7D081593B635}" dt="2025-08-06T13:22:58.518" v="1099" actId="207"/>
          <ac:picMkLst>
            <pc:docMk/>
            <pc:sldMk cId="2456825017" sldId="273"/>
            <ac:picMk id="11" creationId="{960FDFBC-ECE4-EB7F-C2C3-0252E4D34CB4}"/>
          </ac:picMkLst>
        </pc:picChg>
        <pc:cxnChg chg="add mod">
          <ac:chgData name="Karmakar, Aparajita (RFI,RAL,)" userId="45694a31-da47-44b9-8385-4aa833d8a4b8" providerId="ADAL" clId="{EC720741-DFFF-4E39-8C73-7D081593B635}" dt="2025-08-06T13:25:08.268" v="1123" actId="208"/>
          <ac:cxnSpMkLst>
            <pc:docMk/>
            <pc:sldMk cId="2456825017" sldId="273"/>
            <ac:cxnSpMk id="14" creationId="{5B0EAAB7-A5B4-04C1-9191-1E6F95973D14}"/>
          </ac:cxnSpMkLst>
        </pc:cxnChg>
        <pc:cxnChg chg="add mod">
          <ac:chgData name="Karmakar, Aparajita (RFI,RAL,)" userId="45694a31-da47-44b9-8385-4aa833d8a4b8" providerId="ADAL" clId="{EC720741-DFFF-4E39-8C73-7D081593B635}" dt="2025-08-06T13:25:08.268" v="1123" actId="208"/>
          <ac:cxnSpMkLst>
            <pc:docMk/>
            <pc:sldMk cId="2456825017" sldId="273"/>
            <ac:cxnSpMk id="15" creationId="{DED1F65D-63C1-E8C3-56DA-B53652477221}"/>
          </ac:cxnSpMkLst>
        </pc:cxnChg>
        <pc:cxnChg chg="add mod">
          <ac:chgData name="Karmakar, Aparajita (RFI,RAL,)" userId="45694a31-da47-44b9-8385-4aa833d8a4b8" providerId="ADAL" clId="{EC720741-DFFF-4E39-8C73-7D081593B635}" dt="2025-08-06T13:25:08.268" v="1123" actId="208"/>
          <ac:cxnSpMkLst>
            <pc:docMk/>
            <pc:sldMk cId="2456825017" sldId="273"/>
            <ac:cxnSpMk id="17" creationId="{23064205-C66A-DE23-003E-3CCBDDCEB60E}"/>
          </ac:cxnSpMkLst>
        </pc:cxnChg>
        <pc:cxnChg chg="add mod">
          <ac:chgData name="Karmakar, Aparajita (RFI,RAL,)" userId="45694a31-da47-44b9-8385-4aa833d8a4b8" providerId="ADAL" clId="{EC720741-DFFF-4E39-8C73-7D081593B635}" dt="2025-08-06T13:25:08.268" v="1123" actId="208"/>
          <ac:cxnSpMkLst>
            <pc:docMk/>
            <pc:sldMk cId="2456825017" sldId="273"/>
            <ac:cxnSpMk id="18" creationId="{30225EAA-FE30-2A34-4D22-AE90CBF1708D}"/>
          </ac:cxnSpMkLst>
        </pc:cxnChg>
        <pc:cxnChg chg="add mod ord">
          <ac:chgData name="Karmakar, Aparajita (RFI,RAL,)" userId="45694a31-da47-44b9-8385-4aa833d8a4b8" providerId="ADAL" clId="{EC720741-DFFF-4E39-8C73-7D081593B635}" dt="2025-08-06T13:30:26.483" v="1387" actId="167"/>
          <ac:cxnSpMkLst>
            <pc:docMk/>
            <pc:sldMk cId="2456825017" sldId="273"/>
            <ac:cxnSpMk id="27" creationId="{B793E112-2F79-C9F4-6D0E-534C1A8B2B7A}"/>
          </ac:cxnSpMkLst>
        </pc:cxnChg>
      </pc:sldChg>
      <pc:sldChg chg="addSp delSp modSp mod modAnim">
        <pc:chgData name="Karmakar, Aparajita (RFI,RAL,)" userId="45694a31-da47-44b9-8385-4aa833d8a4b8" providerId="ADAL" clId="{EC720741-DFFF-4E39-8C73-7D081593B635}" dt="2025-08-06T13:58:01.352" v="1650"/>
        <pc:sldMkLst>
          <pc:docMk/>
          <pc:sldMk cId="1653838453" sldId="274"/>
        </pc:sldMkLst>
        <pc:spChg chg="add mod">
          <ac:chgData name="Karmakar, Aparajita (RFI,RAL,)" userId="45694a31-da47-44b9-8385-4aa833d8a4b8" providerId="ADAL" clId="{EC720741-DFFF-4E39-8C73-7D081593B635}" dt="2025-08-06T13:51:26.551" v="1502" actId="1076"/>
          <ac:spMkLst>
            <pc:docMk/>
            <pc:sldMk cId="1653838453" sldId="274"/>
            <ac:spMk id="14" creationId="{DF68579D-C998-6E0E-2B5E-8368B8489AC1}"/>
          </ac:spMkLst>
        </pc:spChg>
        <pc:spChg chg="add mod">
          <ac:chgData name="Karmakar, Aparajita (RFI,RAL,)" userId="45694a31-da47-44b9-8385-4aa833d8a4b8" providerId="ADAL" clId="{EC720741-DFFF-4E39-8C73-7D081593B635}" dt="2025-08-06T13:51:32.564" v="1504" actId="1076"/>
          <ac:spMkLst>
            <pc:docMk/>
            <pc:sldMk cId="1653838453" sldId="274"/>
            <ac:spMk id="15" creationId="{B19C4D3C-45F2-D2E6-2262-185FD28F3A35}"/>
          </ac:spMkLst>
        </pc:spChg>
        <pc:spChg chg="add mod">
          <ac:chgData name="Karmakar, Aparajita (RFI,RAL,)" userId="45694a31-da47-44b9-8385-4aa833d8a4b8" providerId="ADAL" clId="{EC720741-DFFF-4E39-8C73-7D081593B635}" dt="2025-08-06T13:51:47.084" v="1507" actId="1076"/>
          <ac:spMkLst>
            <pc:docMk/>
            <pc:sldMk cId="1653838453" sldId="274"/>
            <ac:spMk id="18" creationId="{E898850E-37AE-8081-09A8-4901BB40FA39}"/>
          </ac:spMkLst>
        </pc:spChg>
        <pc:spChg chg="add mod">
          <ac:chgData name="Karmakar, Aparajita (RFI,RAL,)" userId="45694a31-da47-44b9-8385-4aa833d8a4b8" providerId="ADAL" clId="{EC720741-DFFF-4E39-8C73-7D081593B635}" dt="2025-08-06T13:52:10.306" v="1513" actId="1076"/>
          <ac:spMkLst>
            <pc:docMk/>
            <pc:sldMk cId="1653838453" sldId="274"/>
            <ac:spMk id="20" creationId="{7B990CD0-AE37-8C44-F60C-B3C907356965}"/>
          </ac:spMkLst>
        </pc:spChg>
        <pc:spChg chg="add mod">
          <ac:chgData name="Karmakar, Aparajita (RFI,RAL,)" userId="45694a31-da47-44b9-8385-4aa833d8a4b8" providerId="ADAL" clId="{EC720741-DFFF-4E39-8C73-7D081593B635}" dt="2025-08-06T13:53:08.109" v="1515" actId="1076"/>
          <ac:spMkLst>
            <pc:docMk/>
            <pc:sldMk cId="1653838453" sldId="274"/>
            <ac:spMk id="21" creationId="{00806289-EBE7-45BF-324D-5E7E83DC6445}"/>
          </ac:spMkLst>
        </pc:spChg>
        <pc:spChg chg="add mod">
          <ac:chgData name="Karmakar, Aparajita (RFI,RAL,)" userId="45694a31-da47-44b9-8385-4aa833d8a4b8" providerId="ADAL" clId="{EC720741-DFFF-4E39-8C73-7D081593B635}" dt="2025-08-06T13:53:13.107" v="1516" actId="1076"/>
          <ac:spMkLst>
            <pc:docMk/>
            <pc:sldMk cId="1653838453" sldId="274"/>
            <ac:spMk id="22" creationId="{ED6BC840-5816-BAA7-6223-42887057109A}"/>
          </ac:spMkLst>
        </pc:spChg>
        <pc:spChg chg="add mod">
          <ac:chgData name="Karmakar, Aparajita (RFI,RAL,)" userId="45694a31-da47-44b9-8385-4aa833d8a4b8" providerId="ADAL" clId="{EC720741-DFFF-4E39-8C73-7D081593B635}" dt="2025-08-06T13:55:48.210" v="1553" actId="113"/>
          <ac:spMkLst>
            <pc:docMk/>
            <pc:sldMk cId="1653838453" sldId="274"/>
            <ac:spMk id="23" creationId="{33D3B88F-822B-93C7-3C18-9C4FE38AA8DF}"/>
          </ac:spMkLst>
        </pc:spChg>
        <pc:spChg chg="add mod">
          <ac:chgData name="Karmakar, Aparajita (RFI,RAL,)" userId="45694a31-da47-44b9-8385-4aa833d8a4b8" providerId="ADAL" clId="{EC720741-DFFF-4E39-8C73-7D081593B635}" dt="2025-08-06T13:57:02.964" v="1645" actId="1076"/>
          <ac:spMkLst>
            <pc:docMk/>
            <pc:sldMk cId="1653838453" sldId="274"/>
            <ac:spMk id="24" creationId="{8524F603-2ECF-9F68-AD79-6A32DACF7C9A}"/>
          </ac:spMkLst>
        </pc:spChg>
        <pc:spChg chg="add mod">
          <ac:chgData name="Karmakar, Aparajita (RFI,RAL,)" userId="45694a31-da47-44b9-8385-4aa833d8a4b8" providerId="ADAL" clId="{EC720741-DFFF-4E39-8C73-7D081593B635}" dt="2025-08-06T13:56:46.549" v="1642" actId="208"/>
          <ac:spMkLst>
            <pc:docMk/>
            <pc:sldMk cId="1653838453" sldId="274"/>
            <ac:spMk id="25" creationId="{C21196D5-AFD2-56CF-528C-255D11E3B88D}"/>
          </ac:spMkLst>
        </pc:spChg>
        <pc:spChg chg="add mod">
          <ac:chgData name="Karmakar, Aparajita (RFI,RAL,)" userId="45694a31-da47-44b9-8385-4aa833d8a4b8" providerId="ADAL" clId="{EC720741-DFFF-4E39-8C73-7D081593B635}" dt="2025-08-06T13:56:59.106" v="1644" actId="1076"/>
          <ac:spMkLst>
            <pc:docMk/>
            <pc:sldMk cId="1653838453" sldId="274"/>
            <ac:spMk id="26" creationId="{A53FB89D-4D8F-5F7E-1C1C-B72E9C216BC3}"/>
          </ac:spMkLst>
        </pc:spChg>
        <pc:graphicFrameChg chg="add mod">
          <ac:chgData name="Karmakar, Aparajita (RFI,RAL,)" userId="45694a31-da47-44b9-8385-4aa833d8a4b8" providerId="ADAL" clId="{EC720741-DFFF-4E39-8C73-7D081593B635}" dt="2025-08-06T13:46:57.603" v="1400" actId="1076"/>
          <ac:graphicFrameMkLst>
            <pc:docMk/>
            <pc:sldMk cId="1653838453" sldId="274"/>
            <ac:graphicFrameMk id="4" creationId="{F48A925B-2328-5764-A29D-26A9E7C970ED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8-06T13:47:02.788" v="1402" actId="1076"/>
          <ac:graphicFrameMkLst>
            <pc:docMk/>
            <pc:sldMk cId="1653838453" sldId="274"/>
            <ac:graphicFrameMk id="5" creationId="{569E1843-9DA3-A128-F8E8-5809E8F16478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8-06T13:47:35.432" v="1406"/>
          <ac:graphicFrameMkLst>
            <pc:docMk/>
            <pc:sldMk cId="1653838453" sldId="274"/>
            <ac:graphicFrameMk id="6" creationId="{3FDFBB8E-A24A-27F4-09B6-62C126F70746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8-06T13:47:41.289" v="1408" actId="1076"/>
          <ac:graphicFrameMkLst>
            <pc:docMk/>
            <pc:sldMk cId="1653838453" sldId="274"/>
            <ac:graphicFrameMk id="7" creationId="{8AEADEE2-393A-E1C9-7652-BDBF47F5E468}"/>
          </ac:graphicFrameMkLst>
        </pc:graphicFrameChg>
        <pc:cxnChg chg="add mod">
          <ac:chgData name="Karmakar, Aparajita (RFI,RAL,)" userId="45694a31-da47-44b9-8385-4aa833d8a4b8" providerId="ADAL" clId="{EC720741-DFFF-4E39-8C73-7D081593B635}" dt="2025-08-06T13:51:39.024" v="1505" actId="208"/>
          <ac:cxnSpMkLst>
            <pc:docMk/>
            <pc:sldMk cId="1653838453" sldId="274"/>
            <ac:cxnSpMk id="11" creationId="{C3D9BB2B-DB99-46B1-9290-08E1A885DCF2}"/>
          </ac:cxnSpMkLst>
        </pc:cxnChg>
        <pc:cxnChg chg="add mod">
          <ac:chgData name="Karmakar, Aparajita (RFI,RAL,)" userId="45694a31-da47-44b9-8385-4aa833d8a4b8" providerId="ADAL" clId="{EC720741-DFFF-4E39-8C73-7D081593B635}" dt="2025-08-06T13:51:39.024" v="1505" actId="208"/>
          <ac:cxnSpMkLst>
            <pc:docMk/>
            <pc:sldMk cId="1653838453" sldId="274"/>
            <ac:cxnSpMk id="12" creationId="{A632C87D-9A6B-427E-C37C-8870E0A990FB}"/>
          </ac:cxnSpMkLst>
        </pc:cxnChg>
        <pc:cxnChg chg="add mod">
          <ac:chgData name="Karmakar, Aparajita (RFI,RAL,)" userId="45694a31-da47-44b9-8385-4aa833d8a4b8" providerId="ADAL" clId="{EC720741-DFFF-4E39-8C73-7D081593B635}" dt="2025-08-06T13:51:47.084" v="1507" actId="1076"/>
          <ac:cxnSpMkLst>
            <pc:docMk/>
            <pc:sldMk cId="1653838453" sldId="274"/>
            <ac:cxnSpMk id="16" creationId="{06CCB782-927F-F0BF-FF17-EB861506DCB8}"/>
          </ac:cxnSpMkLst>
        </pc:cxnChg>
        <pc:cxnChg chg="add mod">
          <ac:chgData name="Karmakar, Aparajita (RFI,RAL,)" userId="45694a31-da47-44b9-8385-4aa833d8a4b8" providerId="ADAL" clId="{EC720741-DFFF-4E39-8C73-7D081593B635}" dt="2025-08-06T13:51:47.084" v="1507" actId="1076"/>
          <ac:cxnSpMkLst>
            <pc:docMk/>
            <pc:sldMk cId="1653838453" sldId="274"/>
            <ac:cxnSpMk id="17" creationId="{1E1B1163-3383-12ED-1852-C49EE6C28712}"/>
          </ac:cxnSpMkLst>
        </pc:cxnChg>
      </pc:sldChg>
      <pc:sldChg chg="addSp delSp modSp mod">
        <pc:chgData name="Karmakar, Aparajita (RFI,RAL,)" userId="45694a31-da47-44b9-8385-4aa833d8a4b8" providerId="ADAL" clId="{EC720741-DFFF-4E39-8C73-7D081593B635}" dt="2025-08-06T15:11:07.537" v="2023" actId="164"/>
        <pc:sldMkLst>
          <pc:docMk/>
          <pc:sldMk cId="2429920528" sldId="275"/>
        </pc:sldMkLst>
        <pc:spChg chg="add mod">
          <ac:chgData name="Karmakar, Aparajita (RFI,RAL,)" userId="45694a31-da47-44b9-8385-4aa833d8a4b8" providerId="ADAL" clId="{EC720741-DFFF-4E39-8C73-7D081593B635}" dt="2025-08-06T15:11:07.537" v="2023" actId="164"/>
          <ac:spMkLst>
            <pc:docMk/>
            <pc:sldMk cId="2429920528" sldId="275"/>
            <ac:spMk id="11" creationId="{11972350-BCE8-EA07-DC20-D52A6E56E2F0}"/>
          </ac:spMkLst>
        </pc:spChg>
        <pc:spChg chg="add mod">
          <ac:chgData name="Karmakar, Aparajita (RFI,RAL,)" userId="45694a31-da47-44b9-8385-4aa833d8a4b8" providerId="ADAL" clId="{EC720741-DFFF-4E39-8C73-7D081593B635}" dt="2025-08-06T15:11:07.537" v="2023" actId="164"/>
          <ac:spMkLst>
            <pc:docMk/>
            <pc:sldMk cId="2429920528" sldId="275"/>
            <ac:spMk id="12" creationId="{4A13DCB4-86EC-4033-A4AE-FAC1CEBFA140}"/>
          </ac:spMkLst>
        </pc:spChg>
        <pc:spChg chg="add mod">
          <ac:chgData name="Karmakar, Aparajita (RFI,RAL,)" userId="45694a31-da47-44b9-8385-4aa833d8a4b8" providerId="ADAL" clId="{EC720741-DFFF-4E39-8C73-7D081593B635}" dt="2025-08-06T15:11:07.537" v="2023" actId="164"/>
          <ac:spMkLst>
            <pc:docMk/>
            <pc:sldMk cId="2429920528" sldId="275"/>
            <ac:spMk id="13" creationId="{F9C97FBD-77B2-1ACB-4C81-41C3C87978DB}"/>
          </ac:spMkLst>
        </pc:spChg>
        <pc:spChg chg="add mod">
          <ac:chgData name="Karmakar, Aparajita (RFI,RAL,)" userId="45694a31-da47-44b9-8385-4aa833d8a4b8" providerId="ADAL" clId="{EC720741-DFFF-4E39-8C73-7D081593B635}" dt="2025-08-06T15:11:07.537" v="2023" actId="164"/>
          <ac:spMkLst>
            <pc:docMk/>
            <pc:sldMk cId="2429920528" sldId="275"/>
            <ac:spMk id="14" creationId="{BC4945D8-EA12-F2D6-8B0C-8CAEC1930257}"/>
          </ac:spMkLst>
        </pc:spChg>
        <pc:spChg chg="add mod">
          <ac:chgData name="Karmakar, Aparajita (RFI,RAL,)" userId="45694a31-da47-44b9-8385-4aa833d8a4b8" providerId="ADAL" clId="{EC720741-DFFF-4E39-8C73-7D081593B635}" dt="2025-08-06T15:11:07.537" v="2023" actId="164"/>
          <ac:spMkLst>
            <pc:docMk/>
            <pc:sldMk cId="2429920528" sldId="275"/>
            <ac:spMk id="15" creationId="{4E99516F-FD54-627F-DEBC-2D7A747E8E79}"/>
          </ac:spMkLst>
        </pc:spChg>
        <pc:spChg chg="add mod">
          <ac:chgData name="Karmakar, Aparajita (RFI,RAL,)" userId="45694a31-da47-44b9-8385-4aa833d8a4b8" providerId="ADAL" clId="{EC720741-DFFF-4E39-8C73-7D081593B635}" dt="2025-08-06T15:11:07.537" v="2023" actId="164"/>
          <ac:spMkLst>
            <pc:docMk/>
            <pc:sldMk cId="2429920528" sldId="275"/>
            <ac:spMk id="16" creationId="{1227DEBC-49D1-06CB-0D11-8A57F4F20646}"/>
          </ac:spMkLst>
        </pc:spChg>
        <pc:grpChg chg="add mod">
          <ac:chgData name="Karmakar, Aparajita (RFI,RAL,)" userId="45694a31-da47-44b9-8385-4aa833d8a4b8" providerId="ADAL" clId="{EC720741-DFFF-4E39-8C73-7D081593B635}" dt="2025-08-06T15:11:07.537" v="2023" actId="164"/>
          <ac:grpSpMkLst>
            <pc:docMk/>
            <pc:sldMk cId="2429920528" sldId="275"/>
            <ac:grpSpMk id="17" creationId="{BD4EF2B3-14B2-9659-DC94-FAFE2539E4FA}"/>
          </ac:grpSpMkLst>
        </pc:grpChg>
        <pc:graphicFrameChg chg="add mod modGraphic">
          <ac:chgData name="Karmakar, Aparajita (RFI,RAL,)" userId="45694a31-da47-44b9-8385-4aa833d8a4b8" providerId="ADAL" clId="{EC720741-DFFF-4E39-8C73-7D081593B635}" dt="2025-08-06T15:10:19.291" v="2014" actId="1076"/>
          <ac:graphicFrameMkLst>
            <pc:docMk/>
            <pc:sldMk cId="2429920528" sldId="275"/>
            <ac:graphicFrameMk id="4" creationId="{89BE3E89-FA73-2C2D-01D0-3275EAFB8277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8-06T15:10:22.558" v="2015" actId="1076"/>
          <ac:graphicFrameMkLst>
            <pc:docMk/>
            <pc:sldMk cId="2429920528" sldId="275"/>
            <ac:graphicFrameMk id="5" creationId="{873E88ED-1490-8BB3-D2B0-9A89AFABBB2F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8-06T15:10:25.196" v="2016" actId="1076"/>
          <ac:graphicFrameMkLst>
            <pc:docMk/>
            <pc:sldMk cId="2429920528" sldId="275"/>
            <ac:graphicFrameMk id="7" creationId="{4E638790-583C-C5EC-5C62-227A636034E7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8-06T15:05:32.399" v="1717" actId="14100"/>
          <ac:graphicFrameMkLst>
            <pc:docMk/>
            <pc:sldMk cId="2429920528" sldId="275"/>
            <ac:graphicFrameMk id="8" creationId="{F3C504BD-CA7B-CFDE-D263-4577828122E4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8-06T15:10:43.072" v="2021" actId="1076"/>
          <ac:graphicFrameMkLst>
            <pc:docMk/>
            <pc:sldMk cId="2429920528" sldId="275"/>
            <ac:graphicFrameMk id="9" creationId="{68100960-73EF-AC9E-FFBC-6384643400D7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8-06T15:10:34.550" v="2018" actId="1076"/>
          <ac:graphicFrameMkLst>
            <pc:docMk/>
            <pc:sldMk cId="2429920528" sldId="275"/>
            <ac:graphicFrameMk id="10" creationId="{06B65B08-A444-0AAE-96A9-C8C90F690A78}"/>
          </ac:graphicFrameMkLst>
        </pc:graphicFrameChg>
      </pc:sldChg>
      <pc:sldChg chg="addSp delSp modSp mod">
        <pc:chgData name="Karmakar, Aparajita (RFI,RAL,)" userId="45694a31-da47-44b9-8385-4aa833d8a4b8" providerId="ADAL" clId="{EC720741-DFFF-4E39-8C73-7D081593B635}" dt="2025-09-04T10:18:11.955" v="3260" actId="113"/>
        <pc:sldMkLst>
          <pc:docMk/>
          <pc:sldMk cId="3147299809" sldId="276"/>
        </pc:sldMkLst>
        <pc:spChg chg="add del mod">
          <ac:chgData name="Karmakar, Aparajita (RFI,RAL,)" userId="45694a31-da47-44b9-8385-4aa833d8a4b8" providerId="ADAL" clId="{EC720741-DFFF-4E39-8C73-7D081593B635}" dt="2025-09-04T10:17:48.536" v="3216" actId="478"/>
          <ac:spMkLst>
            <pc:docMk/>
            <pc:sldMk cId="3147299809" sldId="276"/>
            <ac:spMk id="3" creationId="{541E20C4-1452-27AC-A2BF-A9D8C8482053}"/>
          </ac:spMkLst>
        </pc:spChg>
        <pc:spChg chg="add del mod">
          <ac:chgData name="Karmakar, Aparajita (RFI,RAL,)" userId="45694a31-da47-44b9-8385-4aa833d8a4b8" providerId="ADAL" clId="{EC720741-DFFF-4E39-8C73-7D081593B635}" dt="2025-09-04T10:17:48.536" v="3218"/>
          <ac:spMkLst>
            <pc:docMk/>
            <pc:sldMk cId="3147299809" sldId="276"/>
            <ac:spMk id="5" creationId="{7A1F169B-C210-48AC-6385-FCEE886183DA}"/>
          </ac:spMkLst>
        </pc:spChg>
        <pc:spChg chg="add mod">
          <ac:chgData name="Karmakar, Aparajita (RFI,RAL,)" userId="45694a31-da47-44b9-8385-4aa833d8a4b8" providerId="ADAL" clId="{EC720741-DFFF-4E39-8C73-7D081593B635}" dt="2025-09-04T10:18:11.955" v="3260" actId="113"/>
          <ac:spMkLst>
            <pc:docMk/>
            <pc:sldMk cId="3147299809" sldId="276"/>
            <ac:spMk id="10" creationId="{E10E8F8F-15E8-2811-296D-97E4D34CB2D6}"/>
          </ac:spMkLst>
        </pc:spChg>
        <pc:graphicFrameChg chg="add mod modGraphic">
          <ac:chgData name="Karmakar, Aparajita (RFI,RAL,)" userId="45694a31-da47-44b9-8385-4aa833d8a4b8" providerId="ADAL" clId="{EC720741-DFFF-4E39-8C73-7D081593B635}" dt="2025-09-04T10:17:40.472" v="3214" actId="14100"/>
          <ac:graphicFrameMkLst>
            <pc:docMk/>
            <pc:sldMk cId="3147299809" sldId="276"/>
            <ac:graphicFrameMk id="4" creationId="{A972E176-4D9C-F623-DEB3-3D98EF4C7CF4}"/>
          </ac:graphicFrameMkLst>
        </pc:graphicFrameChg>
        <pc:graphicFrameChg chg="add del mod modGraphic">
          <ac:chgData name="Karmakar, Aparajita (RFI,RAL,)" userId="45694a31-da47-44b9-8385-4aa833d8a4b8" providerId="ADAL" clId="{EC720741-DFFF-4E39-8C73-7D081593B635}" dt="2025-09-04T10:16:52.411" v="3197" actId="478"/>
          <ac:graphicFrameMkLst>
            <pc:docMk/>
            <pc:sldMk cId="3147299809" sldId="276"/>
            <ac:graphicFrameMk id="6" creationId="{E1941196-8BA3-4484-46A1-BC64FD5EE455}"/>
          </ac:graphicFrameMkLst>
        </pc:graphicFrameChg>
        <pc:graphicFrameChg chg="add del mod modGraphic">
          <ac:chgData name="Karmakar, Aparajita (RFI,RAL,)" userId="45694a31-da47-44b9-8385-4aa833d8a4b8" providerId="ADAL" clId="{EC720741-DFFF-4E39-8C73-7D081593B635}" dt="2025-09-04T10:16:52.411" v="3197" actId="478"/>
          <ac:graphicFrameMkLst>
            <pc:docMk/>
            <pc:sldMk cId="3147299809" sldId="276"/>
            <ac:graphicFrameMk id="7" creationId="{54859D95-06EB-3F77-2A80-4D0B3F036FCD}"/>
          </ac:graphicFrameMkLst>
        </pc:graphicFrameChg>
        <pc:graphicFrameChg chg="add del mod modGraphic">
          <ac:chgData name="Karmakar, Aparajita (RFI,RAL,)" userId="45694a31-da47-44b9-8385-4aa833d8a4b8" providerId="ADAL" clId="{EC720741-DFFF-4E39-8C73-7D081593B635}" dt="2025-09-04T10:16:52.411" v="3197" actId="478"/>
          <ac:graphicFrameMkLst>
            <pc:docMk/>
            <pc:sldMk cId="3147299809" sldId="276"/>
            <ac:graphicFrameMk id="8" creationId="{4E28F84E-94D4-D57A-6A87-CFE16630885B}"/>
          </ac:graphicFrameMkLst>
        </pc:graphicFrameChg>
        <pc:graphicFrameChg chg="add del mod modGraphic">
          <ac:chgData name="Karmakar, Aparajita (RFI,RAL,)" userId="45694a31-da47-44b9-8385-4aa833d8a4b8" providerId="ADAL" clId="{EC720741-DFFF-4E39-8C73-7D081593B635}" dt="2025-09-04T10:16:52.411" v="3197" actId="478"/>
          <ac:graphicFrameMkLst>
            <pc:docMk/>
            <pc:sldMk cId="3147299809" sldId="276"/>
            <ac:graphicFrameMk id="9" creationId="{9782BD4E-D677-CB97-5BE9-541B0A17EEAA}"/>
          </ac:graphicFrameMkLst>
        </pc:graphicFrameChg>
      </pc:sldChg>
      <pc:sldChg chg="modSp mod setBg addAnim setClrOvrMap">
        <pc:chgData name="Karmakar, Aparajita (RFI,RAL,)" userId="45694a31-da47-44b9-8385-4aa833d8a4b8" providerId="ADAL" clId="{EC720741-DFFF-4E39-8C73-7D081593B635}" dt="2025-08-05T13:40:38.803" v="7"/>
        <pc:sldMkLst>
          <pc:docMk/>
          <pc:sldMk cId="1690525132" sldId="277"/>
        </pc:sldMkLst>
        <pc:spChg chg="mod">
          <ac:chgData name="Karmakar, Aparajita (RFI,RAL,)" userId="45694a31-da47-44b9-8385-4aa833d8a4b8" providerId="ADAL" clId="{EC720741-DFFF-4E39-8C73-7D081593B635}" dt="2025-08-05T13:40:38.801" v="6" actId="26606"/>
          <ac:spMkLst>
            <pc:docMk/>
            <pc:sldMk cId="1690525132" sldId="277"/>
            <ac:spMk id="4" creationId="{BA7C078C-A793-C4B4-00FB-1054809A56D9}"/>
          </ac:spMkLst>
        </pc:spChg>
        <pc:picChg chg="mod">
          <ac:chgData name="Karmakar, Aparajita (RFI,RAL,)" userId="45694a31-da47-44b9-8385-4aa833d8a4b8" providerId="ADAL" clId="{EC720741-DFFF-4E39-8C73-7D081593B635}" dt="2025-08-05T13:40:38.801" v="6" actId="26606"/>
          <ac:picMkLst>
            <pc:docMk/>
            <pc:sldMk cId="1690525132" sldId="277"/>
            <ac:picMk id="6" creationId="{5C05FEC8-589D-C125-916C-F48401B8EE1A}"/>
          </ac:picMkLst>
        </pc:picChg>
      </pc:sldChg>
      <pc:sldChg chg="addSp delSp modSp mod">
        <pc:chgData name="Karmakar, Aparajita (RFI,RAL,)" userId="45694a31-da47-44b9-8385-4aa833d8a4b8" providerId="ADAL" clId="{EC720741-DFFF-4E39-8C73-7D081593B635}" dt="2025-08-06T16:29:11.389" v="2715" actId="478"/>
        <pc:sldMkLst>
          <pc:docMk/>
          <pc:sldMk cId="1699927093" sldId="278"/>
        </pc:sldMkLst>
        <pc:spChg chg="add mod">
          <ac:chgData name="Karmakar, Aparajita (RFI,RAL,)" userId="45694a31-da47-44b9-8385-4aa833d8a4b8" providerId="ADAL" clId="{EC720741-DFFF-4E39-8C73-7D081593B635}" dt="2025-08-06T16:28:35.916" v="2708" actId="1076"/>
          <ac:spMkLst>
            <pc:docMk/>
            <pc:sldMk cId="1699927093" sldId="278"/>
            <ac:spMk id="24" creationId="{A7B98358-0F3D-D4B3-425C-A364759E76A0}"/>
          </ac:spMkLst>
        </pc:spChg>
        <pc:graphicFrameChg chg="add del mod modGraphic">
          <ac:chgData name="Karmakar, Aparajita (RFI,RAL,)" userId="45694a31-da47-44b9-8385-4aa833d8a4b8" providerId="ADAL" clId="{EC720741-DFFF-4E39-8C73-7D081593B635}" dt="2025-08-06T16:17:51.329" v="2418" actId="207"/>
          <ac:graphicFrameMkLst>
            <pc:docMk/>
            <pc:sldMk cId="1699927093" sldId="278"/>
            <ac:graphicFrameMk id="4" creationId="{59A6C2C6-C0F3-7BDE-528D-44B59409011D}"/>
          </ac:graphicFrameMkLst>
        </pc:graphicFrameChg>
      </pc:sldChg>
      <pc:sldChg chg="del">
        <pc:chgData name="Karmakar, Aparajita (RFI,RAL,)" userId="45694a31-da47-44b9-8385-4aa833d8a4b8" providerId="ADAL" clId="{EC720741-DFFF-4E39-8C73-7D081593B635}" dt="2025-08-29T10:33:43.232" v="2757" actId="47"/>
        <pc:sldMkLst>
          <pc:docMk/>
          <pc:sldMk cId="37188380" sldId="280"/>
        </pc:sldMkLst>
      </pc:sldChg>
      <pc:sldChg chg="del">
        <pc:chgData name="Karmakar, Aparajita (RFI,RAL,)" userId="45694a31-da47-44b9-8385-4aa833d8a4b8" providerId="ADAL" clId="{EC720741-DFFF-4E39-8C73-7D081593B635}" dt="2025-08-29T10:33:43.232" v="2757" actId="47"/>
        <pc:sldMkLst>
          <pc:docMk/>
          <pc:sldMk cId="1778615377" sldId="281"/>
        </pc:sldMkLst>
      </pc:sldChg>
      <pc:sldChg chg="del">
        <pc:chgData name="Karmakar, Aparajita (RFI,RAL,)" userId="45694a31-da47-44b9-8385-4aa833d8a4b8" providerId="ADAL" clId="{EC720741-DFFF-4E39-8C73-7D081593B635}" dt="2025-08-29T10:33:43.232" v="2757" actId="47"/>
        <pc:sldMkLst>
          <pc:docMk/>
          <pc:sldMk cId="1665279055" sldId="282"/>
        </pc:sldMkLst>
      </pc:sldChg>
      <pc:sldChg chg="del">
        <pc:chgData name="Karmakar, Aparajita (RFI,RAL,)" userId="45694a31-da47-44b9-8385-4aa833d8a4b8" providerId="ADAL" clId="{EC720741-DFFF-4E39-8C73-7D081593B635}" dt="2025-08-29T10:33:43.232" v="2757" actId="47"/>
        <pc:sldMkLst>
          <pc:docMk/>
          <pc:sldMk cId="823904873" sldId="283"/>
        </pc:sldMkLst>
      </pc:sldChg>
      <pc:sldChg chg="del">
        <pc:chgData name="Karmakar, Aparajita (RFI,RAL,)" userId="45694a31-da47-44b9-8385-4aa833d8a4b8" providerId="ADAL" clId="{EC720741-DFFF-4E39-8C73-7D081593B635}" dt="2025-08-29T10:33:43.232" v="2757" actId="47"/>
        <pc:sldMkLst>
          <pc:docMk/>
          <pc:sldMk cId="27411531" sldId="284"/>
        </pc:sldMkLst>
      </pc:sldChg>
      <pc:sldChg chg="modSp mod">
        <pc:chgData name="Karmakar, Aparajita (RFI,RAL,)" userId="45694a31-da47-44b9-8385-4aa833d8a4b8" providerId="ADAL" clId="{EC720741-DFFF-4E39-8C73-7D081593B635}" dt="2025-08-05T13:41:47.309" v="9" actId="207"/>
        <pc:sldMkLst>
          <pc:docMk/>
          <pc:sldMk cId="305254691" sldId="285"/>
        </pc:sldMkLst>
        <pc:picChg chg="mod">
          <ac:chgData name="Karmakar, Aparajita (RFI,RAL,)" userId="45694a31-da47-44b9-8385-4aa833d8a4b8" providerId="ADAL" clId="{EC720741-DFFF-4E39-8C73-7D081593B635}" dt="2025-08-05T13:41:47.309" v="9" actId="207"/>
          <ac:picMkLst>
            <pc:docMk/>
            <pc:sldMk cId="305254691" sldId="285"/>
            <ac:picMk id="8" creationId="{540D48CD-3213-054F-D7A8-A3029687210C}"/>
          </ac:picMkLst>
        </pc:picChg>
      </pc:sldChg>
      <pc:sldChg chg="addSp modSp del mod setBg">
        <pc:chgData name="Karmakar, Aparajita (RFI,RAL,)" userId="45694a31-da47-44b9-8385-4aa833d8a4b8" providerId="ADAL" clId="{EC720741-DFFF-4E39-8C73-7D081593B635}" dt="2025-08-29T10:33:43.232" v="2757" actId="47"/>
        <pc:sldMkLst>
          <pc:docMk/>
          <pc:sldMk cId="1407891534" sldId="286"/>
        </pc:sldMkLst>
      </pc:sldChg>
      <pc:sldChg chg="modSp mod">
        <pc:chgData name="Karmakar, Aparajita (RFI,RAL,)" userId="45694a31-da47-44b9-8385-4aa833d8a4b8" providerId="ADAL" clId="{EC720741-DFFF-4E39-8C73-7D081593B635}" dt="2025-09-04T09:56:10.392" v="2987" actId="207"/>
        <pc:sldMkLst>
          <pc:docMk/>
          <pc:sldMk cId="1382264126" sldId="288"/>
        </pc:sldMkLst>
        <pc:graphicFrameChg chg="modGraphic">
          <ac:chgData name="Karmakar, Aparajita (RFI,RAL,)" userId="45694a31-da47-44b9-8385-4aa833d8a4b8" providerId="ADAL" clId="{EC720741-DFFF-4E39-8C73-7D081593B635}" dt="2025-09-04T09:56:04.320" v="2986" actId="207"/>
          <ac:graphicFrameMkLst>
            <pc:docMk/>
            <pc:sldMk cId="1382264126" sldId="288"/>
            <ac:graphicFrameMk id="7" creationId="{B1C9583C-2B42-EFA1-9AEA-A73D0A39D5DB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6:10.392" v="2987" actId="207"/>
          <ac:graphicFrameMkLst>
            <pc:docMk/>
            <pc:sldMk cId="1382264126" sldId="288"/>
            <ac:graphicFrameMk id="14" creationId="{A41B521B-0951-E437-E54B-F670C710D891}"/>
          </ac:graphicFrameMkLst>
        </pc:graphicFrameChg>
      </pc:sldChg>
      <pc:sldChg chg="modSp mod">
        <pc:chgData name="Karmakar, Aparajita (RFI,RAL,)" userId="45694a31-da47-44b9-8385-4aa833d8a4b8" providerId="ADAL" clId="{EC720741-DFFF-4E39-8C73-7D081593B635}" dt="2025-09-04T09:56:33.254" v="2992" actId="207"/>
        <pc:sldMkLst>
          <pc:docMk/>
          <pc:sldMk cId="12685070" sldId="289"/>
        </pc:sldMkLst>
        <pc:graphicFrameChg chg="modGraphic">
          <ac:chgData name="Karmakar, Aparajita (RFI,RAL,)" userId="45694a31-da47-44b9-8385-4aa833d8a4b8" providerId="ADAL" clId="{EC720741-DFFF-4E39-8C73-7D081593B635}" dt="2025-09-04T09:56:30.501" v="2991" actId="207"/>
          <ac:graphicFrameMkLst>
            <pc:docMk/>
            <pc:sldMk cId="12685070" sldId="289"/>
            <ac:graphicFrameMk id="9" creationId="{591786BF-F703-0831-A37E-B2C394809FC4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6:33.254" v="2992" actId="207"/>
          <ac:graphicFrameMkLst>
            <pc:docMk/>
            <pc:sldMk cId="12685070" sldId="289"/>
            <ac:graphicFrameMk id="15" creationId="{A04B717F-8E7E-1211-3847-ACC2C7D9744C}"/>
          </ac:graphicFrameMkLst>
        </pc:graphicFrameChg>
      </pc:sldChg>
      <pc:sldChg chg="addSp modSp add mod modTransition">
        <pc:chgData name="Karmakar, Aparajita (RFI,RAL,)" userId="45694a31-da47-44b9-8385-4aa833d8a4b8" providerId="ADAL" clId="{EC720741-DFFF-4E39-8C73-7D081593B635}" dt="2025-08-05T14:51:50.546" v="725" actId="1076"/>
        <pc:sldMkLst>
          <pc:docMk/>
          <pc:sldMk cId="2440492243" sldId="291"/>
        </pc:sldMkLst>
        <pc:spChg chg="add mod">
          <ac:chgData name="Karmakar, Aparajita (RFI,RAL,)" userId="45694a31-da47-44b9-8385-4aa833d8a4b8" providerId="ADAL" clId="{EC720741-DFFF-4E39-8C73-7D081593B635}" dt="2025-08-05T14:51:39.114" v="711" actId="1076"/>
          <ac:spMkLst>
            <pc:docMk/>
            <pc:sldMk cId="2440492243" sldId="291"/>
            <ac:spMk id="3" creationId="{D7EEA850-0CBD-395C-C5C0-87B070FCDA2D}"/>
          </ac:spMkLst>
        </pc:spChg>
        <pc:spChg chg="add mod">
          <ac:chgData name="Karmakar, Aparajita (RFI,RAL,)" userId="45694a31-da47-44b9-8385-4aa833d8a4b8" providerId="ADAL" clId="{EC720741-DFFF-4E39-8C73-7D081593B635}" dt="2025-08-05T14:51:50.546" v="725" actId="1076"/>
          <ac:spMkLst>
            <pc:docMk/>
            <pc:sldMk cId="2440492243" sldId="291"/>
            <ac:spMk id="6" creationId="{06026BEE-98D3-CAF0-1F9D-2E997DB369AD}"/>
          </ac:spMkLst>
        </pc:spChg>
      </pc:sldChg>
      <pc:sldChg chg="addSp delSp modSp add mod modTransition">
        <pc:chgData name="Karmakar, Aparajita (RFI,RAL,)" userId="45694a31-da47-44b9-8385-4aa833d8a4b8" providerId="ADAL" clId="{EC720741-DFFF-4E39-8C73-7D081593B635}" dt="2025-08-05T14:54:39.243" v="752" actId="207"/>
        <pc:sldMkLst>
          <pc:docMk/>
          <pc:sldMk cId="496858766" sldId="292"/>
        </pc:sldMkLst>
        <pc:spChg chg="add mod">
          <ac:chgData name="Karmakar, Aparajita (RFI,RAL,)" userId="45694a31-da47-44b9-8385-4aa833d8a4b8" providerId="ADAL" clId="{EC720741-DFFF-4E39-8C73-7D081593B635}" dt="2025-08-05T14:51:56.887" v="727" actId="1076"/>
          <ac:spMkLst>
            <pc:docMk/>
            <pc:sldMk cId="496858766" sldId="292"/>
            <ac:spMk id="7" creationId="{A587BF30-6AF3-2673-2835-7483C613BA66}"/>
          </ac:spMkLst>
        </pc:spChg>
        <pc:graphicFrameChg chg="mod modGraphic">
          <ac:chgData name="Karmakar, Aparajita (RFI,RAL,)" userId="45694a31-da47-44b9-8385-4aa833d8a4b8" providerId="ADAL" clId="{EC720741-DFFF-4E39-8C73-7D081593B635}" dt="2025-08-05T14:54:39.243" v="752" actId="207"/>
          <ac:graphicFrameMkLst>
            <pc:docMk/>
            <pc:sldMk cId="496858766" sldId="292"/>
            <ac:graphicFrameMk id="5" creationId="{92A9EAD8-D4F6-FA1F-FCB2-D2710B60CAA8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8-05T14:53:55.723" v="748"/>
          <ac:graphicFrameMkLst>
            <pc:docMk/>
            <pc:sldMk cId="496858766" sldId="292"/>
            <ac:graphicFrameMk id="6" creationId="{079523A1-4A84-3FF1-E5B4-3F2A8F6D5917}"/>
          </ac:graphicFrameMkLst>
        </pc:graphicFrameChg>
      </pc:sldChg>
      <pc:sldChg chg="addSp modSp add del mod">
        <pc:chgData name="Karmakar, Aparajita (RFI,RAL,)" userId="45694a31-da47-44b9-8385-4aa833d8a4b8" providerId="ADAL" clId="{EC720741-DFFF-4E39-8C73-7D081593B635}" dt="2025-08-05T14:11:19.176" v="412" actId="47"/>
        <pc:sldMkLst>
          <pc:docMk/>
          <pc:sldMk cId="486744869" sldId="293"/>
        </pc:sldMkLst>
      </pc:sldChg>
      <pc:sldChg chg="addSp delSp modSp add mod modTransition">
        <pc:chgData name="Karmakar, Aparajita (RFI,RAL,)" userId="45694a31-da47-44b9-8385-4aa833d8a4b8" providerId="ADAL" clId="{EC720741-DFFF-4E39-8C73-7D081593B635}" dt="2025-08-05T14:53:50.899" v="747"/>
        <pc:sldMkLst>
          <pc:docMk/>
          <pc:sldMk cId="1018680378" sldId="294"/>
        </pc:sldMkLst>
        <pc:spChg chg="add mod">
          <ac:chgData name="Karmakar, Aparajita (RFI,RAL,)" userId="45694a31-da47-44b9-8385-4aa833d8a4b8" providerId="ADAL" clId="{EC720741-DFFF-4E39-8C73-7D081593B635}" dt="2025-08-05T14:13:47.586" v="457" actId="1076"/>
          <ac:spMkLst>
            <pc:docMk/>
            <pc:sldMk cId="1018680378" sldId="294"/>
            <ac:spMk id="10" creationId="{CBBFD832-2E43-99A6-2D15-C75B00347254}"/>
          </ac:spMkLst>
        </pc:spChg>
        <pc:spChg chg="add mod">
          <ac:chgData name="Karmakar, Aparajita (RFI,RAL,)" userId="45694a31-da47-44b9-8385-4aa833d8a4b8" providerId="ADAL" clId="{EC720741-DFFF-4E39-8C73-7D081593B635}" dt="2025-08-05T14:48:49.691" v="656" actId="1076"/>
          <ac:spMkLst>
            <pc:docMk/>
            <pc:sldMk cId="1018680378" sldId="294"/>
            <ac:spMk id="18" creationId="{07382D88-1501-E712-BB11-9B7EDFEAC323}"/>
          </ac:spMkLst>
        </pc:spChg>
        <pc:graphicFrameChg chg="mod modGraphic">
          <ac:chgData name="Karmakar, Aparajita (RFI,RAL,)" userId="45694a31-da47-44b9-8385-4aa833d8a4b8" providerId="ADAL" clId="{EC720741-DFFF-4E39-8C73-7D081593B635}" dt="2025-08-05T14:53:50.899" v="747"/>
          <ac:graphicFrameMkLst>
            <pc:docMk/>
            <pc:sldMk cId="1018680378" sldId="294"/>
            <ac:graphicFrameMk id="3" creationId="{A4037C92-DECE-F1B2-0EDC-B85A1CCE5945}"/>
          </ac:graphicFrameMkLst>
        </pc:graphicFrameChg>
        <pc:graphicFrameChg chg="add">
          <ac:chgData name="Karmakar, Aparajita (RFI,RAL,)" userId="45694a31-da47-44b9-8385-4aa833d8a4b8" providerId="ADAL" clId="{EC720741-DFFF-4E39-8C73-7D081593B635}" dt="2025-08-05T14:14:02.820" v="458"/>
          <ac:graphicFrameMkLst>
            <pc:docMk/>
            <pc:sldMk cId="1018680378" sldId="294"/>
            <ac:graphicFrameMk id="11" creationId="{8A7FB95D-FD47-3F68-9BC6-3C3E4A82F90A}"/>
          </ac:graphicFrameMkLst>
        </pc:graphicFrameChg>
      </pc:sldChg>
      <pc:sldChg chg="addSp modSp add mod modTransition">
        <pc:chgData name="Karmakar, Aparajita (RFI,RAL,)" userId="45694a31-da47-44b9-8385-4aa833d8a4b8" providerId="ADAL" clId="{EC720741-DFFF-4E39-8C73-7D081593B635}" dt="2025-08-05T14:53:43.573" v="746"/>
        <pc:sldMkLst>
          <pc:docMk/>
          <pc:sldMk cId="2791307176" sldId="295"/>
        </pc:sldMkLst>
        <pc:spChg chg="add mod">
          <ac:chgData name="Karmakar, Aparajita (RFI,RAL,)" userId="45694a31-da47-44b9-8385-4aa833d8a4b8" providerId="ADAL" clId="{EC720741-DFFF-4E39-8C73-7D081593B635}" dt="2025-08-05T14:48:59.670" v="660"/>
          <ac:spMkLst>
            <pc:docMk/>
            <pc:sldMk cId="2791307176" sldId="295"/>
            <ac:spMk id="4" creationId="{C8169CB9-15B7-76D7-4532-13001C56609C}"/>
          </ac:spMkLst>
        </pc:spChg>
        <pc:spChg chg="add mod">
          <ac:chgData name="Karmakar, Aparajita (RFI,RAL,)" userId="45694a31-da47-44b9-8385-4aa833d8a4b8" providerId="ADAL" clId="{EC720741-DFFF-4E39-8C73-7D081593B635}" dt="2025-08-05T14:49:15.454" v="674" actId="1076"/>
          <ac:spMkLst>
            <pc:docMk/>
            <pc:sldMk cId="2791307176" sldId="295"/>
            <ac:spMk id="5" creationId="{7EC3AE7C-48F4-F0C9-2D3E-99F87991C251}"/>
          </ac:spMkLst>
        </pc:spChg>
        <pc:graphicFrameChg chg="mod">
          <ac:chgData name="Karmakar, Aparajita (RFI,RAL,)" userId="45694a31-da47-44b9-8385-4aa833d8a4b8" providerId="ADAL" clId="{EC720741-DFFF-4E39-8C73-7D081593B635}" dt="2025-08-05T14:53:43.573" v="746"/>
          <ac:graphicFrameMkLst>
            <pc:docMk/>
            <pc:sldMk cId="2791307176" sldId="295"/>
            <ac:graphicFrameMk id="3" creationId="{A82A0DB5-20AE-243F-852E-18C3FBA2106F}"/>
          </ac:graphicFrameMkLst>
        </pc:graphicFrameChg>
      </pc:sldChg>
      <pc:sldChg chg="addSp delSp modSp add mod modTransition">
        <pc:chgData name="Karmakar, Aparajita (RFI,RAL,)" userId="45694a31-da47-44b9-8385-4aa833d8a4b8" providerId="ADAL" clId="{EC720741-DFFF-4E39-8C73-7D081593B635}" dt="2025-08-05T14:57:23.050" v="769" actId="478"/>
        <pc:sldMkLst>
          <pc:docMk/>
          <pc:sldMk cId="518413563" sldId="296"/>
        </pc:sldMkLst>
        <pc:spChg chg="add mod">
          <ac:chgData name="Karmakar, Aparajita (RFI,RAL,)" userId="45694a31-da47-44b9-8385-4aa833d8a4b8" providerId="ADAL" clId="{EC720741-DFFF-4E39-8C73-7D081593B635}" dt="2025-08-05T14:49:01.590" v="661"/>
          <ac:spMkLst>
            <pc:docMk/>
            <pc:sldMk cId="518413563" sldId="296"/>
            <ac:spMk id="15" creationId="{18C0A0F1-E4FA-712B-88E4-F6E1536EE0CF}"/>
          </ac:spMkLst>
        </pc:spChg>
        <pc:spChg chg="add mod">
          <ac:chgData name="Karmakar, Aparajita (RFI,RAL,)" userId="45694a31-da47-44b9-8385-4aa833d8a4b8" providerId="ADAL" clId="{EC720741-DFFF-4E39-8C73-7D081593B635}" dt="2025-08-05T14:49:17.662" v="675"/>
          <ac:spMkLst>
            <pc:docMk/>
            <pc:sldMk cId="518413563" sldId="296"/>
            <ac:spMk id="16" creationId="{6A8250D6-6E81-BDB0-B86F-CAD9A950C438}"/>
          </ac:spMkLst>
        </pc:spChg>
        <pc:graphicFrameChg chg="modGraphic">
          <ac:chgData name="Karmakar, Aparajita (RFI,RAL,)" userId="45694a31-da47-44b9-8385-4aa833d8a4b8" providerId="ADAL" clId="{EC720741-DFFF-4E39-8C73-7D081593B635}" dt="2025-08-05T14:56:32.324" v="765" actId="207"/>
          <ac:graphicFrameMkLst>
            <pc:docMk/>
            <pc:sldMk cId="518413563" sldId="296"/>
            <ac:graphicFrameMk id="3" creationId="{73CAB3F5-0C99-7004-8E29-BBF9C0BCBCA5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8-05T14:42:47.544" v="580" actId="14100"/>
          <ac:graphicFrameMkLst>
            <pc:docMk/>
            <pc:sldMk cId="518413563" sldId="296"/>
            <ac:graphicFrameMk id="5" creationId="{DCEFC40A-A521-57A8-FCB1-823422927082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8-05T14:57:20.414" v="768" actId="2166"/>
          <ac:graphicFrameMkLst>
            <pc:docMk/>
            <pc:sldMk cId="518413563" sldId="296"/>
            <ac:graphicFrameMk id="6" creationId="{D161D549-829D-3DBE-2F95-D7055A4A089B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8-05T14:36:11.485" v="475" actId="14734"/>
          <ac:graphicFrameMkLst>
            <pc:docMk/>
            <pc:sldMk cId="518413563" sldId="296"/>
            <ac:graphicFrameMk id="12" creationId="{AB4BB7B5-CF66-A7E1-BFB3-4F57C3C374FB}"/>
          </ac:graphicFrameMkLst>
        </pc:graphicFrameChg>
      </pc:sldChg>
      <pc:sldChg chg="addSp delSp modSp add mod modTransition">
        <pc:chgData name="Karmakar, Aparajita (RFI,RAL,)" userId="45694a31-da47-44b9-8385-4aa833d8a4b8" providerId="ADAL" clId="{EC720741-DFFF-4E39-8C73-7D081593B635}" dt="2025-08-05T14:53:39.304" v="745"/>
        <pc:sldMkLst>
          <pc:docMk/>
          <pc:sldMk cId="4196278782" sldId="297"/>
        </pc:sldMkLst>
        <pc:spChg chg="add mod">
          <ac:chgData name="Karmakar, Aparajita (RFI,RAL,)" userId="45694a31-da47-44b9-8385-4aa833d8a4b8" providerId="ADAL" clId="{EC720741-DFFF-4E39-8C73-7D081593B635}" dt="2025-08-05T14:49:03.007" v="662"/>
          <ac:spMkLst>
            <pc:docMk/>
            <pc:sldMk cId="4196278782" sldId="297"/>
            <ac:spMk id="7" creationId="{362FC542-FDB8-273E-7A11-EDBD09D6E3BB}"/>
          </ac:spMkLst>
        </pc:spChg>
        <pc:spChg chg="add mod">
          <ac:chgData name="Karmakar, Aparajita (RFI,RAL,)" userId="45694a31-da47-44b9-8385-4aa833d8a4b8" providerId="ADAL" clId="{EC720741-DFFF-4E39-8C73-7D081593B635}" dt="2025-08-05T14:49:20.008" v="676"/>
          <ac:spMkLst>
            <pc:docMk/>
            <pc:sldMk cId="4196278782" sldId="297"/>
            <ac:spMk id="13" creationId="{26505DFB-4B9B-256A-6922-43E742D96E0B}"/>
          </ac:spMkLst>
        </pc:spChg>
        <pc:spChg chg="add mod">
          <ac:chgData name="Karmakar, Aparajita (RFI,RAL,)" userId="45694a31-da47-44b9-8385-4aa833d8a4b8" providerId="ADAL" clId="{EC720741-DFFF-4E39-8C73-7D081593B635}" dt="2025-08-05T14:49:31.570" v="688" actId="20577"/>
          <ac:spMkLst>
            <pc:docMk/>
            <pc:sldMk cId="4196278782" sldId="297"/>
            <ac:spMk id="15" creationId="{D1A830E9-87FF-42F2-B32A-B0341795285B}"/>
          </ac:spMkLst>
        </pc:spChg>
        <pc:graphicFrameChg chg="mod">
          <ac:chgData name="Karmakar, Aparajita (RFI,RAL,)" userId="45694a31-da47-44b9-8385-4aa833d8a4b8" providerId="ADAL" clId="{EC720741-DFFF-4E39-8C73-7D081593B635}" dt="2025-08-05T14:53:39.304" v="745"/>
          <ac:graphicFrameMkLst>
            <pc:docMk/>
            <pc:sldMk cId="4196278782" sldId="297"/>
            <ac:graphicFrameMk id="3" creationId="{EC0C1989-E67B-0E8B-558F-8029213D0B2B}"/>
          </ac:graphicFrameMkLst>
        </pc:graphicFrameChg>
        <pc:graphicFrameChg chg="mod modGraphic">
          <ac:chgData name="Karmakar, Aparajita (RFI,RAL,)" userId="45694a31-da47-44b9-8385-4aa833d8a4b8" providerId="ADAL" clId="{EC720741-DFFF-4E39-8C73-7D081593B635}" dt="2025-08-05T14:47:38.618" v="640" actId="1076"/>
          <ac:graphicFrameMkLst>
            <pc:docMk/>
            <pc:sldMk cId="4196278782" sldId="297"/>
            <ac:graphicFrameMk id="6" creationId="{A9B5B8EF-A7A9-CAE2-B875-B4206453BF58}"/>
          </ac:graphicFrameMkLst>
        </pc:graphicFrameChg>
      </pc:sldChg>
      <pc:sldChg chg="delSp modSp add mod modTransition">
        <pc:chgData name="Karmakar, Aparajita (RFI,RAL,)" userId="45694a31-da47-44b9-8385-4aa833d8a4b8" providerId="ADAL" clId="{EC720741-DFFF-4E39-8C73-7D081593B635}" dt="2025-08-05T14:50:53.125" v="705"/>
        <pc:sldMkLst>
          <pc:docMk/>
          <pc:sldMk cId="1900614981" sldId="298"/>
        </pc:sldMkLst>
        <pc:spChg chg="mod">
          <ac:chgData name="Karmakar, Aparajita (RFI,RAL,)" userId="45694a31-da47-44b9-8385-4aa833d8a4b8" providerId="ADAL" clId="{EC720741-DFFF-4E39-8C73-7D081593B635}" dt="2025-08-05T14:50:00.967" v="699" actId="1076"/>
          <ac:spMkLst>
            <pc:docMk/>
            <pc:sldMk cId="1900614981" sldId="298"/>
            <ac:spMk id="7" creationId="{FB0D9FBF-2487-EF9F-DE21-986A5CCD5B7A}"/>
          </ac:spMkLst>
        </pc:spChg>
        <pc:spChg chg="mod">
          <ac:chgData name="Karmakar, Aparajita (RFI,RAL,)" userId="45694a31-da47-44b9-8385-4aa833d8a4b8" providerId="ADAL" clId="{EC720741-DFFF-4E39-8C73-7D081593B635}" dt="2025-08-05T14:50:08.459" v="701" actId="1076"/>
          <ac:spMkLst>
            <pc:docMk/>
            <pc:sldMk cId="1900614981" sldId="298"/>
            <ac:spMk id="15" creationId="{0F56FEC2-C5A1-42E5-B0C5-B51031A6628D}"/>
          </ac:spMkLst>
        </pc:spChg>
        <pc:graphicFrameChg chg="mod">
          <ac:chgData name="Karmakar, Aparajita (RFI,RAL,)" userId="45694a31-da47-44b9-8385-4aa833d8a4b8" providerId="ADAL" clId="{EC720741-DFFF-4E39-8C73-7D081593B635}" dt="2025-08-05T14:50:04.799" v="700" actId="1076"/>
          <ac:graphicFrameMkLst>
            <pc:docMk/>
            <pc:sldMk cId="1900614981" sldId="298"/>
            <ac:graphicFrameMk id="6" creationId="{8B7CB1DF-867C-D9F4-6D11-0E8361327F06}"/>
          </ac:graphicFrameMkLst>
        </pc:graphicFrameChg>
        <pc:graphicFrameChg chg="mod">
          <ac:chgData name="Karmakar, Aparajita (RFI,RAL,)" userId="45694a31-da47-44b9-8385-4aa833d8a4b8" providerId="ADAL" clId="{EC720741-DFFF-4E39-8C73-7D081593B635}" dt="2025-08-05T14:50:00.967" v="699" actId="1076"/>
          <ac:graphicFrameMkLst>
            <pc:docMk/>
            <pc:sldMk cId="1900614981" sldId="298"/>
            <ac:graphicFrameMk id="11" creationId="{5C1F0D64-1093-36D9-C47C-7A11E61571D4}"/>
          </ac:graphicFrameMkLst>
        </pc:graphicFrameChg>
      </pc:sldChg>
      <pc:sldChg chg="add">
        <pc:chgData name="Karmakar, Aparajita (RFI,RAL,)" userId="45694a31-da47-44b9-8385-4aa833d8a4b8" providerId="ADAL" clId="{EC720741-DFFF-4E39-8C73-7D081593B635}" dt="2025-08-05T14:57:06.365" v="766"/>
        <pc:sldMkLst>
          <pc:docMk/>
          <pc:sldMk cId="3249552450" sldId="299"/>
        </pc:sldMkLst>
      </pc:sldChg>
      <pc:sldChg chg="addSp delSp modSp add mod ord">
        <pc:chgData name="Karmakar, Aparajita (RFI,RAL,)" userId="45694a31-da47-44b9-8385-4aa833d8a4b8" providerId="ADAL" clId="{EC720741-DFFF-4E39-8C73-7D081593B635}" dt="2025-09-04T10:14:38.305" v="3186"/>
        <pc:sldMkLst>
          <pc:docMk/>
          <pc:sldMk cId="812532881" sldId="300"/>
        </pc:sldMkLst>
        <pc:spChg chg="del">
          <ac:chgData name="Karmakar, Aparajita (RFI,RAL,)" userId="45694a31-da47-44b9-8385-4aa833d8a4b8" providerId="ADAL" clId="{EC720741-DFFF-4E39-8C73-7D081593B635}" dt="2025-09-04T10:11:03.437" v="3091" actId="478"/>
          <ac:spMkLst>
            <pc:docMk/>
            <pc:sldMk cId="812532881" sldId="300"/>
            <ac:spMk id="8" creationId="{1A711515-0A0B-565F-8426-6EF4BC47C4EF}"/>
          </ac:spMkLst>
        </pc:spChg>
        <pc:spChg chg="del">
          <ac:chgData name="Karmakar, Aparajita (RFI,RAL,)" userId="45694a31-da47-44b9-8385-4aa833d8a4b8" providerId="ADAL" clId="{EC720741-DFFF-4E39-8C73-7D081593B635}" dt="2025-09-04T10:11:03.437" v="3091" actId="478"/>
          <ac:spMkLst>
            <pc:docMk/>
            <pc:sldMk cId="812532881" sldId="300"/>
            <ac:spMk id="11" creationId="{8FCE22A9-BEE5-6FFE-7BE0-E084E0D28C04}"/>
          </ac:spMkLst>
        </pc:spChg>
        <pc:spChg chg="del">
          <ac:chgData name="Karmakar, Aparajita (RFI,RAL,)" userId="45694a31-da47-44b9-8385-4aa833d8a4b8" providerId="ADAL" clId="{EC720741-DFFF-4E39-8C73-7D081593B635}" dt="2025-09-04T10:11:03.437" v="3091" actId="478"/>
          <ac:spMkLst>
            <pc:docMk/>
            <pc:sldMk cId="812532881" sldId="300"/>
            <ac:spMk id="12" creationId="{A2CD7227-1849-D486-648D-8DAE5D02A6D6}"/>
          </ac:spMkLst>
        </pc:spChg>
        <pc:spChg chg="add mod">
          <ac:chgData name="Karmakar, Aparajita (RFI,RAL,)" userId="45694a31-da47-44b9-8385-4aa833d8a4b8" providerId="ADAL" clId="{EC720741-DFFF-4E39-8C73-7D081593B635}" dt="2025-09-04T10:11:03.881" v="3092"/>
          <ac:spMkLst>
            <pc:docMk/>
            <pc:sldMk cId="812532881" sldId="300"/>
            <ac:spMk id="13" creationId="{87798B5F-422F-532A-36D8-28A0DC3411E0}"/>
          </ac:spMkLst>
        </pc:spChg>
        <pc:spChg chg="add mod">
          <ac:chgData name="Karmakar, Aparajita (RFI,RAL,)" userId="45694a31-da47-44b9-8385-4aa833d8a4b8" providerId="ADAL" clId="{EC720741-DFFF-4E39-8C73-7D081593B635}" dt="2025-09-04T10:11:03.881" v="3092"/>
          <ac:spMkLst>
            <pc:docMk/>
            <pc:sldMk cId="812532881" sldId="300"/>
            <ac:spMk id="14" creationId="{A3400DF5-3B0B-6D2A-CEF2-A1018516F32F}"/>
          </ac:spMkLst>
        </pc:spChg>
        <pc:spChg chg="add mod">
          <ac:chgData name="Karmakar, Aparajita (RFI,RAL,)" userId="45694a31-da47-44b9-8385-4aa833d8a4b8" providerId="ADAL" clId="{EC720741-DFFF-4E39-8C73-7D081593B635}" dt="2025-09-04T10:11:03.881" v="3092"/>
          <ac:spMkLst>
            <pc:docMk/>
            <pc:sldMk cId="812532881" sldId="300"/>
            <ac:spMk id="15" creationId="{5833236B-3AF7-ADB8-C48E-8B8A295C3CFF}"/>
          </ac:spMkLst>
        </pc:spChg>
        <pc:graphicFrameChg chg="add mod">
          <ac:chgData name="Karmakar, Aparajita (RFI,RAL,)" userId="45694a31-da47-44b9-8385-4aa833d8a4b8" providerId="ADAL" clId="{EC720741-DFFF-4E39-8C73-7D081593B635}" dt="2025-09-04T10:03:06.540" v="3043"/>
          <ac:graphicFrameMkLst>
            <pc:docMk/>
            <pc:sldMk cId="812532881" sldId="300"/>
            <ac:graphicFrameMk id="3" creationId="{367E6046-882B-0490-5A3B-3CCA150AD4A6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10:03:06.142" v="3042" actId="478"/>
          <ac:graphicFrameMkLst>
            <pc:docMk/>
            <pc:sldMk cId="812532881" sldId="300"/>
            <ac:graphicFrameMk id="4" creationId="{EBA062C0-6F58-4BBD-02FA-66A84B852720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10:11:03.437" v="3091" actId="478"/>
          <ac:graphicFrameMkLst>
            <pc:docMk/>
            <pc:sldMk cId="812532881" sldId="300"/>
            <ac:graphicFrameMk id="5" creationId="{A9F62A46-86F1-4660-21E6-B6F2FCD5FDDA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10:11:03.437" v="3091" actId="478"/>
          <ac:graphicFrameMkLst>
            <pc:docMk/>
            <pc:sldMk cId="812532881" sldId="300"/>
            <ac:graphicFrameMk id="6" creationId="{3638CA97-3815-7D86-1936-4D7AED1A506B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9-04T10:11:03.881" v="3092"/>
          <ac:graphicFrameMkLst>
            <pc:docMk/>
            <pc:sldMk cId="812532881" sldId="300"/>
            <ac:graphicFrameMk id="7" creationId="{5EDC892A-960B-FAC6-733D-A7B497455F8E}"/>
          </ac:graphicFrameMkLst>
        </pc:graphicFrameChg>
        <pc:graphicFrameChg chg="add del mod modGraphic">
          <ac:chgData name="Karmakar, Aparajita (RFI,RAL,)" userId="45694a31-da47-44b9-8385-4aa833d8a4b8" providerId="ADAL" clId="{EC720741-DFFF-4E39-8C73-7D081593B635}" dt="2025-09-04T10:14:31.034" v="3184" actId="478"/>
          <ac:graphicFrameMkLst>
            <pc:docMk/>
            <pc:sldMk cId="812532881" sldId="300"/>
            <ac:graphicFrameMk id="9" creationId="{D758890E-5E15-E3BE-1951-AECD596E65C4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9-04T10:11:49.016" v="3099" actId="1076"/>
          <ac:graphicFrameMkLst>
            <pc:docMk/>
            <pc:sldMk cId="812532881" sldId="300"/>
            <ac:graphicFrameMk id="16" creationId="{46E2187C-2C97-41F3-1853-F74C25E94F63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9-04T10:14:38.305" v="3186"/>
          <ac:graphicFrameMkLst>
            <pc:docMk/>
            <pc:sldMk cId="812532881" sldId="300"/>
            <ac:graphicFrameMk id="17" creationId="{3231E84A-AF8C-71B4-8F8A-DB787F54B25B}"/>
          </ac:graphicFrameMkLst>
        </pc:graphicFrameChg>
      </pc:sldChg>
      <pc:sldChg chg="addSp delSp modSp add mod">
        <pc:chgData name="Karmakar, Aparajita (RFI,RAL,)" userId="45694a31-da47-44b9-8385-4aa833d8a4b8" providerId="ADAL" clId="{EC720741-DFFF-4E39-8C73-7D081593B635}" dt="2025-09-04T10:15:12.915" v="3192" actId="207"/>
        <pc:sldMkLst>
          <pc:docMk/>
          <pc:sldMk cId="1568810961" sldId="301"/>
        </pc:sldMkLst>
        <pc:spChg chg="mod">
          <ac:chgData name="Karmakar, Aparajita (RFI,RAL,)" userId="45694a31-da47-44b9-8385-4aa833d8a4b8" providerId="ADAL" clId="{EC720741-DFFF-4E39-8C73-7D081593B635}" dt="2025-09-04T10:08:05.141" v="3061" actId="1076"/>
          <ac:spMkLst>
            <pc:docMk/>
            <pc:sldMk cId="1568810961" sldId="301"/>
            <ac:spMk id="8" creationId="{695D833E-2423-0E4D-5C60-59ED86FFCC07}"/>
          </ac:spMkLst>
        </pc:spChg>
        <pc:spChg chg="mod">
          <ac:chgData name="Karmakar, Aparajita (RFI,RAL,)" userId="45694a31-da47-44b9-8385-4aa833d8a4b8" providerId="ADAL" clId="{EC720741-DFFF-4E39-8C73-7D081593B635}" dt="2025-09-04T10:08:05.141" v="3061" actId="1076"/>
          <ac:spMkLst>
            <pc:docMk/>
            <pc:sldMk cId="1568810961" sldId="301"/>
            <ac:spMk id="9" creationId="{91092039-1963-201E-D614-02331851FAA4}"/>
          </ac:spMkLst>
        </pc:spChg>
        <pc:spChg chg="mod">
          <ac:chgData name="Karmakar, Aparajita (RFI,RAL,)" userId="45694a31-da47-44b9-8385-4aa833d8a4b8" providerId="ADAL" clId="{EC720741-DFFF-4E39-8C73-7D081593B635}" dt="2025-09-04T10:08:05.141" v="3061" actId="1076"/>
          <ac:spMkLst>
            <pc:docMk/>
            <pc:sldMk cId="1568810961" sldId="301"/>
            <ac:spMk id="11" creationId="{706FC266-0595-31DD-61FD-706C0CF21899}"/>
          </ac:spMkLst>
        </pc:spChg>
        <pc:spChg chg="mod">
          <ac:chgData name="Karmakar, Aparajita (RFI,RAL,)" userId="45694a31-da47-44b9-8385-4aa833d8a4b8" providerId="ADAL" clId="{EC720741-DFFF-4E39-8C73-7D081593B635}" dt="2025-09-04T10:08:05.141" v="3061" actId="1076"/>
          <ac:spMkLst>
            <pc:docMk/>
            <pc:sldMk cId="1568810961" sldId="301"/>
            <ac:spMk id="12" creationId="{AE937744-D38A-EDC3-D59A-A7F534E4BB35}"/>
          </ac:spMkLst>
        </pc:spChg>
        <pc:spChg chg="mod">
          <ac:chgData name="Karmakar, Aparajita (RFI,RAL,)" userId="45694a31-da47-44b9-8385-4aa833d8a4b8" providerId="ADAL" clId="{EC720741-DFFF-4E39-8C73-7D081593B635}" dt="2025-09-04T10:08:05.141" v="3061" actId="1076"/>
          <ac:spMkLst>
            <pc:docMk/>
            <pc:sldMk cId="1568810961" sldId="301"/>
            <ac:spMk id="13" creationId="{313BC80B-8061-1B49-EB4F-562EC3D61B6E}"/>
          </ac:spMkLst>
        </pc:spChg>
        <pc:graphicFrameChg chg="add mod">
          <ac:chgData name="Karmakar, Aparajita (RFI,RAL,)" userId="45694a31-da47-44b9-8385-4aa833d8a4b8" providerId="ADAL" clId="{EC720741-DFFF-4E39-8C73-7D081593B635}" dt="2025-09-04T10:03:11.367" v="3045"/>
          <ac:graphicFrameMkLst>
            <pc:docMk/>
            <pc:sldMk cId="1568810961" sldId="301"/>
            <ac:graphicFrameMk id="3" creationId="{C6EABD58-8A61-CCDA-8118-7EC1441D863C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10:03:10.364" v="3044" actId="478"/>
          <ac:graphicFrameMkLst>
            <pc:docMk/>
            <pc:sldMk cId="1568810961" sldId="301"/>
            <ac:graphicFrameMk id="4" creationId="{4277ECEA-84F0-8E96-D426-5E45EE0F7D2D}"/>
          </ac:graphicFrameMkLst>
        </pc:graphicFrameChg>
        <pc:graphicFrameChg chg="mod">
          <ac:chgData name="Karmakar, Aparajita (RFI,RAL,)" userId="45694a31-da47-44b9-8385-4aa833d8a4b8" providerId="ADAL" clId="{EC720741-DFFF-4E39-8C73-7D081593B635}" dt="2025-09-04T10:08:05.141" v="3061" actId="1076"/>
          <ac:graphicFrameMkLst>
            <pc:docMk/>
            <pc:sldMk cId="1568810961" sldId="301"/>
            <ac:graphicFrameMk id="5" creationId="{22BA95AC-F1DE-D2CF-EF35-1E2CA796271C}"/>
          </ac:graphicFrameMkLst>
        </pc:graphicFrameChg>
        <pc:graphicFrameChg chg="mod modGraphic">
          <ac:chgData name="Karmakar, Aparajita (RFI,RAL,)" userId="45694a31-da47-44b9-8385-4aa833d8a4b8" providerId="ADAL" clId="{EC720741-DFFF-4E39-8C73-7D081593B635}" dt="2025-09-04T10:13:21.866" v="3154"/>
          <ac:graphicFrameMkLst>
            <pc:docMk/>
            <pc:sldMk cId="1568810961" sldId="301"/>
            <ac:graphicFrameMk id="6" creationId="{AAB198C6-8A7D-73DE-B3CF-A8E55A6032BD}"/>
          </ac:graphicFrameMkLst>
        </pc:graphicFrameChg>
        <pc:graphicFrameChg chg="mod modGraphic">
          <ac:chgData name="Karmakar, Aparajita (RFI,RAL,)" userId="45694a31-da47-44b9-8385-4aa833d8a4b8" providerId="ADAL" clId="{EC720741-DFFF-4E39-8C73-7D081593B635}" dt="2025-09-04T10:15:12.915" v="3192" actId="207"/>
          <ac:graphicFrameMkLst>
            <pc:docMk/>
            <pc:sldMk cId="1568810961" sldId="301"/>
            <ac:graphicFrameMk id="7" creationId="{3E09164A-4715-BB50-F89B-ACBB52A090B0}"/>
          </ac:graphicFrameMkLst>
        </pc:graphicFrameChg>
      </pc:sldChg>
      <pc:sldChg chg="addSp modSp add mod modTransition">
        <pc:chgData name="Karmakar, Aparajita (RFI,RAL,)" userId="45694a31-da47-44b9-8385-4aa833d8a4b8" providerId="ADAL" clId="{EC720741-DFFF-4E39-8C73-7D081593B635}" dt="2025-09-04T10:37:49.365" v="3861" actId="20577"/>
        <pc:sldMkLst>
          <pc:docMk/>
          <pc:sldMk cId="1812748650" sldId="302"/>
        </pc:sldMkLst>
        <pc:spChg chg="mod">
          <ac:chgData name="Karmakar, Aparajita (RFI,RAL,)" userId="45694a31-da47-44b9-8385-4aa833d8a4b8" providerId="ADAL" clId="{EC720741-DFFF-4E39-8C73-7D081593B635}" dt="2025-09-04T10:37:49.365" v="3861" actId="20577"/>
          <ac:spMkLst>
            <pc:docMk/>
            <pc:sldMk cId="1812748650" sldId="302"/>
            <ac:spMk id="2" creationId="{08572263-611C-815B-5DCB-8A67DE9E00B9}"/>
          </ac:spMkLst>
        </pc:spChg>
        <pc:graphicFrameChg chg="add mod modGraphic">
          <ac:chgData name="Karmakar, Aparajita (RFI,RAL,)" userId="45694a31-da47-44b9-8385-4aa833d8a4b8" providerId="ADAL" clId="{EC720741-DFFF-4E39-8C73-7D081593B635}" dt="2025-08-06T15:18:59.747" v="2146" actId="20577"/>
          <ac:graphicFrameMkLst>
            <pc:docMk/>
            <pc:sldMk cId="1812748650" sldId="302"/>
            <ac:graphicFrameMk id="3" creationId="{6D9D1E71-6DCA-D5B5-1FCB-7733FD8E185A}"/>
          </ac:graphicFrameMkLst>
        </pc:graphicFrameChg>
        <pc:graphicFrameChg chg="mod modGraphic">
          <ac:chgData name="Karmakar, Aparajita (RFI,RAL,)" userId="45694a31-da47-44b9-8385-4aa833d8a4b8" providerId="ADAL" clId="{EC720741-DFFF-4E39-8C73-7D081593B635}" dt="2025-08-06T15:18:32.459" v="2131" actId="1076"/>
          <ac:graphicFrameMkLst>
            <pc:docMk/>
            <pc:sldMk cId="1812748650" sldId="302"/>
            <ac:graphicFrameMk id="8" creationId="{55CC3790-C7DA-2DB1-3176-101C882D85C2}"/>
          </ac:graphicFrameMkLst>
        </pc:graphicFrameChg>
        <pc:graphicFrameChg chg="mod modGraphic">
          <ac:chgData name="Karmakar, Aparajita (RFI,RAL,)" userId="45694a31-da47-44b9-8385-4aa833d8a4b8" providerId="ADAL" clId="{EC720741-DFFF-4E39-8C73-7D081593B635}" dt="2025-08-06T15:18:32.459" v="2131" actId="1076"/>
          <ac:graphicFrameMkLst>
            <pc:docMk/>
            <pc:sldMk cId="1812748650" sldId="302"/>
            <ac:graphicFrameMk id="9" creationId="{0089EE27-FB6B-C293-BDAC-181B92E8A211}"/>
          </ac:graphicFrameMkLst>
        </pc:graphicFrameChg>
      </pc:sldChg>
      <pc:sldChg chg="addSp delSp modSp add mod ord modTransition">
        <pc:chgData name="Karmakar, Aparajita (RFI,RAL,)" userId="45694a31-da47-44b9-8385-4aa833d8a4b8" providerId="ADAL" clId="{EC720741-DFFF-4E39-8C73-7D081593B635}" dt="2025-09-04T10:38:02.886" v="3870" actId="20577"/>
        <pc:sldMkLst>
          <pc:docMk/>
          <pc:sldMk cId="1743054633" sldId="303"/>
        </pc:sldMkLst>
        <pc:spChg chg="mod">
          <ac:chgData name="Karmakar, Aparajita (RFI,RAL,)" userId="45694a31-da47-44b9-8385-4aa833d8a4b8" providerId="ADAL" clId="{EC720741-DFFF-4E39-8C73-7D081593B635}" dt="2025-09-04T10:38:02.886" v="3870" actId="20577"/>
          <ac:spMkLst>
            <pc:docMk/>
            <pc:sldMk cId="1743054633" sldId="303"/>
            <ac:spMk id="2" creationId="{A50A7692-B9DC-69C2-3131-6061FB04AD54}"/>
          </ac:spMkLst>
        </pc:spChg>
        <pc:graphicFrameChg chg="add mod">
          <ac:chgData name="Karmakar, Aparajita (RFI,RAL,)" userId="45694a31-da47-44b9-8385-4aa833d8a4b8" providerId="ADAL" clId="{EC720741-DFFF-4E39-8C73-7D081593B635}" dt="2025-08-06T15:19:48.879" v="2151"/>
          <ac:graphicFrameMkLst>
            <pc:docMk/>
            <pc:sldMk cId="1743054633" sldId="303"/>
            <ac:graphicFrameMk id="3" creationId="{901B39A3-FBCF-BD50-B81A-D45938AE5410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8-06T15:20:16.991" v="2154" actId="2166"/>
          <ac:graphicFrameMkLst>
            <pc:docMk/>
            <pc:sldMk cId="1743054633" sldId="303"/>
            <ac:graphicFrameMk id="4" creationId="{76D3A7C5-C829-3A94-1A6C-E24927E64260}"/>
          </ac:graphicFrameMkLst>
        </pc:graphicFrameChg>
        <pc:graphicFrameChg chg="mod modGraphic">
          <ac:chgData name="Karmakar, Aparajita (RFI,RAL,)" userId="45694a31-da47-44b9-8385-4aa833d8a4b8" providerId="ADAL" clId="{EC720741-DFFF-4E39-8C73-7D081593B635}" dt="2025-08-06T15:20:06.883" v="2153" actId="1076"/>
          <ac:graphicFrameMkLst>
            <pc:docMk/>
            <pc:sldMk cId="1743054633" sldId="303"/>
            <ac:graphicFrameMk id="7" creationId="{562222D6-60E7-3A8D-A124-EE800C3A24E5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8-06T15:21:21.306" v="2174" actId="47"/>
        <pc:sldMkLst>
          <pc:docMk/>
          <pc:sldMk cId="1631887845" sldId="304"/>
        </pc:sldMkLst>
      </pc:sldChg>
      <pc:sldChg chg="addSp delSp modSp add mod modTransition">
        <pc:chgData name="Karmakar, Aparajita (RFI,RAL,)" userId="45694a31-da47-44b9-8385-4aa833d8a4b8" providerId="ADAL" clId="{EC720741-DFFF-4E39-8C73-7D081593B635}" dt="2025-09-04T10:38:10.820" v="3872" actId="20577"/>
        <pc:sldMkLst>
          <pc:docMk/>
          <pc:sldMk cId="4227075447" sldId="305"/>
        </pc:sldMkLst>
        <pc:spChg chg="mod">
          <ac:chgData name="Karmakar, Aparajita (RFI,RAL,)" userId="45694a31-da47-44b9-8385-4aa833d8a4b8" providerId="ADAL" clId="{EC720741-DFFF-4E39-8C73-7D081593B635}" dt="2025-09-04T10:38:10.820" v="3872" actId="20577"/>
          <ac:spMkLst>
            <pc:docMk/>
            <pc:sldMk cId="4227075447" sldId="305"/>
            <ac:spMk id="2" creationId="{D66615CE-30E6-3C71-8838-DC1161A6AD43}"/>
          </ac:spMkLst>
        </pc:spChg>
        <pc:spChg chg="add mod">
          <ac:chgData name="Karmakar, Aparajita (RFI,RAL,)" userId="45694a31-da47-44b9-8385-4aa833d8a4b8" providerId="ADAL" clId="{EC720741-DFFF-4E39-8C73-7D081593B635}" dt="2025-08-06T15:19:33.853" v="2149"/>
          <ac:spMkLst>
            <pc:docMk/>
            <pc:sldMk cId="4227075447" sldId="305"/>
            <ac:spMk id="10" creationId="{6D285471-9E01-AFF6-B9C9-AB34189AEC69}"/>
          </ac:spMkLst>
        </pc:spChg>
        <pc:spChg chg="add mod">
          <ac:chgData name="Karmakar, Aparajita (RFI,RAL,)" userId="45694a31-da47-44b9-8385-4aa833d8a4b8" providerId="ADAL" clId="{EC720741-DFFF-4E39-8C73-7D081593B635}" dt="2025-08-06T15:19:33.853" v="2149"/>
          <ac:spMkLst>
            <pc:docMk/>
            <pc:sldMk cId="4227075447" sldId="305"/>
            <ac:spMk id="11" creationId="{4B1A25ED-38EE-5E34-67DE-49EB4DB524A5}"/>
          </ac:spMkLst>
        </pc:spChg>
        <pc:graphicFrameChg chg="add mod">
          <ac:chgData name="Karmakar, Aparajita (RFI,RAL,)" userId="45694a31-da47-44b9-8385-4aa833d8a4b8" providerId="ADAL" clId="{EC720741-DFFF-4E39-8C73-7D081593B635}" dt="2025-08-06T15:19:33.853" v="2149"/>
          <ac:graphicFrameMkLst>
            <pc:docMk/>
            <pc:sldMk cId="4227075447" sldId="305"/>
            <ac:graphicFrameMk id="3" creationId="{60925693-006D-2D10-A90A-720CA6E16393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8-06T15:19:33.853" v="2149"/>
          <ac:graphicFrameMkLst>
            <pc:docMk/>
            <pc:sldMk cId="4227075447" sldId="305"/>
            <ac:graphicFrameMk id="4" creationId="{BFB6BF89-EF0B-C1C2-EADA-0767BF353F87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8-06T15:23:42.782" v="2236"/>
          <ac:graphicFrameMkLst>
            <pc:docMk/>
            <pc:sldMk cId="4227075447" sldId="305"/>
            <ac:graphicFrameMk id="12" creationId="{838C88F2-9D22-264D-4583-D6D2A049FDBA}"/>
          </ac:graphicFrameMkLst>
        </pc:graphicFrameChg>
        <pc:cxnChg chg="add mod">
          <ac:chgData name="Karmakar, Aparajita (RFI,RAL,)" userId="45694a31-da47-44b9-8385-4aa833d8a4b8" providerId="ADAL" clId="{EC720741-DFFF-4E39-8C73-7D081593B635}" dt="2025-08-06T15:19:33.853" v="2149"/>
          <ac:cxnSpMkLst>
            <pc:docMk/>
            <pc:sldMk cId="4227075447" sldId="305"/>
            <ac:cxnSpMk id="5" creationId="{F4FF1DA6-7591-2518-9AD7-5BA0F5B9CEC2}"/>
          </ac:cxnSpMkLst>
        </pc:cxnChg>
      </pc:sldChg>
      <pc:sldChg chg="addSp delSp modSp add mod">
        <pc:chgData name="Karmakar, Aparajita (RFI,RAL,)" userId="45694a31-da47-44b9-8385-4aa833d8a4b8" providerId="ADAL" clId="{EC720741-DFFF-4E39-8C73-7D081593B635}" dt="2025-09-04T10:38:17.308" v="3874" actId="20577"/>
        <pc:sldMkLst>
          <pc:docMk/>
          <pc:sldMk cId="2365293720" sldId="306"/>
        </pc:sldMkLst>
        <pc:spChg chg="mod">
          <ac:chgData name="Karmakar, Aparajita (RFI,RAL,)" userId="45694a31-da47-44b9-8385-4aa833d8a4b8" providerId="ADAL" clId="{EC720741-DFFF-4E39-8C73-7D081593B635}" dt="2025-09-04T10:38:17.308" v="3874" actId="20577"/>
          <ac:spMkLst>
            <pc:docMk/>
            <pc:sldMk cId="2365293720" sldId="306"/>
            <ac:spMk id="2" creationId="{597564E4-99C0-FC38-4476-E04C42D65BFF}"/>
          </ac:spMkLst>
        </pc:spChg>
        <pc:graphicFrameChg chg="modGraphic">
          <ac:chgData name="Karmakar, Aparajita (RFI,RAL,)" userId="45694a31-da47-44b9-8385-4aa833d8a4b8" providerId="ADAL" clId="{EC720741-DFFF-4E39-8C73-7D081593B635}" dt="2025-08-06T15:21:16.407" v="2173" actId="20577"/>
          <ac:graphicFrameMkLst>
            <pc:docMk/>
            <pc:sldMk cId="2365293720" sldId="306"/>
            <ac:graphicFrameMk id="3" creationId="{C82EE21F-6FBC-E5B7-5553-691F2ADD797F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8-06T15:23:50.911" v="2238"/>
          <ac:graphicFrameMkLst>
            <pc:docMk/>
            <pc:sldMk cId="2365293720" sldId="306"/>
            <ac:graphicFrameMk id="4" creationId="{E02AF6D9-26B7-E0E5-4C3D-4EFF547AD76B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8-06T15:20:38.987" v="2158" actId="20577"/>
          <ac:graphicFrameMkLst>
            <pc:docMk/>
            <pc:sldMk cId="2365293720" sldId="306"/>
            <ac:graphicFrameMk id="8" creationId="{DD0E4BA4-6D74-9E85-C69C-9B074B37989D}"/>
          </ac:graphicFrameMkLst>
        </pc:graphicFrameChg>
        <pc:graphicFrameChg chg="mod modGraphic">
          <ac:chgData name="Karmakar, Aparajita (RFI,RAL,)" userId="45694a31-da47-44b9-8385-4aa833d8a4b8" providerId="ADAL" clId="{EC720741-DFFF-4E39-8C73-7D081593B635}" dt="2025-08-06T15:21:04.381" v="2162" actId="113"/>
          <ac:graphicFrameMkLst>
            <pc:docMk/>
            <pc:sldMk cId="2365293720" sldId="306"/>
            <ac:graphicFrameMk id="9" creationId="{6387E20E-4D41-E008-3CD7-38646E166698}"/>
          </ac:graphicFrameMkLst>
        </pc:graphicFrameChg>
      </pc:sldChg>
      <pc:sldChg chg="modSp add mod modTransition">
        <pc:chgData name="Karmakar, Aparajita (RFI,RAL,)" userId="45694a31-da47-44b9-8385-4aa833d8a4b8" providerId="ADAL" clId="{EC720741-DFFF-4E39-8C73-7D081593B635}" dt="2025-09-04T10:38:34.374" v="3896" actId="20577"/>
        <pc:sldMkLst>
          <pc:docMk/>
          <pc:sldMk cId="581269769" sldId="307"/>
        </pc:sldMkLst>
        <pc:spChg chg="mod">
          <ac:chgData name="Karmakar, Aparajita (RFI,RAL,)" userId="45694a31-da47-44b9-8385-4aa833d8a4b8" providerId="ADAL" clId="{EC720741-DFFF-4E39-8C73-7D081593B635}" dt="2025-09-04T10:38:34.374" v="3896" actId="20577"/>
          <ac:spMkLst>
            <pc:docMk/>
            <pc:sldMk cId="581269769" sldId="307"/>
            <ac:spMk id="2" creationId="{98B6335C-C4F4-F3E2-4A61-784868D8DB90}"/>
          </ac:spMkLst>
        </pc:spChg>
      </pc:sldChg>
      <pc:sldChg chg="addSp delSp modSp add mod modTransition">
        <pc:chgData name="Karmakar, Aparajita (RFI,RAL,)" userId="45694a31-da47-44b9-8385-4aa833d8a4b8" providerId="ADAL" clId="{EC720741-DFFF-4E39-8C73-7D081593B635}" dt="2025-09-04T10:38:42.430" v="3898" actId="20577"/>
        <pc:sldMkLst>
          <pc:docMk/>
          <pc:sldMk cId="2339220524" sldId="308"/>
        </pc:sldMkLst>
        <pc:spChg chg="mod">
          <ac:chgData name="Karmakar, Aparajita (RFI,RAL,)" userId="45694a31-da47-44b9-8385-4aa833d8a4b8" providerId="ADAL" clId="{EC720741-DFFF-4E39-8C73-7D081593B635}" dt="2025-09-04T10:38:42.430" v="3898" actId="20577"/>
          <ac:spMkLst>
            <pc:docMk/>
            <pc:sldMk cId="2339220524" sldId="308"/>
            <ac:spMk id="2" creationId="{E2B81AF3-62F5-9463-E930-1F531284722A}"/>
          </ac:spMkLst>
        </pc:spChg>
        <pc:spChg chg="mod">
          <ac:chgData name="Karmakar, Aparajita (RFI,RAL,)" userId="45694a31-da47-44b9-8385-4aa833d8a4b8" providerId="ADAL" clId="{EC720741-DFFF-4E39-8C73-7D081593B635}" dt="2025-08-06T15:21:45.312" v="2199" actId="1076"/>
          <ac:spMkLst>
            <pc:docMk/>
            <pc:sldMk cId="2339220524" sldId="308"/>
            <ac:spMk id="11" creationId="{AE125BE5-D264-CE10-F37F-2F5A45FC62B7}"/>
          </ac:spMkLst>
        </pc:spChg>
        <pc:graphicFrameChg chg="mod modGraphic">
          <ac:chgData name="Karmakar, Aparajita (RFI,RAL,)" userId="45694a31-da47-44b9-8385-4aa833d8a4b8" providerId="ADAL" clId="{EC720741-DFFF-4E39-8C73-7D081593B635}" dt="2025-08-06T15:22:22.273" v="2213" actId="20577"/>
          <ac:graphicFrameMkLst>
            <pc:docMk/>
            <pc:sldMk cId="2339220524" sldId="308"/>
            <ac:graphicFrameMk id="4" creationId="{EE3CE81B-86F9-381F-052B-C64430D2B64A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8-06T15:23:56.474" v="2240"/>
          <ac:graphicFrameMkLst>
            <pc:docMk/>
            <pc:sldMk cId="2339220524" sldId="308"/>
            <ac:graphicFrameMk id="8" creationId="{6B998CE1-6F5F-9C11-2D9B-EA3F2DD1C928}"/>
          </ac:graphicFrameMkLst>
        </pc:graphicFrameChg>
      </pc:sldChg>
      <pc:sldChg chg="addSp delSp modSp add mod modTransition">
        <pc:chgData name="Karmakar, Aparajita (RFI,RAL,)" userId="45694a31-da47-44b9-8385-4aa833d8a4b8" providerId="ADAL" clId="{EC720741-DFFF-4E39-8C73-7D081593B635}" dt="2025-09-04T10:38:48.302" v="3900" actId="20577"/>
        <pc:sldMkLst>
          <pc:docMk/>
          <pc:sldMk cId="1253156681" sldId="309"/>
        </pc:sldMkLst>
        <pc:spChg chg="mod">
          <ac:chgData name="Karmakar, Aparajita (RFI,RAL,)" userId="45694a31-da47-44b9-8385-4aa833d8a4b8" providerId="ADAL" clId="{EC720741-DFFF-4E39-8C73-7D081593B635}" dt="2025-09-04T10:38:48.302" v="3900" actId="20577"/>
          <ac:spMkLst>
            <pc:docMk/>
            <pc:sldMk cId="1253156681" sldId="309"/>
            <ac:spMk id="2" creationId="{D85946A9-6E47-16ED-8A00-6CAC6B2D5973}"/>
          </ac:spMkLst>
        </pc:spChg>
        <pc:graphicFrameChg chg="modGraphic">
          <ac:chgData name="Karmakar, Aparajita (RFI,RAL,)" userId="45694a31-da47-44b9-8385-4aa833d8a4b8" providerId="ADAL" clId="{EC720741-DFFF-4E39-8C73-7D081593B635}" dt="2025-08-06T15:22:45.550" v="2233" actId="20577"/>
          <ac:graphicFrameMkLst>
            <pc:docMk/>
            <pc:sldMk cId="1253156681" sldId="309"/>
            <ac:graphicFrameMk id="3" creationId="{C28B6D84-9778-D13F-D6A9-E0EAF58D345E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8-06T15:23:59.775" v="2242"/>
          <ac:graphicFrameMkLst>
            <pc:docMk/>
            <pc:sldMk cId="1253156681" sldId="309"/>
            <ac:graphicFrameMk id="4" creationId="{3F5E879F-FF37-E1B9-AC72-F230F47FD641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10:16:34.700" v="3196" actId="20577"/>
          <ac:graphicFrameMkLst>
            <pc:docMk/>
            <pc:sldMk cId="1253156681" sldId="309"/>
            <ac:graphicFrameMk id="8" creationId="{76A6B987-B00E-B9DF-37FA-4C58DD11475C}"/>
          </ac:graphicFrameMkLst>
        </pc:graphicFrameChg>
        <pc:graphicFrameChg chg="mod modGraphic">
          <ac:chgData name="Karmakar, Aparajita (RFI,RAL,)" userId="45694a31-da47-44b9-8385-4aa833d8a4b8" providerId="ADAL" clId="{EC720741-DFFF-4E39-8C73-7D081593B635}" dt="2025-08-06T15:22:32.274" v="2216" actId="113"/>
          <ac:graphicFrameMkLst>
            <pc:docMk/>
            <pc:sldMk cId="1253156681" sldId="309"/>
            <ac:graphicFrameMk id="9" creationId="{51945A40-08AD-F553-8620-210D0D95E0B3}"/>
          </ac:graphicFrameMkLst>
        </pc:graphicFrameChg>
      </pc:sldChg>
      <pc:sldChg chg="addSp modSp add mod">
        <pc:chgData name="Karmakar, Aparajita (RFI,RAL,)" userId="45694a31-da47-44b9-8385-4aa833d8a4b8" providerId="ADAL" clId="{EC720741-DFFF-4E39-8C73-7D081593B635}" dt="2025-09-04T10:37:25.069" v="3858" actId="113"/>
        <pc:sldMkLst>
          <pc:docMk/>
          <pc:sldMk cId="1371979193" sldId="310"/>
        </pc:sldMkLst>
        <pc:spChg chg="mod">
          <ac:chgData name="Karmakar, Aparajita (RFI,RAL,)" userId="45694a31-da47-44b9-8385-4aa833d8a4b8" providerId="ADAL" clId="{EC720741-DFFF-4E39-8C73-7D081593B635}" dt="2025-09-04T10:37:25.069" v="3858" actId="113"/>
          <ac:spMkLst>
            <pc:docMk/>
            <pc:sldMk cId="1371979193" sldId="310"/>
            <ac:spMk id="2" creationId="{AAE3EF8F-0314-A354-5ED9-28244D345F5F}"/>
          </ac:spMkLst>
        </pc:spChg>
        <pc:spChg chg="add mod">
          <ac:chgData name="Karmakar, Aparajita (RFI,RAL,)" userId="45694a31-da47-44b9-8385-4aa833d8a4b8" providerId="ADAL" clId="{EC720741-DFFF-4E39-8C73-7D081593B635}" dt="2025-08-06T15:27:12.174" v="2272" actId="1076"/>
          <ac:spMkLst>
            <pc:docMk/>
            <pc:sldMk cId="1371979193" sldId="310"/>
            <ac:spMk id="3" creationId="{489D1291-5F95-8401-DEDC-514D45034B24}"/>
          </ac:spMkLst>
        </pc:spChg>
        <pc:graphicFrameChg chg="modGraphic">
          <ac:chgData name="Karmakar, Aparajita (RFI,RAL,)" userId="45694a31-da47-44b9-8385-4aa833d8a4b8" providerId="ADAL" clId="{EC720741-DFFF-4E39-8C73-7D081593B635}" dt="2025-08-06T15:27:29.027" v="2275" actId="113"/>
          <ac:graphicFrameMkLst>
            <pc:docMk/>
            <pc:sldMk cId="1371979193" sldId="310"/>
            <ac:graphicFrameMk id="9" creationId="{F31844B7-2ACA-2421-18EC-43FBFCB85D61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8-06T15:26:48.022" v="2267"/>
        <pc:sldMkLst>
          <pc:docMk/>
          <pc:sldMk cId="2097625961" sldId="311"/>
        </pc:sldMkLst>
      </pc:sldChg>
      <pc:sldChg chg="add del">
        <pc:chgData name="Karmakar, Aparajita (RFI,RAL,)" userId="45694a31-da47-44b9-8385-4aa833d8a4b8" providerId="ADAL" clId="{EC720741-DFFF-4E39-8C73-7D081593B635}" dt="2025-08-06T15:26:50.712" v="2269"/>
        <pc:sldMkLst>
          <pc:docMk/>
          <pc:sldMk cId="2462207067" sldId="311"/>
        </pc:sldMkLst>
      </pc:sldChg>
      <pc:sldChg chg="delSp add mod">
        <pc:chgData name="Karmakar, Aparajita (RFI,RAL,)" userId="45694a31-da47-44b9-8385-4aa833d8a4b8" providerId="ADAL" clId="{EC720741-DFFF-4E39-8C73-7D081593B635}" dt="2025-08-06T16:29:16.791" v="2716" actId="478"/>
        <pc:sldMkLst>
          <pc:docMk/>
          <pc:sldMk cId="3765948778" sldId="311"/>
        </pc:sldMkLst>
      </pc:sldChg>
      <pc:sldChg chg="addSp delSp modSp add mod">
        <pc:chgData name="Karmakar, Aparajita (RFI,RAL,)" userId="45694a31-da47-44b9-8385-4aa833d8a4b8" providerId="ADAL" clId="{EC720741-DFFF-4E39-8C73-7D081593B635}" dt="2025-08-06T16:31:32.641" v="2753" actId="478"/>
        <pc:sldMkLst>
          <pc:docMk/>
          <pc:sldMk cId="4216770053" sldId="312"/>
        </pc:sldMkLst>
        <pc:spChg chg="add mod">
          <ac:chgData name="Karmakar, Aparajita (RFI,RAL,)" userId="45694a31-da47-44b9-8385-4aa833d8a4b8" providerId="ADAL" clId="{EC720741-DFFF-4E39-8C73-7D081593B635}" dt="2025-08-06T16:31:25.803" v="2752"/>
          <ac:spMkLst>
            <pc:docMk/>
            <pc:sldMk cId="4216770053" sldId="312"/>
            <ac:spMk id="3" creationId="{B1177992-87D2-B7F6-BDC3-2EA3C78C56C1}"/>
          </ac:spMkLst>
        </pc:spChg>
      </pc:sldChg>
      <pc:sldChg chg="addSp delSp modSp add mod">
        <pc:chgData name="Karmakar, Aparajita (RFI,RAL,)" userId="45694a31-da47-44b9-8385-4aa833d8a4b8" providerId="ADAL" clId="{EC720741-DFFF-4E39-8C73-7D081593B635}" dt="2025-08-06T16:31:24.735" v="2751"/>
        <pc:sldMkLst>
          <pc:docMk/>
          <pc:sldMk cId="536972111" sldId="313"/>
        </pc:sldMkLst>
        <pc:spChg chg="add mod">
          <ac:chgData name="Karmakar, Aparajita (RFI,RAL,)" userId="45694a31-da47-44b9-8385-4aa833d8a4b8" providerId="ADAL" clId="{EC720741-DFFF-4E39-8C73-7D081593B635}" dt="2025-08-06T16:30:58.639" v="2730" actId="1076"/>
          <ac:spMkLst>
            <pc:docMk/>
            <pc:sldMk cId="536972111" sldId="313"/>
            <ac:spMk id="10" creationId="{69DB124C-7CF2-4355-CB1F-9483AFA16515}"/>
          </ac:spMkLst>
        </pc:spChg>
        <pc:spChg chg="add mod">
          <ac:chgData name="Karmakar, Aparajita (RFI,RAL,)" userId="45694a31-da47-44b9-8385-4aa833d8a4b8" providerId="ADAL" clId="{EC720741-DFFF-4E39-8C73-7D081593B635}" dt="2025-08-06T16:31:19.622" v="2749" actId="1076"/>
          <ac:spMkLst>
            <pc:docMk/>
            <pc:sldMk cId="536972111" sldId="313"/>
            <ac:spMk id="15" creationId="{6810162C-0D72-7F05-31DD-5D7693F154F5}"/>
          </ac:spMkLst>
        </pc:spChg>
      </pc:sldChg>
      <pc:sldChg chg="addSp delSp modSp add mod">
        <pc:chgData name="Karmakar, Aparajita (RFI,RAL,)" userId="45694a31-da47-44b9-8385-4aa833d8a4b8" providerId="ADAL" clId="{EC720741-DFFF-4E39-8C73-7D081593B635}" dt="2025-08-06T16:31:38.176" v="2754"/>
        <pc:sldMkLst>
          <pc:docMk/>
          <pc:sldMk cId="1052498315" sldId="314"/>
        </pc:sldMkLst>
        <pc:spChg chg="add mod">
          <ac:chgData name="Karmakar, Aparajita (RFI,RAL,)" userId="45694a31-da47-44b9-8385-4aa833d8a4b8" providerId="ADAL" clId="{EC720741-DFFF-4E39-8C73-7D081593B635}" dt="2025-08-06T16:31:38.176" v="2754"/>
          <ac:spMkLst>
            <pc:docMk/>
            <pc:sldMk cId="1052498315" sldId="314"/>
            <ac:spMk id="3" creationId="{0C489EE0-B9FB-314F-2BDA-9A1E2E4757C7}"/>
          </ac:spMkLst>
        </pc:spChg>
        <pc:spChg chg="add mod">
          <ac:chgData name="Karmakar, Aparajita (RFI,RAL,)" userId="45694a31-da47-44b9-8385-4aa833d8a4b8" providerId="ADAL" clId="{EC720741-DFFF-4E39-8C73-7D081593B635}" dt="2025-08-06T16:31:38.176" v="2754"/>
          <ac:spMkLst>
            <pc:docMk/>
            <pc:sldMk cId="1052498315" sldId="314"/>
            <ac:spMk id="10" creationId="{41D399AD-FCDB-CB60-7FCC-A09EF07A7821}"/>
          </ac:spMkLst>
        </pc:spChg>
      </pc:sldChg>
      <pc:sldChg chg="addSp modSp add">
        <pc:chgData name="Karmakar, Aparajita (RFI,RAL,)" userId="45694a31-da47-44b9-8385-4aa833d8a4b8" providerId="ADAL" clId="{EC720741-DFFF-4E39-8C73-7D081593B635}" dt="2025-08-06T16:31:39.987" v="2755"/>
        <pc:sldMkLst>
          <pc:docMk/>
          <pc:sldMk cId="2385656391" sldId="315"/>
        </pc:sldMkLst>
        <pc:spChg chg="add mod">
          <ac:chgData name="Karmakar, Aparajita (RFI,RAL,)" userId="45694a31-da47-44b9-8385-4aa833d8a4b8" providerId="ADAL" clId="{EC720741-DFFF-4E39-8C73-7D081593B635}" dt="2025-08-06T16:31:39.987" v="2755"/>
          <ac:spMkLst>
            <pc:docMk/>
            <pc:sldMk cId="2385656391" sldId="315"/>
            <ac:spMk id="3" creationId="{389EA799-2DD2-9530-3A38-BFF734014CF9}"/>
          </ac:spMkLst>
        </pc:spChg>
        <pc:spChg chg="add mod">
          <ac:chgData name="Karmakar, Aparajita (RFI,RAL,)" userId="45694a31-da47-44b9-8385-4aa833d8a4b8" providerId="ADAL" clId="{EC720741-DFFF-4E39-8C73-7D081593B635}" dt="2025-08-06T16:31:39.987" v="2755"/>
          <ac:spMkLst>
            <pc:docMk/>
            <pc:sldMk cId="2385656391" sldId="315"/>
            <ac:spMk id="10" creationId="{067C4998-FFCD-821C-127F-70629CC85D4E}"/>
          </ac:spMkLst>
        </pc:spChg>
      </pc:sldChg>
      <pc:sldChg chg="addSp delSp modSp add mod">
        <pc:chgData name="Karmakar, Aparajita (RFI,RAL,)" userId="45694a31-da47-44b9-8385-4aa833d8a4b8" providerId="ADAL" clId="{EC720741-DFFF-4E39-8C73-7D081593B635}" dt="2025-08-06T16:31:42.104" v="2756"/>
        <pc:sldMkLst>
          <pc:docMk/>
          <pc:sldMk cId="1893411190" sldId="316"/>
        </pc:sldMkLst>
        <pc:spChg chg="add mod">
          <ac:chgData name="Karmakar, Aparajita (RFI,RAL,)" userId="45694a31-da47-44b9-8385-4aa833d8a4b8" providerId="ADAL" clId="{EC720741-DFFF-4E39-8C73-7D081593B635}" dt="2025-08-06T16:31:42.104" v="2756"/>
          <ac:spMkLst>
            <pc:docMk/>
            <pc:sldMk cId="1893411190" sldId="316"/>
            <ac:spMk id="3" creationId="{EEA4B559-762E-325E-FA7D-60D509A69650}"/>
          </ac:spMkLst>
        </pc:spChg>
        <pc:spChg chg="add mod">
          <ac:chgData name="Karmakar, Aparajita (RFI,RAL,)" userId="45694a31-da47-44b9-8385-4aa833d8a4b8" providerId="ADAL" clId="{EC720741-DFFF-4E39-8C73-7D081593B635}" dt="2025-08-06T16:31:42.104" v="2756"/>
          <ac:spMkLst>
            <pc:docMk/>
            <pc:sldMk cId="1893411190" sldId="316"/>
            <ac:spMk id="10" creationId="{550C9836-9F5B-1F30-46F1-CFD97949D8D8}"/>
          </ac:spMkLst>
        </pc:spChg>
      </pc:sldChg>
      <pc:sldChg chg="addSp delSp modSp add mod">
        <pc:chgData name="Karmakar, Aparajita (RFI,RAL,)" userId="45694a31-da47-44b9-8385-4aa833d8a4b8" providerId="ADAL" clId="{EC720741-DFFF-4E39-8C73-7D081593B635}" dt="2025-09-04T09:30:24.120" v="2824" actId="1076"/>
        <pc:sldMkLst>
          <pc:docMk/>
          <pc:sldMk cId="160493241" sldId="321"/>
        </pc:sldMkLst>
        <pc:spChg chg="mod">
          <ac:chgData name="Karmakar, Aparajita (RFI,RAL,)" userId="45694a31-da47-44b9-8385-4aa833d8a4b8" providerId="ADAL" clId="{EC720741-DFFF-4E39-8C73-7D081593B635}" dt="2025-09-04T09:26:57.866" v="2793" actId="20577"/>
          <ac:spMkLst>
            <pc:docMk/>
            <pc:sldMk cId="160493241" sldId="321"/>
            <ac:spMk id="2" creationId="{5B5675F3-C3EF-B70B-51BD-9B11CFAAF032}"/>
          </ac:spMkLst>
        </pc:spChg>
        <pc:spChg chg="add del">
          <ac:chgData name="Karmakar, Aparajita (RFI,RAL,)" userId="45694a31-da47-44b9-8385-4aa833d8a4b8" providerId="ADAL" clId="{EC720741-DFFF-4E39-8C73-7D081593B635}" dt="2025-09-04T09:29:57.030" v="2816" actId="22"/>
          <ac:spMkLst>
            <pc:docMk/>
            <pc:sldMk cId="160493241" sldId="321"/>
            <ac:spMk id="6" creationId="{2D0119E9-12BC-78C3-6D86-2EBA7BE96D7D}"/>
          </ac:spMkLst>
        </pc:spChg>
        <pc:spChg chg="add mod">
          <ac:chgData name="Karmakar, Aparajita (RFI,RAL,)" userId="45694a31-da47-44b9-8385-4aa833d8a4b8" providerId="ADAL" clId="{EC720741-DFFF-4E39-8C73-7D081593B635}" dt="2025-09-04T09:30:24.120" v="2824" actId="1076"/>
          <ac:spMkLst>
            <pc:docMk/>
            <pc:sldMk cId="160493241" sldId="321"/>
            <ac:spMk id="8" creationId="{B843BDAB-50D6-60B9-15B3-FBAE8006FB82}"/>
          </ac:spMkLst>
        </pc:spChg>
        <pc:graphicFrameChg chg="del">
          <ac:chgData name="Karmakar, Aparajita (RFI,RAL,)" userId="45694a31-da47-44b9-8385-4aa833d8a4b8" providerId="ADAL" clId="{EC720741-DFFF-4E39-8C73-7D081593B635}" dt="2025-09-04T09:27:00.513" v="2794" actId="478"/>
          <ac:graphicFrameMkLst>
            <pc:docMk/>
            <pc:sldMk cId="160493241" sldId="321"/>
            <ac:graphicFrameMk id="4" creationId="{3CDE84D6-58DC-A402-F8A4-409357EDA22E}"/>
          </ac:graphicFrameMkLst>
        </pc:graphicFrameChg>
        <pc:picChg chg="add mod">
          <ac:chgData name="Karmakar, Aparajita (RFI,RAL,)" userId="45694a31-da47-44b9-8385-4aa833d8a4b8" providerId="ADAL" clId="{EC720741-DFFF-4E39-8C73-7D081593B635}" dt="2025-09-04T09:30:20.817" v="2823" actId="1076"/>
          <ac:picMkLst>
            <pc:docMk/>
            <pc:sldMk cId="160493241" sldId="321"/>
            <ac:picMk id="3" creationId="{8CA357E4-2546-AAA3-4B3B-2C771FEC323F}"/>
          </ac:picMkLst>
        </pc:picChg>
      </pc:sldChg>
      <pc:sldChg chg="addSp modSp add mod">
        <pc:chgData name="Karmakar, Aparajita (RFI,RAL,)" userId="45694a31-da47-44b9-8385-4aa833d8a4b8" providerId="ADAL" clId="{EC720741-DFFF-4E39-8C73-7D081593B635}" dt="2025-09-04T09:41:24.982" v="2841" actId="2085"/>
        <pc:sldMkLst>
          <pc:docMk/>
          <pc:sldMk cId="670214124" sldId="322"/>
        </pc:sldMkLst>
        <pc:spChg chg="add mod">
          <ac:chgData name="Karmakar, Aparajita (RFI,RAL,)" userId="45694a31-da47-44b9-8385-4aa833d8a4b8" providerId="ADAL" clId="{EC720741-DFFF-4E39-8C73-7D081593B635}" dt="2025-09-04T09:41:24.982" v="2841" actId="2085"/>
          <ac:spMkLst>
            <pc:docMk/>
            <pc:sldMk cId="670214124" sldId="322"/>
            <ac:spMk id="3" creationId="{7CBF6F40-4D06-2164-6CF8-CF52A9D56EAE}"/>
          </ac:spMkLst>
        </pc:spChg>
        <pc:spChg chg="ord">
          <ac:chgData name="Karmakar, Aparajita (RFI,RAL,)" userId="45694a31-da47-44b9-8385-4aa833d8a4b8" providerId="ADAL" clId="{EC720741-DFFF-4E39-8C73-7D081593B635}" dt="2025-09-04T09:40:57.667" v="2837" actId="166"/>
          <ac:spMkLst>
            <pc:docMk/>
            <pc:sldMk cId="670214124" sldId="322"/>
            <ac:spMk id="4" creationId="{6EB53DB3-555C-C911-2C21-11CD27D899EB}"/>
          </ac:spMkLst>
        </pc:spChg>
        <pc:graphicFrameChg chg="ord">
          <ac:chgData name="Karmakar, Aparajita (RFI,RAL,)" userId="45694a31-da47-44b9-8385-4aa833d8a4b8" providerId="ADAL" clId="{EC720741-DFFF-4E39-8C73-7D081593B635}" dt="2025-09-04T09:40:57.667" v="2837" actId="166"/>
          <ac:graphicFrameMkLst>
            <pc:docMk/>
            <pc:sldMk cId="670214124" sldId="322"/>
            <ac:graphicFrameMk id="21" creationId="{EA323FB4-9F11-A4FE-5995-3D1EB5BF28E9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09:39:35.226" v="2829" actId="2696"/>
        <pc:sldMkLst>
          <pc:docMk/>
          <pc:sldMk cId="2772013531" sldId="322"/>
        </pc:sldMkLst>
      </pc:sldChg>
      <pc:sldChg chg="delSp modSp add del mod">
        <pc:chgData name="Karmakar, Aparajita (RFI,RAL,)" userId="45694a31-da47-44b9-8385-4aa833d8a4b8" providerId="ADAL" clId="{EC720741-DFFF-4E39-8C73-7D081593B635}" dt="2025-09-04T09:39:30.367" v="2827" actId="47"/>
        <pc:sldMkLst>
          <pc:docMk/>
          <pc:sldMk cId="2808204443" sldId="322"/>
        </pc:sldMkLst>
        <pc:spChg chg="mod">
          <ac:chgData name="Karmakar, Aparajita (RFI,RAL,)" userId="45694a31-da47-44b9-8385-4aa833d8a4b8" providerId="ADAL" clId="{EC720741-DFFF-4E39-8C73-7D081593B635}" dt="2025-09-04T09:27:08.322" v="2803" actId="20577"/>
          <ac:spMkLst>
            <pc:docMk/>
            <pc:sldMk cId="2808204443" sldId="322"/>
            <ac:spMk id="2" creationId="{6A00A604-0EF6-9B8D-2D71-F109BAA114E6}"/>
          </ac:spMkLst>
        </pc:spChg>
        <pc:spChg chg="del">
          <ac:chgData name="Karmakar, Aparajita (RFI,RAL,)" userId="45694a31-da47-44b9-8385-4aa833d8a4b8" providerId="ADAL" clId="{EC720741-DFFF-4E39-8C73-7D081593B635}" dt="2025-09-04T09:27:11.572" v="2804" actId="478"/>
          <ac:spMkLst>
            <pc:docMk/>
            <pc:sldMk cId="2808204443" sldId="322"/>
            <ac:spMk id="4" creationId="{F03622F4-A229-0986-844D-01D5B4802A08}"/>
          </ac:spMkLst>
        </pc:spChg>
        <pc:spChg chg="del">
          <ac:chgData name="Karmakar, Aparajita (RFI,RAL,)" userId="45694a31-da47-44b9-8385-4aa833d8a4b8" providerId="ADAL" clId="{EC720741-DFFF-4E39-8C73-7D081593B635}" dt="2025-09-04T09:27:11.572" v="2804" actId="478"/>
          <ac:spMkLst>
            <pc:docMk/>
            <pc:sldMk cId="2808204443" sldId="322"/>
            <ac:spMk id="5" creationId="{43EEDEDD-303E-103C-645A-75B22FC5E704}"/>
          </ac:spMkLst>
        </pc:spChg>
        <pc:spChg chg="del">
          <ac:chgData name="Karmakar, Aparajita (RFI,RAL,)" userId="45694a31-da47-44b9-8385-4aa833d8a4b8" providerId="ADAL" clId="{EC720741-DFFF-4E39-8C73-7D081593B635}" dt="2025-09-04T09:27:11.572" v="2804" actId="478"/>
          <ac:spMkLst>
            <pc:docMk/>
            <pc:sldMk cId="2808204443" sldId="322"/>
            <ac:spMk id="6" creationId="{CC83045A-2A73-D8DC-9524-0AD63B928B48}"/>
          </ac:spMkLst>
        </pc:spChg>
        <pc:spChg chg="del">
          <ac:chgData name="Karmakar, Aparajita (RFI,RAL,)" userId="45694a31-da47-44b9-8385-4aa833d8a4b8" providerId="ADAL" clId="{EC720741-DFFF-4E39-8C73-7D081593B635}" dt="2025-09-04T09:27:11.572" v="2804" actId="478"/>
          <ac:spMkLst>
            <pc:docMk/>
            <pc:sldMk cId="2808204443" sldId="322"/>
            <ac:spMk id="19" creationId="{7165E333-AB9D-FA18-AD2B-A8EE1DBCF94E}"/>
          </ac:spMkLst>
        </pc:spChg>
        <pc:spChg chg="del">
          <ac:chgData name="Karmakar, Aparajita (RFI,RAL,)" userId="45694a31-da47-44b9-8385-4aa833d8a4b8" providerId="ADAL" clId="{EC720741-DFFF-4E39-8C73-7D081593B635}" dt="2025-09-04T09:27:11.572" v="2804" actId="478"/>
          <ac:spMkLst>
            <pc:docMk/>
            <pc:sldMk cId="2808204443" sldId="322"/>
            <ac:spMk id="20" creationId="{D4F153F0-B559-BBBC-776F-B8420BBC1CF3}"/>
          </ac:spMkLst>
        </pc:spChg>
        <pc:graphicFrameChg chg="del">
          <ac:chgData name="Karmakar, Aparajita (RFI,RAL,)" userId="45694a31-da47-44b9-8385-4aa833d8a4b8" providerId="ADAL" clId="{EC720741-DFFF-4E39-8C73-7D081593B635}" dt="2025-09-04T09:27:11.572" v="2804" actId="478"/>
          <ac:graphicFrameMkLst>
            <pc:docMk/>
            <pc:sldMk cId="2808204443" sldId="322"/>
            <ac:graphicFrameMk id="21" creationId="{86C024D9-2641-F105-33DE-A97C0B37D1B2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27:11.572" v="2804" actId="478"/>
          <ac:graphicFrameMkLst>
            <pc:docMk/>
            <pc:sldMk cId="2808204443" sldId="322"/>
            <ac:graphicFrameMk id="22" creationId="{DEACA38F-2A24-B65B-411D-4BD57BE1B60B}"/>
          </ac:graphicFrameMkLst>
        </pc:graphicFrameChg>
        <pc:picChg chg="del">
          <ac:chgData name="Karmakar, Aparajita (RFI,RAL,)" userId="45694a31-da47-44b9-8385-4aa833d8a4b8" providerId="ADAL" clId="{EC720741-DFFF-4E39-8C73-7D081593B635}" dt="2025-09-04T09:27:11.572" v="2804" actId="478"/>
          <ac:picMkLst>
            <pc:docMk/>
            <pc:sldMk cId="2808204443" sldId="322"/>
            <ac:picMk id="8" creationId="{A32F8EF2-172F-8C15-84B7-11B4A621E917}"/>
          </ac:picMkLst>
        </pc:picChg>
        <pc:picChg chg="del">
          <ac:chgData name="Karmakar, Aparajita (RFI,RAL,)" userId="45694a31-da47-44b9-8385-4aa833d8a4b8" providerId="ADAL" clId="{EC720741-DFFF-4E39-8C73-7D081593B635}" dt="2025-09-04T09:27:11.572" v="2804" actId="478"/>
          <ac:picMkLst>
            <pc:docMk/>
            <pc:sldMk cId="2808204443" sldId="322"/>
            <ac:picMk id="18" creationId="{A1C71A29-DF69-F0C0-298C-BCA78E25BD93}"/>
          </ac:picMkLst>
        </pc:picChg>
        <pc:picChg chg="del">
          <ac:chgData name="Karmakar, Aparajita (RFI,RAL,)" userId="45694a31-da47-44b9-8385-4aa833d8a4b8" providerId="ADAL" clId="{EC720741-DFFF-4E39-8C73-7D081593B635}" dt="2025-09-04T09:27:11.572" v="2804" actId="478"/>
          <ac:picMkLst>
            <pc:docMk/>
            <pc:sldMk cId="2808204443" sldId="322"/>
            <ac:picMk id="24" creationId="{5C20FEC4-601F-BE84-7711-78A792D304C8}"/>
          </ac:picMkLst>
        </pc:picChg>
      </pc:sldChg>
      <pc:sldChg chg="delSp add mod">
        <pc:chgData name="Karmakar, Aparajita (RFI,RAL,)" userId="45694a31-da47-44b9-8385-4aa833d8a4b8" providerId="ADAL" clId="{EC720741-DFFF-4E39-8C73-7D081593B635}" dt="2025-09-04T09:42:51.229" v="2849" actId="478"/>
        <pc:sldMkLst>
          <pc:docMk/>
          <pc:sldMk cId="4162829354" sldId="323"/>
        </pc:sldMkLst>
        <pc:spChg chg="del">
          <ac:chgData name="Karmakar, Aparajita (RFI,RAL,)" userId="45694a31-da47-44b9-8385-4aa833d8a4b8" providerId="ADAL" clId="{EC720741-DFFF-4E39-8C73-7D081593B635}" dt="2025-09-04T09:42:51.229" v="2849" actId="478"/>
          <ac:spMkLst>
            <pc:docMk/>
            <pc:sldMk cId="4162829354" sldId="323"/>
            <ac:spMk id="4" creationId="{3CD6ED4F-0795-E16C-D1B5-17E7A160D7F1}"/>
          </ac:spMkLst>
        </pc:spChg>
      </pc:sldChg>
      <pc:sldChg chg="delSp add mod">
        <pc:chgData name="Karmakar, Aparajita (RFI,RAL,)" userId="45694a31-da47-44b9-8385-4aa833d8a4b8" providerId="ADAL" clId="{EC720741-DFFF-4E39-8C73-7D081593B635}" dt="2025-09-04T09:42:59.378" v="2851" actId="478"/>
        <pc:sldMkLst>
          <pc:docMk/>
          <pc:sldMk cId="3266506069" sldId="324"/>
        </pc:sldMkLst>
        <pc:spChg chg="del">
          <ac:chgData name="Karmakar, Aparajita (RFI,RAL,)" userId="45694a31-da47-44b9-8385-4aa833d8a4b8" providerId="ADAL" clId="{EC720741-DFFF-4E39-8C73-7D081593B635}" dt="2025-09-04T09:42:59.378" v="2851" actId="478"/>
          <ac:spMkLst>
            <pc:docMk/>
            <pc:sldMk cId="3266506069" sldId="324"/>
            <ac:spMk id="3" creationId="{8E6D6949-EF9E-2337-692E-9DAD7CE2C71A}"/>
          </ac:spMkLst>
        </pc:spChg>
      </pc:sldChg>
      <pc:sldChg chg="add modTransition">
        <pc:chgData name="Karmakar, Aparajita (RFI,RAL,)" userId="45694a31-da47-44b9-8385-4aa833d8a4b8" providerId="ADAL" clId="{EC720741-DFFF-4E39-8C73-7D081593B635}" dt="2025-09-04T09:46:15.165" v="2868"/>
        <pc:sldMkLst>
          <pc:docMk/>
          <pc:sldMk cId="33533260" sldId="325"/>
        </pc:sldMkLst>
      </pc:sldChg>
      <pc:sldChg chg="delSp modSp add mod delAnim">
        <pc:chgData name="Karmakar, Aparajita (RFI,RAL,)" userId="45694a31-da47-44b9-8385-4aa833d8a4b8" providerId="ADAL" clId="{EC720741-DFFF-4E39-8C73-7D081593B635}" dt="2025-09-04T09:50:33.147" v="2908" actId="20577"/>
        <pc:sldMkLst>
          <pc:docMk/>
          <pc:sldMk cId="185405755" sldId="326"/>
        </pc:sldMkLst>
        <pc:spChg chg="del">
          <ac:chgData name="Karmakar, Aparajita (RFI,RAL,)" userId="45694a31-da47-44b9-8385-4aa833d8a4b8" providerId="ADAL" clId="{EC720741-DFFF-4E39-8C73-7D081593B635}" dt="2025-09-04T09:47:45.528" v="2876" actId="478"/>
          <ac:spMkLst>
            <pc:docMk/>
            <pc:sldMk cId="185405755" sldId="326"/>
            <ac:spMk id="10" creationId="{DC155D53-8A17-D9CB-2635-7DB22CA6B4C7}"/>
          </ac:spMkLst>
        </pc:spChg>
        <pc:spChg chg="del">
          <ac:chgData name="Karmakar, Aparajita (RFI,RAL,)" userId="45694a31-da47-44b9-8385-4aa833d8a4b8" providerId="ADAL" clId="{EC720741-DFFF-4E39-8C73-7D081593B635}" dt="2025-09-04T09:47:45.528" v="2876" actId="478"/>
          <ac:spMkLst>
            <pc:docMk/>
            <pc:sldMk cId="185405755" sldId="326"/>
            <ac:spMk id="11" creationId="{7332A5E5-A2F6-09C6-3F03-F56CD8A50496}"/>
          </ac:spMkLst>
        </pc:spChg>
        <pc:graphicFrameChg chg="del">
          <ac:chgData name="Karmakar, Aparajita (RFI,RAL,)" userId="45694a31-da47-44b9-8385-4aa833d8a4b8" providerId="ADAL" clId="{EC720741-DFFF-4E39-8C73-7D081593B635}" dt="2025-09-04T09:47:45.528" v="2876" actId="478"/>
          <ac:graphicFrameMkLst>
            <pc:docMk/>
            <pc:sldMk cId="185405755" sldId="326"/>
            <ac:graphicFrameMk id="6" creationId="{C1D5A818-4656-1F89-E3C5-F0D6CD33B394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47:45.528" v="2876" actId="478"/>
          <ac:graphicFrameMkLst>
            <pc:docMk/>
            <pc:sldMk cId="185405755" sldId="326"/>
            <ac:graphicFrameMk id="7" creationId="{AB789A9C-C4FE-E6F3-E49A-AD99477858AA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0:33.147" v="2908" actId="20577"/>
          <ac:graphicFrameMkLst>
            <pc:docMk/>
            <pc:sldMk cId="185405755" sldId="326"/>
            <ac:graphicFrameMk id="13" creationId="{10CEA9F5-D996-BFFD-1618-F4D3FAFBEFF3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47:50.607" v="2877" actId="2166"/>
          <ac:graphicFrameMkLst>
            <pc:docMk/>
            <pc:sldMk cId="185405755" sldId="326"/>
            <ac:graphicFrameMk id="14" creationId="{6FAFACFF-10C3-D074-1CDA-05E0626A8F81}"/>
          </ac:graphicFrameMkLst>
        </pc:graphicFrameChg>
      </pc:sldChg>
      <pc:sldChg chg="delSp modSp add mod delAnim">
        <pc:chgData name="Karmakar, Aparajita (RFI,RAL,)" userId="45694a31-da47-44b9-8385-4aa833d8a4b8" providerId="ADAL" clId="{EC720741-DFFF-4E39-8C73-7D081593B635}" dt="2025-09-04T09:50:30.369" v="2906" actId="20577"/>
        <pc:sldMkLst>
          <pc:docMk/>
          <pc:sldMk cId="461693509" sldId="327"/>
        </pc:sldMkLst>
        <pc:spChg chg="del">
          <ac:chgData name="Karmakar, Aparajita (RFI,RAL,)" userId="45694a31-da47-44b9-8385-4aa833d8a4b8" providerId="ADAL" clId="{EC720741-DFFF-4E39-8C73-7D081593B635}" dt="2025-09-04T09:48:31.977" v="2881" actId="478"/>
          <ac:spMkLst>
            <pc:docMk/>
            <pc:sldMk cId="461693509" sldId="327"/>
            <ac:spMk id="10" creationId="{EDB7D527-AD7F-B01F-A48F-365ACC837C48}"/>
          </ac:spMkLst>
        </pc:spChg>
        <pc:spChg chg="del">
          <ac:chgData name="Karmakar, Aparajita (RFI,RAL,)" userId="45694a31-da47-44b9-8385-4aa833d8a4b8" providerId="ADAL" clId="{EC720741-DFFF-4E39-8C73-7D081593B635}" dt="2025-09-04T09:48:31.977" v="2881" actId="478"/>
          <ac:spMkLst>
            <pc:docMk/>
            <pc:sldMk cId="461693509" sldId="327"/>
            <ac:spMk id="11" creationId="{6423BA88-0AC2-ED00-A190-B926DAC2567E}"/>
          </ac:spMkLst>
        </pc:spChg>
        <pc:graphicFrameChg chg="del">
          <ac:chgData name="Karmakar, Aparajita (RFI,RAL,)" userId="45694a31-da47-44b9-8385-4aa833d8a4b8" providerId="ADAL" clId="{EC720741-DFFF-4E39-8C73-7D081593B635}" dt="2025-09-04T09:48:31.977" v="2881" actId="478"/>
          <ac:graphicFrameMkLst>
            <pc:docMk/>
            <pc:sldMk cId="461693509" sldId="327"/>
            <ac:graphicFrameMk id="6" creationId="{392B9030-2E96-ACEC-14FD-4B3C5B166C8D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48:31.977" v="2881" actId="478"/>
          <ac:graphicFrameMkLst>
            <pc:docMk/>
            <pc:sldMk cId="461693509" sldId="327"/>
            <ac:graphicFrameMk id="7" creationId="{7E48AD5E-AFC2-7E9D-2B5B-8652ACC07E86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0:30.369" v="2906" actId="20577"/>
          <ac:graphicFrameMkLst>
            <pc:docMk/>
            <pc:sldMk cId="461693509" sldId="327"/>
            <ac:graphicFrameMk id="13" creationId="{00BB7BA3-DE4A-197D-B51C-5A04DC714792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48:26.159" v="2879" actId="2166"/>
          <ac:graphicFrameMkLst>
            <pc:docMk/>
            <pc:sldMk cId="461693509" sldId="327"/>
            <ac:graphicFrameMk id="14" creationId="{C1E21B81-B3A8-298E-1CBF-CDF13272C9FF}"/>
          </ac:graphicFrameMkLst>
        </pc:graphicFrameChg>
      </pc:sldChg>
      <pc:sldChg chg="delSp modSp add mod delAnim">
        <pc:chgData name="Karmakar, Aparajita (RFI,RAL,)" userId="45694a31-da47-44b9-8385-4aa833d8a4b8" providerId="ADAL" clId="{EC720741-DFFF-4E39-8C73-7D081593B635}" dt="2025-09-04T09:50:29.415" v="2904" actId="20577"/>
        <pc:sldMkLst>
          <pc:docMk/>
          <pc:sldMk cId="1858947752" sldId="328"/>
        </pc:sldMkLst>
        <pc:spChg chg="del">
          <ac:chgData name="Karmakar, Aparajita (RFI,RAL,)" userId="45694a31-da47-44b9-8385-4aa833d8a4b8" providerId="ADAL" clId="{EC720741-DFFF-4E39-8C73-7D081593B635}" dt="2025-09-04T09:48:40.574" v="2883" actId="478"/>
          <ac:spMkLst>
            <pc:docMk/>
            <pc:sldMk cId="1858947752" sldId="328"/>
            <ac:spMk id="10" creationId="{48747014-CEED-60C1-924E-6DB60DB3EE43}"/>
          </ac:spMkLst>
        </pc:spChg>
        <pc:spChg chg="del">
          <ac:chgData name="Karmakar, Aparajita (RFI,RAL,)" userId="45694a31-da47-44b9-8385-4aa833d8a4b8" providerId="ADAL" clId="{EC720741-DFFF-4E39-8C73-7D081593B635}" dt="2025-09-04T09:48:40.574" v="2883" actId="478"/>
          <ac:spMkLst>
            <pc:docMk/>
            <pc:sldMk cId="1858947752" sldId="328"/>
            <ac:spMk id="11" creationId="{58EDCD7C-A5EE-1F71-342E-18ADC459172E}"/>
          </ac:spMkLst>
        </pc:spChg>
        <pc:graphicFrameChg chg="del">
          <ac:chgData name="Karmakar, Aparajita (RFI,RAL,)" userId="45694a31-da47-44b9-8385-4aa833d8a4b8" providerId="ADAL" clId="{EC720741-DFFF-4E39-8C73-7D081593B635}" dt="2025-09-04T09:48:40.574" v="2883" actId="478"/>
          <ac:graphicFrameMkLst>
            <pc:docMk/>
            <pc:sldMk cId="1858947752" sldId="328"/>
            <ac:graphicFrameMk id="6" creationId="{F28DF923-B2B1-5E26-4350-61E622FA30FD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48:40.574" v="2883" actId="478"/>
          <ac:graphicFrameMkLst>
            <pc:docMk/>
            <pc:sldMk cId="1858947752" sldId="328"/>
            <ac:graphicFrameMk id="7" creationId="{1C229785-56F0-B503-40CE-CA124A6E2FB3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0:29.415" v="2904" actId="20577"/>
          <ac:graphicFrameMkLst>
            <pc:docMk/>
            <pc:sldMk cId="1858947752" sldId="328"/>
            <ac:graphicFrameMk id="13" creationId="{72ADBD9D-FC97-7F7C-6052-F38384083B7E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48:46.688" v="2884" actId="2166"/>
          <ac:graphicFrameMkLst>
            <pc:docMk/>
            <pc:sldMk cId="1858947752" sldId="328"/>
            <ac:graphicFrameMk id="14" creationId="{DFF54F26-D589-85E5-BA4D-FCDBED873CA4}"/>
          </ac:graphicFrameMkLst>
        </pc:graphicFrameChg>
      </pc:sldChg>
      <pc:sldChg chg="delSp modSp add mod delAnim">
        <pc:chgData name="Karmakar, Aparajita (RFI,RAL,)" userId="45694a31-da47-44b9-8385-4aa833d8a4b8" providerId="ADAL" clId="{EC720741-DFFF-4E39-8C73-7D081593B635}" dt="2025-09-04T09:50:28.381" v="2902" actId="20577"/>
        <pc:sldMkLst>
          <pc:docMk/>
          <pc:sldMk cId="4079859656" sldId="329"/>
        </pc:sldMkLst>
        <pc:spChg chg="del">
          <ac:chgData name="Karmakar, Aparajita (RFI,RAL,)" userId="45694a31-da47-44b9-8385-4aa833d8a4b8" providerId="ADAL" clId="{EC720741-DFFF-4E39-8C73-7D081593B635}" dt="2025-09-04T09:49:02.665" v="2887" actId="478"/>
          <ac:spMkLst>
            <pc:docMk/>
            <pc:sldMk cId="4079859656" sldId="329"/>
            <ac:spMk id="10" creationId="{9B914F50-51F8-79DA-58E2-0B07EA81F509}"/>
          </ac:spMkLst>
        </pc:spChg>
        <pc:spChg chg="del">
          <ac:chgData name="Karmakar, Aparajita (RFI,RAL,)" userId="45694a31-da47-44b9-8385-4aa833d8a4b8" providerId="ADAL" clId="{EC720741-DFFF-4E39-8C73-7D081593B635}" dt="2025-09-04T09:49:02.665" v="2887" actId="478"/>
          <ac:spMkLst>
            <pc:docMk/>
            <pc:sldMk cId="4079859656" sldId="329"/>
            <ac:spMk id="11" creationId="{9A7E1F4A-1CB6-84F7-FDF7-6A302DECB02A}"/>
          </ac:spMkLst>
        </pc:spChg>
        <pc:graphicFrameChg chg="del">
          <ac:chgData name="Karmakar, Aparajita (RFI,RAL,)" userId="45694a31-da47-44b9-8385-4aa833d8a4b8" providerId="ADAL" clId="{EC720741-DFFF-4E39-8C73-7D081593B635}" dt="2025-09-04T09:49:02.665" v="2887" actId="478"/>
          <ac:graphicFrameMkLst>
            <pc:docMk/>
            <pc:sldMk cId="4079859656" sldId="329"/>
            <ac:graphicFrameMk id="6" creationId="{85D9BC45-7BDE-283A-D0AF-4913065E6DF1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49:02.665" v="2887" actId="478"/>
          <ac:graphicFrameMkLst>
            <pc:docMk/>
            <pc:sldMk cId="4079859656" sldId="329"/>
            <ac:graphicFrameMk id="7" creationId="{14D59FCE-8D0A-0490-0834-506690021966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0:28.381" v="2902" actId="20577"/>
          <ac:graphicFrameMkLst>
            <pc:docMk/>
            <pc:sldMk cId="4079859656" sldId="329"/>
            <ac:graphicFrameMk id="13" creationId="{442163FA-5AE8-C2FD-DE1C-FFA857A8FE01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49:00.472" v="2886" actId="2166"/>
          <ac:graphicFrameMkLst>
            <pc:docMk/>
            <pc:sldMk cId="4079859656" sldId="329"/>
            <ac:graphicFrameMk id="14" creationId="{4FB0FE9B-B131-7ECE-030D-AC6982D3D948}"/>
          </ac:graphicFrameMkLst>
        </pc:graphicFrameChg>
      </pc:sldChg>
      <pc:sldChg chg="delSp modSp add mod delAnim">
        <pc:chgData name="Karmakar, Aparajita (RFI,RAL,)" userId="45694a31-da47-44b9-8385-4aa833d8a4b8" providerId="ADAL" clId="{EC720741-DFFF-4E39-8C73-7D081593B635}" dt="2025-09-04T09:51:00.815" v="2912" actId="21"/>
        <pc:sldMkLst>
          <pc:docMk/>
          <pc:sldMk cId="3006578962" sldId="330"/>
        </pc:sldMkLst>
        <pc:spChg chg="del">
          <ac:chgData name="Karmakar, Aparajita (RFI,RAL,)" userId="45694a31-da47-44b9-8385-4aa833d8a4b8" providerId="ADAL" clId="{EC720741-DFFF-4E39-8C73-7D081593B635}" dt="2025-09-04T09:51:00.815" v="2912" actId="21"/>
          <ac:spMkLst>
            <pc:docMk/>
            <pc:sldMk cId="3006578962" sldId="330"/>
            <ac:spMk id="10" creationId="{E25F03F9-71E5-8271-C331-64C8038327D6}"/>
          </ac:spMkLst>
        </pc:spChg>
        <pc:spChg chg="del">
          <ac:chgData name="Karmakar, Aparajita (RFI,RAL,)" userId="45694a31-da47-44b9-8385-4aa833d8a4b8" providerId="ADAL" clId="{EC720741-DFFF-4E39-8C73-7D081593B635}" dt="2025-09-04T09:51:00.815" v="2912" actId="21"/>
          <ac:spMkLst>
            <pc:docMk/>
            <pc:sldMk cId="3006578962" sldId="330"/>
            <ac:spMk id="11" creationId="{B588A32A-196B-C9C9-2C6D-D3ECDAE9F61B}"/>
          </ac:spMkLst>
        </pc:spChg>
        <pc:graphicFrameChg chg="del modGraphic">
          <ac:chgData name="Karmakar, Aparajita (RFI,RAL,)" userId="45694a31-da47-44b9-8385-4aa833d8a4b8" providerId="ADAL" clId="{EC720741-DFFF-4E39-8C73-7D081593B635}" dt="2025-09-04T09:51:00.815" v="2912" actId="21"/>
          <ac:graphicFrameMkLst>
            <pc:docMk/>
            <pc:sldMk cId="3006578962" sldId="330"/>
            <ac:graphicFrameMk id="6" creationId="{3D26910C-AAD3-4EBA-0EFF-12C4FF7D0445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51:00.815" v="2912" actId="21"/>
          <ac:graphicFrameMkLst>
            <pc:docMk/>
            <pc:sldMk cId="3006578962" sldId="330"/>
            <ac:graphicFrameMk id="7" creationId="{51DF621E-04F8-AD4D-9BAF-515BD6C68ADD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49:42.895" v="2892" actId="207"/>
          <ac:graphicFrameMkLst>
            <pc:docMk/>
            <pc:sldMk cId="3006578962" sldId="330"/>
            <ac:graphicFrameMk id="13" creationId="{258B6DFF-6F09-C6D8-08D4-649AE005D12B}"/>
          </ac:graphicFrameMkLst>
        </pc:graphicFrameChg>
      </pc:sldChg>
      <pc:sldChg chg="addSp delSp modSp add mod delAnim modAnim">
        <pc:chgData name="Karmakar, Aparajita (RFI,RAL,)" userId="45694a31-da47-44b9-8385-4aa833d8a4b8" providerId="ADAL" clId="{EC720741-DFFF-4E39-8C73-7D081593B635}" dt="2025-09-04T09:51:03.624" v="2913"/>
        <pc:sldMkLst>
          <pc:docMk/>
          <pc:sldMk cId="556426649" sldId="331"/>
        </pc:sldMkLst>
        <pc:spChg chg="add mod">
          <ac:chgData name="Karmakar, Aparajita (RFI,RAL,)" userId="45694a31-da47-44b9-8385-4aa833d8a4b8" providerId="ADAL" clId="{EC720741-DFFF-4E39-8C73-7D081593B635}" dt="2025-09-04T09:51:03.624" v="2913"/>
          <ac:spMkLst>
            <pc:docMk/>
            <pc:sldMk cId="556426649" sldId="331"/>
            <ac:spMk id="5" creationId="{E25F03F9-71E5-8271-C331-64C8038327D6}"/>
          </ac:spMkLst>
        </pc:spChg>
        <pc:spChg chg="del">
          <ac:chgData name="Karmakar, Aparajita (RFI,RAL,)" userId="45694a31-da47-44b9-8385-4aa833d8a4b8" providerId="ADAL" clId="{EC720741-DFFF-4E39-8C73-7D081593B635}" dt="2025-09-04T09:49:10.974" v="2889" actId="478"/>
          <ac:spMkLst>
            <pc:docMk/>
            <pc:sldMk cId="556426649" sldId="331"/>
            <ac:spMk id="10" creationId="{6ADC12DD-7815-59B9-92F4-D6920FFFC78E}"/>
          </ac:spMkLst>
        </pc:spChg>
        <pc:spChg chg="del">
          <ac:chgData name="Karmakar, Aparajita (RFI,RAL,)" userId="45694a31-da47-44b9-8385-4aa833d8a4b8" providerId="ADAL" clId="{EC720741-DFFF-4E39-8C73-7D081593B635}" dt="2025-09-04T09:49:10.974" v="2889" actId="478"/>
          <ac:spMkLst>
            <pc:docMk/>
            <pc:sldMk cId="556426649" sldId="331"/>
            <ac:spMk id="11" creationId="{B6F4FDC1-5F8B-53AC-FC8D-71959114807D}"/>
          </ac:spMkLst>
        </pc:spChg>
        <pc:spChg chg="add mod">
          <ac:chgData name="Karmakar, Aparajita (RFI,RAL,)" userId="45694a31-da47-44b9-8385-4aa833d8a4b8" providerId="ADAL" clId="{EC720741-DFFF-4E39-8C73-7D081593B635}" dt="2025-09-04T09:51:03.624" v="2913"/>
          <ac:spMkLst>
            <pc:docMk/>
            <pc:sldMk cId="556426649" sldId="331"/>
            <ac:spMk id="12" creationId="{B588A32A-196B-C9C9-2C6D-D3ECDAE9F61B}"/>
          </ac:spMkLst>
        </pc:spChg>
        <pc:graphicFrameChg chg="add mod">
          <ac:chgData name="Karmakar, Aparajita (RFI,RAL,)" userId="45694a31-da47-44b9-8385-4aa833d8a4b8" providerId="ADAL" clId="{EC720741-DFFF-4E39-8C73-7D081593B635}" dt="2025-09-04T09:51:03.624" v="2913"/>
          <ac:graphicFrameMkLst>
            <pc:docMk/>
            <pc:sldMk cId="556426649" sldId="331"/>
            <ac:graphicFrameMk id="3" creationId="{3D26910C-AAD3-4EBA-0EFF-12C4FF7D0445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9-04T09:51:03.624" v="2913"/>
          <ac:graphicFrameMkLst>
            <pc:docMk/>
            <pc:sldMk cId="556426649" sldId="331"/>
            <ac:graphicFrameMk id="4" creationId="{51DF621E-04F8-AD4D-9BAF-515BD6C68ADD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49:10.974" v="2889" actId="478"/>
          <ac:graphicFrameMkLst>
            <pc:docMk/>
            <pc:sldMk cId="556426649" sldId="331"/>
            <ac:graphicFrameMk id="6" creationId="{455CA90A-A57A-2B6E-B408-125E0F96ECEB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09:49:10.974" v="2889" actId="478"/>
          <ac:graphicFrameMkLst>
            <pc:docMk/>
            <pc:sldMk cId="556426649" sldId="331"/>
            <ac:graphicFrameMk id="7" creationId="{E3F736D1-895B-93ED-7158-267C319C51E1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49:37.150" v="2891" actId="207"/>
          <ac:graphicFrameMkLst>
            <pc:docMk/>
            <pc:sldMk cId="556426649" sldId="331"/>
            <ac:graphicFrameMk id="13" creationId="{99546F44-A714-5C04-9247-3CF134AA69F6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09:51:36.075" v="2939"/>
        <pc:sldMkLst>
          <pc:docMk/>
          <pc:sldMk cId="440426233" sldId="332"/>
        </pc:sldMkLst>
      </pc:sldChg>
      <pc:sldChg chg="add">
        <pc:chgData name="Karmakar, Aparajita (RFI,RAL,)" userId="45694a31-da47-44b9-8385-4aa833d8a4b8" providerId="ADAL" clId="{EC720741-DFFF-4E39-8C73-7D081593B635}" dt="2025-09-04T09:51:41.943" v="2940"/>
        <pc:sldMkLst>
          <pc:docMk/>
          <pc:sldMk cId="972510496" sldId="332"/>
        </pc:sldMkLst>
      </pc:sldChg>
      <pc:sldChg chg="add del">
        <pc:chgData name="Karmakar, Aparajita (RFI,RAL,)" userId="45694a31-da47-44b9-8385-4aa833d8a4b8" providerId="ADAL" clId="{EC720741-DFFF-4E39-8C73-7D081593B635}" dt="2025-09-04T09:51:35.122" v="2938"/>
        <pc:sldMkLst>
          <pc:docMk/>
          <pc:sldMk cId="810586734" sldId="333"/>
        </pc:sldMkLst>
      </pc:sldChg>
      <pc:sldChg chg="modSp add mod">
        <pc:chgData name="Karmakar, Aparajita (RFI,RAL,)" userId="45694a31-da47-44b9-8385-4aa833d8a4b8" providerId="ADAL" clId="{EC720741-DFFF-4E39-8C73-7D081593B635}" dt="2025-09-04T09:52:15.984" v="2958" actId="207"/>
        <pc:sldMkLst>
          <pc:docMk/>
          <pc:sldMk cId="1318308765" sldId="333"/>
        </pc:sldMkLst>
        <pc:graphicFrameChg chg="modGraphic">
          <ac:chgData name="Karmakar, Aparajita (RFI,RAL,)" userId="45694a31-da47-44b9-8385-4aa833d8a4b8" providerId="ADAL" clId="{EC720741-DFFF-4E39-8C73-7D081593B635}" dt="2025-09-04T09:52:15.984" v="2958" actId="207"/>
          <ac:graphicFrameMkLst>
            <pc:docMk/>
            <pc:sldMk cId="1318308765" sldId="333"/>
            <ac:graphicFrameMk id="10" creationId="{8E572638-1B9C-4333-765A-A273A6043ECF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2:12.006" v="2957" actId="2166"/>
          <ac:graphicFrameMkLst>
            <pc:docMk/>
            <pc:sldMk cId="1318308765" sldId="333"/>
            <ac:graphicFrameMk id="12" creationId="{F819CEC7-82E9-E6CF-9E74-5EF6778A8F01}"/>
          </ac:graphicFrameMkLst>
        </pc:graphicFrameChg>
      </pc:sldChg>
      <pc:sldChg chg="modSp add mod">
        <pc:chgData name="Karmakar, Aparajita (RFI,RAL,)" userId="45694a31-da47-44b9-8385-4aa833d8a4b8" providerId="ADAL" clId="{EC720741-DFFF-4E39-8C73-7D081593B635}" dt="2025-09-04T09:52:28.532" v="2960" actId="207"/>
        <pc:sldMkLst>
          <pc:docMk/>
          <pc:sldMk cId="151791438" sldId="334"/>
        </pc:sldMkLst>
        <pc:graphicFrameChg chg="modGraphic">
          <ac:chgData name="Karmakar, Aparajita (RFI,RAL,)" userId="45694a31-da47-44b9-8385-4aa833d8a4b8" providerId="ADAL" clId="{EC720741-DFFF-4E39-8C73-7D081593B635}" dt="2025-09-04T09:52:28.532" v="2960" actId="207"/>
          <ac:graphicFrameMkLst>
            <pc:docMk/>
            <pc:sldMk cId="151791438" sldId="334"/>
            <ac:graphicFrameMk id="10" creationId="{0BE884EA-4DD8-5489-5B16-C560492996B7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2:25.153" v="2959" actId="2166"/>
          <ac:graphicFrameMkLst>
            <pc:docMk/>
            <pc:sldMk cId="151791438" sldId="334"/>
            <ac:graphicFrameMk id="12" creationId="{70F2EDB5-97B1-A66B-3628-16DCB050C760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09:51:34.694" v="2937"/>
        <pc:sldMkLst>
          <pc:docMk/>
          <pc:sldMk cId="2481868663" sldId="334"/>
        </pc:sldMkLst>
      </pc:sldChg>
      <pc:sldChg chg="modSp add mod">
        <pc:chgData name="Karmakar, Aparajita (RFI,RAL,)" userId="45694a31-da47-44b9-8385-4aa833d8a4b8" providerId="ADAL" clId="{EC720741-DFFF-4E39-8C73-7D081593B635}" dt="2025-09-04T09:52:43.338" v="2962" actId="207"/>
        <pc:sldMkLst>
          <pc:docMk/>
          <pc:sldMk cId="2233797691" sldId="335"/>
        </pc:sldMkLst>
        <pc:graphicFrameChg chg="modGraphic">
          <ac:chgData name="Karmakar, Aparajita (RFI,RAL,)" userId="45694a31-da47-44b9-8385-4aa833d8a4b8" providerId="ADAL" clId="{EC720741-DFFF-4E39-8C73-7D081593B635}" dt="2025-09-04T09:52:43.338" v="2962" actId="207"/>
          <ac:graphicFrameMkLst>
            <pc:docMk/>
            <pc:sldMk cId="2233797691" sldId="335"/>
            <ac:graphicFrameMk id="10" creationId="{3425161C-E7A7-24DB-1FB4-EAB3428FC401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2:39.592" v="2961" actId="2166"/>
          <ac:graphicFrameMkLst>
            <pc:docMk/>
            <pc:sldMk cId="2233797691" sldId="335"/>
            <ac:graphicFrameMk id="12" creationId="{24AF8847-571F-4153-2AF9-DE895029E010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09:51:34.263" v="2936"/>
        <pc:sldMkLst>
          <pc:docMk/>
          <pc:sldMk cId="2843835573" sldId="335"/>
        </pc:sldMkLst>
      </pc:sldChg>
      <pc:sldChg chg="add del">
        <pc:chgData name="Karmakar, Aparajita (RFI,RAL,)" userId="45694a31-da47-44b9-8385-4aa833d8a4b8" providerId="ADAL" clId="{EC720741-DFFF-4E39-8C73-7D081593B635}" dt="2025-09-04T09:51:33.789" v="2935"/>
        <pc:sldMkLst>
          <pc:docMk/>
          <pc:sldMk cId="2828991198" sldId="336"/>
        </pc:sldMkLst>
      </pc:sldChg>
      <pc:sldChg chg="modSp add mod">
        <pc:chgData name="Karmakar, Aparajita (RFI,RAL,)" userId="45694a31-da47-44b9-8385-4aa833d8a4b8" providerId="ADAL" clId="{EC720741-DFFF-4E39-8C73-7D081593B635}" dt="2025-09-04T09:53:10.988" v="2964" actId="207"/>
        <pc:sldMkLst>
          <pc:docMk/>
          <pc:sldMk cId="3366861224" sldId="336"/>
        </pc:sldMkLst>
        <pc:graphicFrameChg chg="modGraphic">
          <ac:chgData name="Karmakar, Aparajita (RFI,RAL,)" userId="45694a31-da47-44b9-8385-4aa833d8a4b8" providerId="ADAL" clId="{EC720741-DFFF-4E39-8C73-7D081593B635}" dt="2025-09-04T09:53:10.988" v="2964" actId="207"/>
          <ac:graphicFrameMkLst>
            <pc:docMk/>
            <pc:sldMk cId="3366861224" sldId="336"/>
            <ac:graphicFrameMk id="10" creationId="{E256C630-2DDD-54AA-1F57-A66D0C04E3DA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3:07.809" v="2963" actId="2166"/>
          <ac:graphicFrameMkLst>
            <pc:docMk/>
            <pc:sldMk cId="3366861224" sldId="336"/>
            <ac:graphicFrameMk id="12" creationId="{B323AE63-21DB-7F14-E2D7-AFDF97F5D5AC}"/>
          </ac:graphicFrameMkLst>
        </pc:graphicFrameChg>
      </pc:sldChg>
      <pc:sldChg chg="modSp add mod">
        <pc:chgData name="Karmakar, Aparajita (RFI,RAL,)" userId="45694a31-da47-44b9-8385-4aa833d8a4b8" providerId="ADAL" clId="{EC720741-DFFF-4E39-8C73-7D081593B635}" dt="2025-09-04T09:53:22.933" v="2966" actId="207"/>
        <pc:sldMkLst>
          <pc:docMk/>
          <pc:sldMk cId="4010327179" sldId="337"/>
        </pc:sldMkLst>
        <pc:graphicFrameChg chg="modGraphic">
          <ac:chgData name="Karmakar, Aparajita (RFI,RAL,)" userId="45694a31-da47-44b9-8385-4aa833d8a4b8" providerId="ADAL" clId="{EC720741-DFFF-4E39-8C73-7D081593B635}" dt="2025-09-04T09:53:22.933" v="2966" actId="207"/>
          <ac:graphicFrameMkLst>
            <pc:docMk/>
            <pc:sldMk cId="4010327179" sldId="337"/>
            <ac:graphicFrameMk id="10" creationId="{7C99720C-4D5B-2FCD-D0C4-519DA5AAE985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3:19.318" v="2965" actId="2166"/>
          <ac:graphicFrameMkLst>
            <pc:docMk/>
            <pc:sldMk cId="4010327179" sldId="337"/>
            <ac:graphicFrameMk id="12" creationId="{27618C52-77B5-6972-3790-5F05534161BA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09:51:33.421" v="2934"/>
        <pc:sldMkLst>
          <pc:docMk/>
          <pc:sldMk cId="4289835239" sldId="337"/>
        </pc:sldMkLst>
      </pc:sldChg>
      <pc:sldChg chg="add del">
        <pc:chgData name="Karmakar, Aparajita (RFI,RAL,)" userId="45694a31-da47-44b9-8385-4aa833d8a4b8" providerId="ADAL" clId="{EC720741-DFFF-4E39-8C73-7D081593B635}" dt="2025-09-04T09:51:33.088" v="2933"/>
        <pc:sldMkLst>
          <pc:docMk/>
          <pc:sldMk cId="3087539785" sldId="338"/>
        </pc:sldMkLst>
      </pc:sldChg>
      <pc:sldChg chg="modSp add mod">
        <pc:chgData name="Karmakar, Aparajita (RFI,RAL,)" userId="45694a31-da47-44b9-8385-4aa833d8a4b8" providerId="ADAL" clId="{EC720741-DFFF-4E39-8C73-7D081593B635}" dt="2025-09-04T09:53:42.404" v="2968" actId="207"/>
        <pc:sldMkLst>
          <pc:docMk/>
          <pc:sldMk cId="3511882028" sldId="338"/>
        </pc:sldMkLst>
        <pc:graphicFrameChg chg="modGraphic">
          <ac:chgData name="Karmakar, Aparajita (RFI,RAL,)" userId="45694a31-da47-44b9-8385-4aa833d8a4b8" providerId="ADAL" clId="{EC720741-DFFF-4E39-8C73-7D081593B635}" dt="2025-09-04T09:53:42.404" v="2968" actId="207"/>
          <ac:graphicFrameMkLst>
            <pc:docMk/>
            <pc:sldMk cId="3511882028" sldId="338"/>
            <ac:graphicFrameMk id="10" creationId="{D54CE98B-4533-E710-9A72-44F87F74BB54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3:34.010" v="2967" actId="2166"/>
          <ac:graphicFrameMkLst>
            <pc:docMk/>
            <pc:sldMk cId="3511882028" sldId="338"/>
            <ac:graphicFrameMk id="12" creationId="{2B78EED0-408C-F4DA-3B07-4365608888FD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09:51:32.849" v="2932"/>
        <pc:sldMkLst>
          <pc:docMk/>
          <pc:sldMk cId="247456738" sldId="339"/>
        </pc:sldMkLst>
      </pc:sldChg>
      <pc:sldChg chg="modSp add mod">
        <pc:chgData name="Karmakar, Aparajita (RFI,RAL,)" userId="45694a31-da47-44b9-8385-4aa833d8a4b8" providerId="ADAL" clId="{EC720741-DFFF-4E39-8C73-7D081593B635}" dt="2025-09-04T09:53:52.561" v="2970" actId="207"/>
        <pc:sldMkLst>
          <pc:docMk/>
          <pc:sldMk cId="2493256912" sldId="339"/>
        </pc:sldMkLst>
        <pc:graphicFrameChg chg="modGraphic">
          <ac:chgData name="Karmakar, Aparajita (RFI,RAL,)" userId="45694a31-da47-44b9-8385-4aa833d8a4b8" providerId="ADAL" clId="{EC720741-DFFF-4E39-8C73-7D081593B635}" dt="2025-09-04T09:53:52.561" v="2970" actId="207"/>
          <ac:graphicFrameMkLst>
            <pc:docMk/>
            <pc:sldMk cId="2493256912" sldId="339"/>
            <ac:graphicFrameMk id="10" creationId="{FAA11E71-9DD6-2374-9FB0-236F82319929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3:49.515" v="2969" actId="2166"/>
          <ac:graphicFrameMkLst>
            <pc:docMk/>
            <pc:sldMk cId="2493256912" sldId="339"/>
            <ac:graphicFrameMk id="12" creationId="{64F4B418-A802-E872-AB48-C76F5E0D85E5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09:51:32.700" v="2931"/>
        <pc:sldMkLst>
          <pc:docMk/>
          <pc:sldMk cId="567623134" sldId="340"/>
        </pc:sldMkLst>
      </pc:sldChg>
      <pc:sldChg chg="modSp add mod">
        <pc:chgData name="Karmakar, Aparajita (RFI,RAL,)" userId="45694a31-da47-44b9-8385-4aa833d8a4b8" providerId="ADAL" clId="{EC720741-DFFF-4E39-8C73-7D081593B635}" dt="2025-09-04T09:54:05.730" v="2972" actId="207"/>
        <pc:sldMkLst>
          <pc:docMk/>
          <pc:sldMk cId="2966278387" sldId="340"/>
        </pc:sldMkLst>
        <pc:graphicFrameChg chg="modGraphic">
          <ac:chgData name="Karmakar, Aparajita (RFI,RAL,)" userId="45694a31-da47-44b9-8385-4aa833d8a4b8" providerId="ADAL" clId="{EC720741-DFFF-4E39-8C73-7D081593B635}" dt="2025-09-04T09:54:05.730" v="2972" actId="207"/>
          <ac:graphicFrameMkLst>
            <pc:docMk/>
            <pc:sldMk cId="2966278387" sldId="340"/>
            <ac:graphicFrameMk id="10" creationId="{0BEC302F-6AB3-393F-3FD3-F6362B3336E3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4:00.477" v="2971" actId="2166"/>
          <ac:graphicFrameMkLst>
            <pc:docMk/>
            <pc:sldMk cId="2966278387" sldId="340"/>
            <ac:graphicFrameMk id="12" creationId="{68B80AEE-00EF-9552-C36F-8082FC0270F7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09:51:32.562" v="2930"/>
        <pc:sldMkLst>
          <pc:docMk/>
          <pc:sldMk cId="647389730" sldId="341"/>
        </pc:sldMkLst>
      </pc:sldChg>
      <pc:sldChg chg="modSp add mod">
        <pc:chgData name="Karmakar, Aparajita (RFI,RAL,)" userId="45694a31-da47-44b9-8385-4aa833d8a4b8" providerId="ADAL" clId="{EC720741-DFFF-4E39-8C73-7D081593B635}" dt="2025-09-04T09:54:20.505" v="2974" actId="207"/>
        <pc:sldMkLst>
          <pc:docMk/>
          <pc:sldMk cId="2658123316" sldId="341"/>
        </pc:sldMkLst>
        <pc:graphicFrameChg chg="modGraphic">
          <ac:chgData name="Karmakar, Aparajita (RFI,RAL,)" userId="45694a31-da47-44b9-8385-4aa833d8a4b8" providerId="ADAL" clId="{EC720741-DFFF-4E39-8C73-7D081593B635}" dt="2025-09-04T09:54:20.505" v="2974" actId="207"/>
          <ac:graphicFrameMkLst>
            <pc:docMk/>
            <pc:sldMk cId="2658123316" sldId="341"/>
            <ac:graphicFrameMk id="10" creationId="{5CF08DB2-D0FF-519E-84B9-B25AAD4047A2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4:17.124" v="2973" actId="2166"/>
          <ac:graphicFrameMkLst>
            <pc:docMk/>
            <pc:sldMk cId="2658123316" sldId="341"/>
            <ac:graphicFrameMk id="12" creationId="{058DA05C-3098-8FBD-BF75-43127E631843}"/>
          </ac:graphicFrameMkLst>
        </pc:graphicFrameChg>
      </pc:sldChg>
      <pc:sldChg chg="modSp add mod">
        <pc:chgData name="Karmakar, Aparajita (RFI,RAL,)" userId="45694a31-da47-44b9-8385-4aa833d8a4b8" providerId="ADAL" clId="{EC720741-DFFF-4E39-8C73-7D081593B635}" dt="2025-09-04T09:54:33.249" v="2976" actId="207"/>
        <pc:sldMkLst>
          <pc:docMk/>
          <pc:sldMk cId="269993082" sldId="342"/>
        </pc:sldMkLst>
        <pc:graphicFrameChg chg="modGraphic">
          <ac:chgData name="Karmakar, Aparajita (RFI,RAL,)" userId="45694a31-da47-44b9-8385-4aa833d8a4b8" providerId="ADAL" clId="{EC720741-DFFF-4E39-8C73-7D081593B635}" dt="2025-09-04T09:54:33.249" v="2976" actId="207"/>
          <ac:graphicFrameMkLst>
            <pc:docMk/>
            <pc:sldMk cId="269993082" sldId="342"/>
            <ac:graphicFrameMk id="10" creationId="{A2EE5212-45ED-037F-008C-2643E026E815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4:29.441" v="2975" actId="2166"/>
          <ac:graphicFrameMkLst>
            <pc:docMk/>
            <pc:sldMk cId="269993082" sldId="342"/>
            <ac:graphicFrameMk id="12" creationId="{C9D67D7D-75BB-F616-4DCE-AA174A3F8E33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09:51:32.403" v="2929"/>
        <pc:sldMkLst>
          <pc:docMk/>
          <pc:sldMk cId="1419912861" sldId="342"/>
        </pc:sldMkLst>
      </pc:sldChg>
      <pc:sldChg chg="modSp add mod">
        <pc:chgData name="Karmakar, Aparajita (RFI,RAL,)" userId="45694a31-da47-44b9-8385-4aa833d8a4b8" providerId="ADAL" clId="{EC720741-DFFF-4E39-8C73-7D081593B635}" dt="2025-09-04T09:54:44.620" v="2978" actId="207"/>
        <pc:sldMkLst>
          <pc:docMk/>
          <pc:sldMk cId="1134130740" sldId="343"/>
        </pc:sldMkLst>
        <pc:graphicFrameChg chg="modGraphic">
          <ac:chgData name="Karmakar, Aparajita (RFI,RAL,)" userId="45694a31-da47-44b9-8385-4aa833d8a4b8" providerId="ADAL" clId="{EC720741-DFFF-4E39-8C73-7D081593B635}" dt="2025-09-04T09:54:44.620" v="2978" actId="207"/>
          <ac:graphicFrameMkLst>
            <pc:docMk/>
            <pc:sldMk cId="1134130740" sldId="343"/>
            <ac:graphicFrameMk id="10" creationId="{CF8EF711-7751-6F02-5813-D3F475A13142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4:41.030" v="2977" actId="2166"/>
          <ac:graphicFrameMkLst>
            <pc:docMk/>
            <pc:sldMk cId="1134130740" sldId="343"/>
            <ac:graphicFrameMk id="12" creationId="{54BC3F00-12F2-E05A-55EE-74B1A99749AB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09:51:32.259" v="2928"/>
        <pc:sldMkLst>
          <pc:docMk/>
          <pc:sldMk cId="2281573623" sldId="343"/>
        </pc:sldMkLst>
      </pc:sldChg>
      <pc:sldChg chg="add del">
        <pc:chgData name="Karmakar, Aparajita (RFI,RAL,)" userId="45694a31-da47-44b9-8385-4aa833d8a4b8" providerId="ADAL" clId="{EC720741-DFFF-4E39-8C73-7D081593B635}" dt="2025-09-04T09:51:32.100" v="2927"/>
        <pc:sldMkLst>
          <pc:docMk/>
          <pc:sldMk cId="2659895696" sldId="344"/>
        </pc:sldMkLst>
      </pc:sldChg>
      <pc:sldChg chg="modSp add mod">
        <pc:chgData name="Karmakar, Aparajita (RFI,RAL,)" userId="45694a31-da47-44b9-8385-4aa833d8a4b8" providerId="ADAL" clId="{EC720741-DFFF-4E39-8C73-7D081593B635}" dt="2025-09-04T09:54:54.087" v="2980" actId="207"/>
        <pc:sldMkLst>
          <pc:docMk/>
          <pc:sldMk cId="2796365502" sldId="344"/>
        </pc:sldMkLst>
        <pc:graphicFrameChg chg="modGraphic">
          <ac:chgData name="Karmakar, Aparajita (RFI,RAL,)" userId="45694a31-da47-44b9-8385-4aa833d8a4b8" providerId="ADAL" clId="{EC720741-DFFF-4E39-8C73-7D081593B635}" dt="2025-09-04T09:54:54.087" v="2980" actId="207"/>
          <ac:graphicFrameMkLst>
            <pc:docMk/>
            <pc:sldMk cId="2796365502" sldId="344"/>
            <ac:graphicFrameMk id="10" creationId="{15232ECB-4214-B353-1F46-2AA0767546A1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4:50.698" v="2979" actId="2166"/>
          <ac:graphicFrameMkLst>
            <pc:docMk/>
            <pc:sldMk cId="2796365502" sldId="344"/>
            <ac:graphicFrameMk id="12" creationId="{495A1158-73DF-29ED-5CFD-8DECBE445F58}"/>
          </ac:graphicFrameMkLst>
        </pc:graphicFrameChg>
      </pc:sldChg>
      <pc:sldChg chg="modSp add mod">
        <pc:chgData name="Karmakar, Aparajita (RFI,RAL,)" userId="45694a31-da47-44b9-8385-4aa833d8a4b8" providerId="ADAL" clId="{EC720741-DFFF-4E39-8C73-7D081593B635}" dt="2025-09-04T09:55:02.620" v="2981" actId="207"/>
        <pc:sldMkLst>
          <pc:docMk/>
          <pc:sldMk cId="1600359727" sldId="345"/>
        </pc:sldMkLst>
        <pc:graphicFrameChg chg="modGraphic">
          <ac:chgData name="Karmakar, Aparajita (RFI,RAL,)" userId="45694a31-da47-44b9-8385-4aa833d8a4b8" providerId="ADAL" clId="{EC720741-DFFF-4E39-8C73-7D081593B635}" dt="2025-09-04T09:55:02.620" v="2981" actId="207"/>
          <ac:graphicFrameMkLst>
            <pc:docMk/>
            <pc:sldMk cId="1600359727" sldId="345"/>
            <ac:graphicFrameMk id="10" creationId="{2B647952-B3BE-3CF5-B725-AA515FE02F42}"/>
          </ac:graphicFrameMkLst>
        </pc:graphicFrameChg>
      </pc:sldChg>
      <pc:sldChg chg="modSp add mod">
        <pc:chgData name="Karmakar, Aparajita (RFI,RAL,)" userId="45694a31-da47-44b9-8385-4aa833d8a4b8" providerId="ADAL" clId="{EC720741-DFFF-4E39-8C73-7D081593B635}" dt="2025-09-04T09:57:26.464" v="3000" actId="207"/>
        <pc:sldMkLst>
          <pc:docMk/>
          <pc:sldMk cId="825148705" sldId="346"/>
        </pc:sldMkLst>
        <pc:graphicFrameChg chg="modGraphic">
          <ac:chgData name="Karmakar, Aparajita (RFI,RAL,)" userId="45694a31-da47-44b9-8385-4aa833d8a4b8" providerId="ADAL" clId="{EC720741-DFFF-4E39-8C73-7D081593B635}" dt="2025-09-04T09:56:59.937" v="2994" actId="207"/>
          <ac:graphicFrameMkLst>
            <pc:docMk/>
            <pc:sldMk cId="825148705" sldId="346"/>
            <ac:graphicFrameMk id="9" creationId="{F09C9481-79C5-EBBE-4165-961FF2819749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7:22.829" v="2999" actId="207"/>
          <ac:graphicFrameMkLst>
            <pc:docMk/>
            <pc:sldMk cId="825148705" sldId="346"/>
            <ac:graphicFrameMk id="11" creationId="{6B84CC7B-1F9C-58AB-D9D2-EB28E2D1D3B4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7:03.409" v="2995" actId="207"/>
          <ac:graphicFrameMkLst>
            <pc:docMk/>
            <pc:sldMk cId="825148705" sldId="346"/>
            <ac:graphicFrameMk id="15" creationId="{50D0085A-3140-ED07-B243-AF2A4E842A92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09:57:26.464" v="3000" actId="207"/>
          <ac:graphicFrameMkLst>
            <pc:docMk/>
            <pc:sldMk cId="825148705" sldId="346"/>
            <ac:graphicFrameMk id="16" creationId="{BDB5DBA3-F0D7-B211-D920-445B1F56CC63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09:55:32.126" v="2982" actId="47"/>
        <pc:sldMkLst>
          <pc:docMk/>
          <pc:sldMk cId="3204698817" sldId="346"/>
        </pc:sldMkLst>
      </pc:sldChg>
      <pc:sldChg chg="modSp add mod">
        <pc:chgData name="Karmakar, Aparajita (RFI,RAL,)" userId="45694a31-da47-44b9-8385-4aa833d8a4b8" providerId="ADAL" clId="{EC720741-DFFF-4E39-8C73-7D081593B635}" dt="2025-09-04T10:13:52.334" v="3181" actId="20577"/>
        <pc:sldMkLst>
          <pc:docMk/>
          <pc:sldMk cId="4228880517" sldId="347"/>
        </pc:sldMkLst>
        <pc:graphicFrameChg chg="mod modGraphic">
          <ac:chgData name="Karmakar, Aparajita (RFI,RAL,)" userId="45694a31-da47-44b9-8385-4aa833d8a4b8" providerId="ADAL" clId="{EC720741-DFFF-4E39-8C73-7D081593B635}" dt="2025-09-04T10:13:52.334" v="3181" actId="20577"/>
          <ac:graphicFrameMkLst>
            <pc:docMk/>
            <pc:sldMk cId="4228880517" sldId="347"/>
            <ac:graphicFrameMk id="9" creationId="{317D1A46-FDA6-01B4-B1A1-E0D0A7D8FEC3}"/>
          </ac:graphicFrameMkLst>
        </pc:graphicFrameChg>
      </pc:sldChg>
      <pc:sldChg chg="add">
        <pc:chgData name="Karmakar, Aparajita (RFI,RAL,)" userId="45694a31-da47-44b9-8385-4aa833d8a4b8" providerId="ADAL" clId="{EC720741-DFFF-4E39-8C73-7D081593B635}" dt="2025-09-04T10:16:15.916" v="3193"/>
        <pc:sldMkLst>
          <pc:docMk/>
          <pc:sldMk cId="2097738174" sldId="348"/>
        </pc:sldMkLst>
      </pc:sldChg>
      <pc:sldChg chg="addSp delSp modSp add mod modTransition">
        <pc:chgData name="Karmakar, Aparajita (RFI,RAL,)" userId="45694a31-da47-44b9-8385-4aa833d8a4b8" providerId="ADAL" clId="{EC720741-DFFF-4E39-8C73-7D081593B635}" dt="2025-09-04T10:41:20.861" v="3902"/>
        <pc:sldMkLst>
          <pc:docMk/>
          <pc:sldMk cId="3613196614" sldId="349"/>
        </pc:sldMkLst>
        <pc:spChg chg="add mod">
          <ac:chgData name="Karmakar, Aparajita (RFI,RAL,)" userId="45694a31-da47-44b9-8385-4aa833d8a4b8" providerId="ADAL" clId="{EC720741-DFFF-4E39-8C73-7D081593B635}" dt="2025-09-04T10:19:17.453" v="3312" actId="1076"/>
          <ac:spMkLst>
            <pc:docMk/>
            <pc:sldMk cId="3613196614" sldId="349"/>
            <ac:spMk id="5" creationId="{C5976F47-3A0C-71F6-045C-838DF7960F8B}"/>
          </ac:spMkLst>
        </pc:spChg>
        <pc:spChg chg="add mod">
          <ac:chgData name="Karmakar, Aparajita (RFI,RAL,)" userId="45694a31-da47-44b9-8385-4aa833d8a4b8" providerId="ADAL" clId="{EC720741-DFFF-4E39-8C73-7D081593B635}" dt="2025-09-04T10:19:53.063" v="3320" actId="1035"/>
          <ac:spMkLst>
            <pc:docMk/>
            <pc:sldMk cId="3613196614" sldId="349"/>
            <ac:spMk id="6" creationId="{13BFB5FF-B965-0B84-5A27-C0ABC36BA387}"/>
          </ac:spMkLst>
        </pc:spChg>
        <pc:spChg chg="del">
          <ac:chgData name="Karmakar, Aparajita (RFI,RAL,)" userId="45694a31-da47-44b9-8385-4aa833d8a4b8" providerId="ADAL" clId="{EC720741-DFFF-4E39-8C73-7D081593B635}" dt="2025-09-04T10:18:18.825" v="3262" actId="478"/>
          <ac:spMkLst>
            <pc:docMk/>
            <pc:sldMk cId="3613196614" sldId="349"/>
            <ac:spMk id="10" creationId="{9C10972D-FE65-B86B-405F-A2DB37710126}"/>
          </ac:spMkLst>
        </pc:spChg>
        <pc:graphicFrameChg chg="add mod modGraphic">
          <ac:chgData name="Karmakar, Aparajita (RFI,RAL,)" userId="45694a31-da47-44b9-8385-4aa833d8a4b8" providerId="ADAL" clId="{EC720741-DFFF-4E39-8C73-7D081593B635}" dt="2025-09-04T10:18:48.370" v="3266" actId="12385"/>
          <ac:graphicFrameMkLst>
            <pc:docMk/>
            <pc:sldMk cId="3613196614" sldId="349"/>
            <ac:graphicFrameMk id="3" creationId="{EBE613F8-133E-B218-BD50-0DB05F4CEF03}"/>
          </ac:graphicFrameMkLst>
        </pc:graphicFrameChg>
        <pc:graphicFrameChg chg="modGraphic">
          <ac:chgData name="Karmakar, Aparajita (RFI,RAL,)" userId="45694a31-da47-44b9-8385-4aa833d8a4b8" providerId="ADAL" clId="{EC720741-DFFF-4E39-8C73-7D081593B635}" dt="2025-09-04T10:18:21.186" v="3263" actId="14100"/>
          <ac:graphicFrameMkLst>
            <pc:docMk/>
            <pc:sldMk cId="3613196614" sldId="349"/>
            <ac:graphicFrameMk id="4" creationId="{52449729-27BF-5252-428A-E0B9ECFF4CA1}"/>
          </ac:graphicFrameMkLst>
        </pc:graphicFrameChg>
      </pc:sldChg>
      <pc:sldChg chg="add del">
        <pc:chgData name="Karmakar, Aparajita (RFI,RAL,)" userId="45694a31-da47-44b9-8385-4aa833d8a4b8" providerId="ADAL" clId="{EC720741-DFFF-4E39-8C73-7D081593B635}" dt="2025-09-04T10:17:50.309" v="3220"/>
        <pc:sldMkLst>
          <pc:docMk/>
          <pc:sldMk cId="3636201012" sldId="349"/>
        </pc:sldMkLst>
      </pc:sldChg>
      <pc:sldChg chg="addSp delSp modSp add mod modAnim">
        <pc:chgData name="Karmakar, Aparajita (RFI,RAL,)" userId="45694a31-da47-44b9-8385-4aa833d8a4b8" providerId="ADAL" clId="{EC720741-DFFF-4E39-8C73-7D081593B635}" dt="2025-09-04T10:40:13.406" v="3901"/>
        <pc:sldMkLst>
          <pc:docMk/>
          <pc:sldMk cId="521112446" sldId="350"/>
        </pc:sldMkLst>
        <pc:spChg chg="mod">
          <ac:chgData name="Karmakar, Aparajita (RFI,RAL,)" userId="45694a31-da47-44b9-8385-4aa833d8a4b8" providerId="ADAL" clId="{EC720741-DFFF-4E39-8C73-7D081593B635}" dt="2025-09-04T10:22:21.253" v="3328" actId="20577"/>
          <ac:spMkLst>
            <pc:docMk/>
            <pc:sldMk cId="521112446" sldId="350"/>
            <ac:spMk id="2" creationId="{A5921E30-C398-D9A6-2937-CCD37CEE6EB2}"/>
          </ac:spMkLst>
        </pc:spChg>
        <pc:spChg chg="del">
          <ac:chgData name="Karmakar, Aparajita (RFI,RAL,)" userId="45694a31-da47-44b9-8385-4aa833d8a4b8" providerId="ADAL" clId="{EC720741-DFFF-4E39-8C73-7D081593B635}" dt="2025-09-04T10:22:23.751" v="3329" actId="478"/>
          <ac:spMkLst>
            <pc:docMk/>
            <pc:sldMk cId="521112446" sldId="350"/>
            <ac:spMk id="4" creationId="{A08EAD4F-555A-58C1-8CA5-EF1CFE9289BB}"/>
          </ac:spMkLst>
        </pc:spChg>
        <pc:spChg chg="add del">
          <ac:chgData name="Karmakar, Aparajita (RFI,RAL,)" userId="45694a31-da47-44b9-8385-4aa833d8a4b8" providerId="ADAL" clId="{EC720741-DFFF-4E39-8C73-7D081593B635}" dt="2025-09-04T10:24:22.536" v="3411" actId="22"/>
          <ac:spMkLst>
            <pc:docMk/>
            <pc:sldMk cId="521112446" sldId="350"/>
            <ac:spMk id="7" creationId="{5706B356-D46E-D621-E251-0278989F420B}"/>
          </ac:spMkLst>
        </pc:spChg>
        <pc:spChg chg="del">
          <ac:chgData name="Karmakar, Aparajita (RFI,RAL,)" userId="45694a31-da47-44b9-8385-4aa833d8a4b8" providerId="ADAL" clId="{EC720741-DFFF-4E39-8C73-7D081593B635}" dt="2025-09-04T10:22:23.751" v="3329" actId="478"/>
          <ac:spMkLst>
            <pc:docMk/>
            <pc:sldMk cId="521112446" sldId="350"/>
            <ac:spMk id="12" creationId="{DB56F29F-BCA2-BC8D-1EE4-DFDF2DC9EBB2}"/>
          </ac:spMkLst>
        </pc:spChg>
        <pc:graphicFrameChg chg="add mod modGraphic">
          <ac:chgData name="Karmakar, Aparajita (RFI,RAL,)" userId="45694a31-da47-44b9-8385-4aa833d8a4b8" providerId="ADAL" clId="{EC720741-DFFF-4E39-8C73-7D081593B635}" dt="2025-09-04T10:29:05.370" v="3493" actId="242"/>
          <ac:graphicFrameMkLst>
            <pc:docMk/>
            <pc:sldMk cId="521112446" sldId="350"/>
            <ac:graphicFrameMk id="3" creationId="{9C286066-E09A-16AE-D3DB-7807710A90DB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10:22:23.751" v="3329" actId="478"/>
          <ac:graphicFrameMkLst>
            <pc:docMk/>
            <pc:sldMk cId="521112446" sldId="350"/>
            <ac:graphicFrameMk id="5" creationId="{BC79F1E9-96B4-7D8D-A09B-645895392CB3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9-04T10:26:54.550" v="3434" actId="1037"/>
          <ac:graphicFrameMkLst>
            <pc:docMk/>
            <pc:sldMk cId="521112446" sldId="350"/>
            <ac:graphicFrameMk id="8" creationId="{B7837D33-56E8-2B59-6683-652A7A45B21B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9-04T10:25:18.525" v="3420" actId="1076"/>
          <ac:graphicFrameMkLst>
            <pc:docMk/>
            <pc:sldMk cId="521112446" sldId="350"/>
            <ac:graphicFrameMk id="9" creationId="{16EC8018-9EBE-741D-787B-53DAE9E9C470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9-04T10:25:31.352" v="3421"/>
          <ac:graphicFrameMkLst>
            <pc:docMk/>
            <pc:sldMk cId="521112446" sldId="350"/>
            <ac:graphicFrameMk id="10" creationId="{2CF9B249-F48D-6D0E-7CB7-E73577246527}"/>
          </ac:graphicFrameMkLst>
        </pc:graphicFrameChg>
        <pc:graphicFrameChg chg="add mod modGraphic">
          <ac:chgData name="Karmakar, Aparajita (RFI,RAL,)" userId="45694a31-da47-44b9-8385-4aa833d8a4b8" providerId="ADAL" clId="{EC720741-DFFF-4E39-8C73-7D081593B635}" dt="2025-09-04T10:26:38.869" v="3431" actId="1076"/>
          <ac:graphicFrameMkLst>
            <pc:docMk/>
            <pc:sldMk cId="521112446" sldId="350"/>
            <ac:graphicFrameMk id="11" creationId="{112FB4A9-C179-4D50-A3F2-364BE33A2D5C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10:22:23.751" v="3329" actId="478"/>
          <ac:graphicFrameMkLst>
            <pc:docMk/>
            <pc:sldMk cId="521112446" sldId="350"/>
            <ac:graphicFrameMk id="13" creationId="{ADC53A05-E5B2-467E-3340-AAEAFBD4671F}"/>
          </ac:graphicFrameMkLst>
        </pc:graphicFrameChg>
        <pc:graphicFrameChg chg="add mod">
          <ac:chgData name="Karmakar, Aparajita (RFI,RAL,)" userId="45694a31-da47-44b9-8385-4aa833d8a4b8" providerId="ADAL" clId="{EC720741-DFFF-4E39-8C73-7D081593B635}" dt="2025-09-04T10:26:34.521" v="3430" actId="1076"/>
          <ac:graphicFrameMkLst>
            <pc:docMk/>
            <pc:sldMk cId="521112446" sldId="350"/>
            <ac:graphicFrameMk id="14" creationId="{A92D3DDF-60DA-FFBF-6171-7F8AD06B100C}"/>
          </ac:graphicFrameMkLst>
        </pc:graphicFrameChg>
      </pc:sldChg>
      <pc:sldChg chg="delSp modSp add mod delAnim">
        <pc:chgData name="Karmakar, Aparajita (RFI,RAL,)" userId="45694a31-da47-44b9-8385-4aa833d8a4b8" providerId="ADAL" clId="{EC720741-DFFF-4E39-8C73-7D081593B635}" dt="2025-09-04T10:33:28.602" v="3852" actId="207"/>
        <pc:sldMkLst>
          <pc:docMk/>
          <pc:sldMk cId="123681775" sldId="351"/>
        </pc:sldMkLst>
        <pc:graphicFrameChg chg="mod modGraphic">
          <ac:chgData name="Karmakar, Aparajita (RFI,RAL,)" userId="45694a31-da47-44b9-8385-4aa833d8a4b8" providerId="ADAL" clId="{EC720741-DFFF-4E39-8C73-7D081593B635}" dt="2025-09-04T10:33:28.602" v="3852" actId="207"/>
          <ac:graphicFrameMkLst>
            <pc:docMk/>
            <pc:sldMk cId="123681775" sldId="351"/>
            <ac:graphicFrameMk id="3" creationId="{CBA7D7E5-1693-DB0B-34D9-8017B1E2C2F2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10:28:14.293" v="3437" actId="478"/>
          <ac:graphicFrameMkLst>
            <pc:docMk/>
            <pc:sldMk cId="123681775" sldId="351"/>
            <ac:graphicFrameMk id="8" creationId="{5F6C7DE2-1560-333A-EB35-3964D0F39DFB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10:28:14.293" v="3437" actId="478"/>
          <ac:graphicFrameMkLst>
            <pc:docMk/>
            <pc:sldMk cId="123681775" sldId="351"/>
            <ac:graphicFrameMk id="9" creationId="{839E3BF0-E0E2-F305-18F9-B5C3DD59D839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10:28:14.293" v="3437" actId="478"/>
          <ac:graphicFrameMkLst>
            <pc:docMk/>
            <pc:sldMk cId="123681775" sldId="351"/>
            <ac:graphicFrameMk id="11" creationId="{4A865E0E-599D-3544-2E5F-D712E564001B}"/>
          </ac:graphicFrameMkLst>
        </pc:graphicFrameChg>
        <pc:graphicFrameChg chg="del">
          <ac:chgData name="Karmakar, Aparajita (RFI,RAL,)" userId="45694a31-da47-44b9-8385-4aa833d8a4b8" providerId="ADAL" clId="{EC720741-DFFF-4E39-8C73-7D081593B635}" dt="2025-09-04T10:28:14.293" v="3437" actId="478"/>
          <ac:graphicFrameMkLst>
            <pc:docMk/>
            <pc:sldMk cId="123681775" sldId="351"/>
            <ac:graphicFrameMk id="14" creationId="{530ADF33-A32D-B3EF-7ED3-BE708DC7DA84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89E4C7-34EB-4099-8184-A27582F7AB28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B624B5-C4C4-4191-AD73-188C4113FBD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2195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B624B5-C4C4-4191-AD73-188C4113FBDD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277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3FF94-1B57-4289-E419-29E4D35030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A0AA7-C5CA-9C25-0D2E-E2AADB903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FEE6C-B5EF-E902-FE37-5DFDF33D4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4B23F-1322-7C00-76F3-E3EFD21A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C3D481-5A93-007C-2901-8A25BC89D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8551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739A0-709D-F607-A931-7D7952370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CC7CA0-A369-BA5D-7EB7-0266E21099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2BD17B-E2FF-E0B7-614D-DA58567F8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99BC-9FB2-43AB-AFEF-0AA2EFF4B7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BAD0BA-954A-E470-01B2-DF4113213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01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9F88D-596D-B32D-30E8-7E2F9EE09D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A6674-58B6-DF73-3DFE-6BE452100A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80C3F9-23DF-074D-0296-2AF2A3413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F19425-B251-18A9-1A4B-39E69F8DB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DE7ACB-3510-2290-A697-28139D007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5495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BA67E-9278-FD1A-8100-E5B43078B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D7CD2-5708-D0A0-8C8D-2D9D6D56C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9BCBC-FE64-593C-00C4-FF612A532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D3270A-0062-6374-D601-99E5449A8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D3BBDC-0822-B66F-C8DC-CA42E37DD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103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7C5AF2-8D1E-4D4C-5FF7-58BE4F730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8FA376-39F5-D165-642D-2092B3A23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A2D2EE-6E30-3F6F-FF88-723944307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C6F6F-2CA7-419A-AE55-85AAC8401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16337-655F-E47F-E223-5782E6E97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60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B04FA-D5CE-9150-2F95-DDBF485FE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E5452-33E0-960E-8B8D-9BED872468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B260A5-C2B4-B3A0-E616-FE351E4587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D60EF2-5645-549F-7978-EB9FD6136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CABBF7-B58F-C3BC-84F4-8333A6A41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9646B9-59CC-70FB-2B1E-7D8691C68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81141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0EC7-59D9-8F87-E464-CBEDA79CD8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11507-B5B9-E21D-BCAC-38D21B5F99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34812-14DF-E03C-3F4A-F313FA5C74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A1262B-CF7A-54F1-DA21-0B0260F3B1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EDA1F-9DDA-8FCA-6C62-DC8C62E749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4BBA9B-5FD4-099C-8B44-CF2A41CCF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E37D7E-D3FF-9D0D-082F-E4F523F1E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23BE20-5F72-DE0D-73B7-81160EC96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951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7EB09-F4F8-3B44-D84E-D7450B0138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BBF7E2-F7BD-D675-99DA-B81DDE786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ADCC89-D122-8E8F-1311-DB7DA035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4DDFCF-EA87-BC97-D459-7EDFEEE49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0310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2CB931-678B-31EF-E63E-0B66CE012D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D1B484-CB54-74F8-E65C-109424DF2A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2976B8-C0A8-EA2F-D991-185802569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206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B8A06-11A7-D712-0B30-CE1F39EFA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02B22-41C4-4290-7838-74889388A2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8FC439-2170-440E-299E-BEB6834BD6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926BD-1CBC-A881-5015-46115E339F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AFD625-8ABC-3F35-2667-6D8105DE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B171D8-CFF5-40ED-3787-6557E5685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4322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8208-B43D-367B-48C8-8C199B2012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029BD3-4F62-409D-B6D3-BA8063B39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BAC07D-292A-7254-8B4D-E0C8D32610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3EA5F0-6CAE-C509-0939-F79D83DAA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94E4AE-5FB2-9921-DEAF-2E8FA02876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EFA1A8-888E-8448-94BF-D2254D0B8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127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9D6033-62BF-871D-F397-0A12E70B4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DA7625-3421-5967-2E42-5ECF8A3810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BDD45-519A-5270-AC1B-016572F05F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14FEC8-7007-45FA-BCC5-0B4687C392CF}" type="datetimeFigureOut">
              <a:rPr lang="en-GB" smtClean="0"/>
              <a:t>04/09/2025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FC1D45-4B0F-43C4-F9DF-B49ED61498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10356F-961B-5F1C-7EFF-08ECCD71D0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D49D65-5F74-44F2-8DFD-684E170B157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595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jpeg"/><Relationship Id="rId9" Type="http://schemas.openxmlformats.org/officeDocument/2006/relationships/image" Target="../media/image10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7" Type="http://schemas.openxmlformats.org/officeDocument/2006/relationships/image" Target="../media/image17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609FF9A-4FCE-468E-A86A-C9AB525EA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21E12D4-3A88-428D-8E5E-AF1AFD923D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 descr="Futuristic DNA helix in black background">
            <a:extLst>
              <a:ext uri="{FF2B5EF4-FFF2-40B4-BE49-F238E27FC236}">
                <a16:creationId xmlns:a16="http://schemas.microsoft.com/office/drawing/2014/main" id="{12D2C1AF-606D-84D3-E0A7-0E2DF105A68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60000"/>
          </a:blip>
          <a:srcRect/>
          <a:stretch>
            <a:fillRect/>
          </a:stretch>
        </p:blipFill>
        <p:spPr>
          <a:xfrm>
            <a:off x="-1" y="10"/>
            <a:ext cx="1219200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3B056F6-C093-7BC4-C8AB-3BFD12802C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914402"/>
            <a:ext cx="10515600" cy="2985923"/>
          </a:xfrm>
        </p:spPr>
        <p:txBody>
          <a:bodyPr>
            <a:norm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Natural Language Processing for Genomic Data</a:t>
            </a:r>
            <a:endParaRPr lang="en-GB" sz="5200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773D15-DB29-73BF-F0F2-F8BF80EA20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4072040"/>
            <a:ext cx="10515600" cy="1384310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chemeClr val="bg1"/>
                </a:solidFill>
              </a:rPr>
              <a:t>Aparajita Karmakar</a:t>
            </a:r>
          </a:p>
          <a:p>
            <a:r>
              <a:rPr lang="en-GB" dirty="0">
                <a:solidFill>
                  <a:schemeClr val="bg1"/>
                </a:solidFill>
              </a:rPr>
              <a:t>Rosalind Franklin Institute</a:t>
            </a:r>
          </a:p>
          <a:p>
            <a:endParaRPr lang="en-GB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948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CA01D-890F-7069-70CC-E26E33F20B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96B5CF-119D-725C-5841-9E05BBD85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Naïve tokenization: character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DCFC0C-4467-88C6-F4BD-FFCB8B3B40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222108"/>
              </p:ext>
            </p:extLst>
          </p:nvPr>
        </p:nvGraphicFramePr>
        <p:xfrm>
          <a:off x="694870" y="2519857"/>
          <a:ext cx="1080226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226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977102793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04276704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714572478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99274899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0766413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59287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E39C25A-59B7-537B-D9E7-59AC043612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8547224"/>
              </p:ext>
            </p:extLst>
          </p:nvPr>
        </p:nvGraphicFramePr>
        <p:xfrm>
          <a:off x="694870" y="3846342"/>
          <a:ext cx="1080226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226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977102793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04276704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714572478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99274899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0766413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59287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32D32A94-4A08-0143-4FDD-F506D0ED3813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CBB854-4F35-D8F3-1655-2564538C26F6}"/>
              </a:ext>
            </a:extLst>
          </p:cNvPr>
          <p:cNvSpPr txBox="1"/>
          <p:nvPr/>
        </p:nvSpPr>
        <p:spPr>
          <a:xfrm>
            <a:off x="607889" y="348263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</p:spTree>
    <p:extLst>
      <p:ext uri="{BB962C8B-B14F-4D97-AF65-F5344CB8AC3E}">
        <p14:creationId xmlns:p14="http://schemas.microsoft.com/office/powerpoint/2010/main" val="352692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EAEAA-BF19-5CA7-1B51-7E1B1FE70E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7EA9F3-483F-C9D0-EA60-9BC62A9B7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3600" dirty="0"/>
              <a:t>Naïve tokenization: character level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512865E-2C1C-C53D-23F1-447C8C75EA1D}"/>
              </a:ext>
            </a:extLst>
          </p:cNvPr>
          <p:cNvGraphicFramePr>
            <a:graphicFrameLocks noGrp="1"/>
          </p:cNvGraphicFramePr>
          <p:nvPr/>
        </p:nvGraphicFramePr>
        <p:xfrm>
          <a:off x="694870" y="2519857"/>
          <a:ext cx="1080226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080226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977102793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04276704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714572478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99274899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0766413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59287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893C94-C351-EE7A-954D-C0587CA77DFF}"/>
              </a:ext>
            </a:extLst>
          </p:cNvPr>
          <p:cNvGraphicFramePr>
            <a:graphicFrameLocks noGrp="1"/>
          </p:cNvGraphicFramePr>
          <p:nvPr/>
        </p:nvGraphicFramePr>
        <p:xfrm>
          <a:off x="694870" y="3846342"/>
          <a:ext cx="1080226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80226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977102793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04276704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714572478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99274899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0766413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59287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C902CA7-351C-A65D-4E51-D899FA7109D2}"/>
              </a:ext>
            </a:extLst>
          </p:cNvPr>
          <p:cNvGraphicFramePr>
            <a:graphicFrameLocks noGrp="1"/>
          </p:cNvGraphicFramePr>
          <p:nvPr/>
        </p:nvGraphicFramePr>
        <p:xfrm>
          <a:off x="3935548" y="5184922"/>
          <a:ext cx="4320904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0226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C8AB146-B479-FBB4-7CDA-D3D9D924E52D}"/>
              </a:ext>
            </a:extLst>
          </p:cNvPr>
          <p:cNvGraphicFramePr>
            <a:graphicFrameLocks noGrp="1"/>
          </p:cNvGraphicFramePr>
          <p:nvPr/>
        </p:nvGraphicFramePr>
        <p:xfrm>
          <a:off x="3935548" y="5794522"/>
          <a:ext cx="43209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226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11A6647-4684-988A-2F3A-C73D23712733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13288D-A7C4-D172-1C32-34E181C28768}"/>
              </a:ext>
            </a:extLst>
          </p:cNvPr>
          <p:cNvSpPr txBox="1"/>
          <p:nvPr/>
        </p:nvSpPr>
        <p:spPr>
          <a:xfrm>
            <a:off x="607889" y="348263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5512E3-F685-49E3-4BE8-29899EB8AE76}"/>
              </a:ext>
            </a:extLst>
          </p:cNvPr>
          <p:cNvSpPr txBox="1"/>
          <p:nvPr/>
        </p:nvSpPr>
        <p:spPr>
          <a:xfrm>
            <a:off x="3127993" y="5172827"/>
            <a:ext cx="79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8838DE-7485-F7A2-DBF1-F8DD99A287D1}"/>
              </a:ext>
            </a:extLst>
          </p:cNvPr>
          <p:cNvSpPr txBox="1"/>
          <p:nvPr/>
        </p:nvSpPr>
        <p:spPr>
          <a:xfrm>
            <a:off x="3146549" y="578363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3353326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AD610-9838-8A68-5AFB-59F169300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2AC3-D71E-D373-3D12-2D3A0AC53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</a:t>
            </a:r>
            <a:r>
              <a:rPr lang="en-GB" dirty="0" err="1"/>
              <a:t>mer</a:t>
            </a:r>
            <a:r>
              <a:rPr lang="en-GB" dirty="0"/>
              <a:t>: fixed length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07FD14-CB1B-AA92-3095-4B562D1E3CAB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7C90FCC-B6B7-3BEA-C7D6-EA3460B650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1047193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489830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24F38A-3EB0-3D61-3F4B-33A8AD15BE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7B1B6-3F16-7385-6981-5A416CE50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</a:t>
            </a:r>
            <a:r>
              <a:rPr lang="en-GB" dirty="0" err="1"/>
              <a:t>mer</a:t>
            </a:r>
            <a:r>
              <a:rPr lang="en-GB" dirty="0"/>
              <a:t>: fixed length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400A07-1758-7184-E51B-8CE100CBF009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EAC0F0F-2F8E-4076-7EFE-4C85027EE8DF}"/>
              </a:ext>
            </a:extLst>
          </p:cNvPr>
          <p:cNvSpPr txBox="1"/>
          <p:nvPr/>
        </p:nvSpPr>
        <p:spPr>
          <a:xfrm>
            <a:off x="2377595" y="3505837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0CEA9F5-D996-BFFD-1618-F4D3FAFBEF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2217809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6FAFACFF-10C3-D074-1CDA-05E0626A8F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204872"/>
              </p:ext>
            </p:extLst>
          </p:nvPr>
        </p:nvGraphicFramePr>
        <p:xfrm>
          <a:off x="3589745" y="3482630"/>
          <a:ext cx="100250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2502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4057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36FB5C-D437-229A-324E-5CBD80791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9C98E-9BB0-16FD-C319-8917D15EF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</a:t>
            </a:r>
            <a:r>
              <a:rPr lang="en-GB" dirty="0" err="1"/>
              <a:t>mer</a:t>
            </a:r>
            <a:r>
              <a:rPr lang="en-GB" dirty="0"/>
              <a:t>: fixed length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71826D-D3B2-D20C-03DD-97AD56D0BEB6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95DFD7-8F1C-ED53-59FE-CE203D83CCC8}"/>
              </a:ext>
            </a:extLst>
          </p:cNvPr>
          <p:cNvSpPr txBox="1"/>
          <p:nvPr/>
        </p:nvSpPr>
        <p:spPr>
          <a:xfrm>
            <a:off x="2377595" y="3505837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0BB7BA3-DE4A-197D-B51C-5A04DC714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9812573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1E21B81-B3A8-298E-1CBF-CDF13272C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9408192"/>
              </p:ext>
            </p:extLst>
          </p:nvPr>
        </p:nvGraphicFramePr>
        <p:xfrm>
          <a:off x="3589745" y="3482630"/>
          <a:ext cx="200500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2502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1693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3BD52-EBE0-460D-1832-4C0FE3051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6D91-C484-7F34-5BA8-74884DC9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</a:t>
            </a:r>
            <a:r>
              <a:rPr lang="en-GB" dirty="0" err="1"/>
              <a:t>mer</a:t>
            </a:r>
            <a:r>
              <a:rPr lang="en-GB" dirty="0"/>
              <a:t>: fixed length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42EDF7-4599-D171-8926-AA37138B45AF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656C9A-B1B5-7AA4-6878-E9B590AFAFB7}"/>
              </a:ext>
            </a:extLst>
          </p:cNvPr>
          <p:cNvSpPr txBox="1"/>
          <p:nvPr/>
        </p:nvSpPr>
        <p:spPr>
          <a:xfrm>
            <a:off x="2377595" y="3505837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2ADBD9D-FC97-7F7C-6052-F38384083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197059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DFF54F26-D589-85E5-BA4D-FCDBED873C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908225"/>
              </p:ext>
            </p:extLst>
          </p:nvPr>
        </p:nvGraphicFramePr>
        <p:xfrm>
          <a:off x="3589745" y="3482630"/>
          <a:ext cx="300750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2502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8947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2DEE5-ED7C-F556-3A37-F10E5EAE75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873B7-CFE1-6E53-2CD1-72508788D4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</a:t>
            </a:r>
            <a:r>
              <a:rPr lang="en-GB" dirty="0" err="1"/>
              <a:t>mer</a:t>
            </a:r>
            <a:r>
              <a:rPr lang="en-GB" dirty="0"/>
              <a:t>: fixed length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FF014F-8826-624C-E711-C0235511EC36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FD78D4-E2E5-FE4B-19F8-E5D4468E8C3B}"/>
              </a:ext>
            </a:extLst>
          </p:cNvPr>
          <p:cNvSpPr txBox="1"/>
          <p:nvPr/>
        </p:nvSpPr>
        <p:spPr>
          <a:xfrm>
            <a:off x="2377595" y="3505837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442163FA-5AE8-C2FD-DE1C-FFA857A8F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395775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4FB0FE9B-B131-7ECE-030D-AC6982D3D9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687788"/>
              </p:ext>
            </p:extLst>
          </p:nvPr>
        </p:nvGraphicFramePr>
        <p:xfrm>
          <a:off x="3589745" y="3482630"/>
          <a:ext cx="40100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2502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9859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E0CB6E-2C14-00B3-A25F-D9167D1C88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75928-8C5E-337D-D000-E477AC7B0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</a:t>
            </a:r>
            <a:r>
              <a:rPr lang="en-GB" dirty="0" err="1"/>
              <a:t>mer</a:t>
            </a:r>
            <a:r>
              <a:rPr lang="en-GB" dirty="0"/>
              <a:t>: fixed length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E4B30D-26D2-0765-1D69-7D5DD2DA7643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EB5E05-A066-00C3-45F1-005ED81DE2D2}"/>
              </a:ext>
            </a:extLst>
          </p:cNvPr>
          <p:cNvSpPr txBox="1"/>
          <p:nvPr/>
        </p:nvSpPr>
        <p:spPr>
          <a:xfrm>
            <a:off x="2377595" y="3505837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58B6DFF-6F09-C6D8-08D4-649AE005D1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12713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0E074A6F-DEEE-05F4-1552-C5EB3D891123}"/>
              </a:ext>
            </a:extLst>
          </p:cNvPr>
          <p:cNvGraphicFramePr>
            <a:graphicFrameLocks noGrp="1"/>
          </p:cNvGraphicFramePr>
          <p:nvPr/>
        </p:nvGraphicFramePr>
        <p:xfrm>
          <a:off x="3589745" y="3482630"/>
          <a:ext cx="501251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2502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137881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06578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095A7-D4F2-5A50-8C7D-9041C30AC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DA68C-408E-D1F5-5318-520EC50710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K-</a:t>
            </a:r>
            <a:r>
              <a:rPr lang="en-GB" dirty="0" err="1"/>
              <a:t>mer</a:t>
            </a:r>
            <a:r>
              <a:rPr lang="en-GB" dirty="0"/>
              <a:t>: fixed length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A5270F-F909-7DF0-96EE-0ACA38B02F19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9C4D4C-6257-3FD5-C87E-75FC6519A13E}"/>
              </a:ext>
            </a:extLst>
          </p:cNvPr>
          <p:cNvSpPr txBox="1"/>
          <p:nvPr/>
        </p:nvSpPr>
        <p:spPr>
          <a:xfrm>
            <a:off x="2377595" y="3505837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9546F44-A714-5C04-9247-3CF134AA69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89658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BA4E8231-FBAF-D239-09CA-540C0C2F8363}"/>
              </a:ext>
            </a:extLst>
          </p:cNvPr>
          <p:cNvGraphicFramePr>
            <a:graphicFrameLocks noGrp="1"/>
          </p:cNvGraphicFramePr>
          <p:nvPr/>
        </p:nvGraphicFramePr>
        <p:xfrm>
          <a:off x="3589745" y="3482630"/>
          <a:ext cx="501251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2502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137881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26910C-AAD3-4EBA-0EFF-12C4FF7D0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934158"/>
              </p:ext>
            </p:extLst>
          </p:nvPr>
        </p:nvGraphicFramePr>
        <p:xfrm>
          <a:off x="3935548" y="5021637"/>
          <a:ext cx="4320904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080226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DF621E-04F8-AD4D-9BAF-515BD6C68ADD}"/>
              </a:ext>
            </a:extLst>
          </p:cNvPr>
          <p:cNvGraphicFramePr>
            <a:graphicFrameLocks noGrp="1"/>
          </p:cNvGraphicFramePr>
          <p:nvPr/>
        </p:nvGraphicFramePr>
        <p:xfrm>
          <a:off x="3935548" y="5631237"/>
          <a:ext cx="4320904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226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25F03F9-71E5-8271-C331-64C8038327D6}"/>
              </a:ext>
            </a:extLst>
          </p:cNvPr>
          <p:cNvSpPr txBox="1"/>
          <p:nvPr/>
        </p:nvSpPr>
        <p:spPr>
          <a:xfrm>
            <a:off x="3127993" y="5009542"/>
            <a:ext cx="79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88A32A-196B-C9C9-2C6D-D3ECDAE9F61B}"/>
              </a:ext>
            </a:extLst>
          </p:cNvPr>
          <p:cNvSpPr txBox="1"/>
          <p:nvPr/>
        </p:nvSpPr>
        <p:spPr>
          <a:xfrm>
            <a:off x="3146549" y="5620351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556426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B77681-5B65-1686-D171-8F5B2FFDF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FB476-8E46-7447-8950-644A894FF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953DF6-8122-BCDA-1F78-89840440F5EE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7FF66EB-C3A4-5BF6-9AB9-33F2205FC4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0801807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5707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01E2DD-D5B4-FDB8-61AB-93FDEB14FD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675F3-C3EF-B70B-51BD-9B11CFAAF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 is Natural Language Processing</a:t>
            </a:r>
          </a:p>
        </p:txBody>
      </p:sp>
      <p:pic>
        <p:nvPicPr>
          <p:cNvPr id="3" name="Imagem 3" descr="Diagrama&#10;&#10;O conteúdo gerado por IA pode estar incorreto.">
            <a:extLst>
              <a:ext uri="{FF2B5EF4-FFF2-40B4-BE49-F238E27FC236}">
                <a16:creationId xmlns:a16="http://schemas.microsoft.com/office/drawing/2014/main" id="{8CA357E4-2546-AAA3-4B3B-2C771FEC323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2195189" y="2667844"/>
            <a:ext cx="7493097" cy="359862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43BDAB-50D6-60B9-15B3-FBAE8006FB82}"/>
              </a:ext>
            </a:extLst>
          </p:cNvPr>
          <p:cNvSpPr txBox="1"/>
          <p:nvPr/>
        </p:nvSpPr>
        <p:spPr>
          <a:xfrm>
            <a:off x="925285" y="1543715"/>
            <a:ext cx="71192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Allow computers to understand the content of natural language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To accurately extract information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GB" dirty="0"/>
              <a:t>To provide valuable insights</a:t>
            </a:r>
          </a:p>
        </p:txBody>
      </p:sp>
    </p:spTree>
    <p:extLst>
      <p:ext uri="{BB962C8B-B14F-4D97-AF65-F5344CB8AC3E}">
        <p14:creationId xmlns:p14="http://schemas.microsoft.com/office/powerpoint/2010/main" val="1604932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413EFD-697D-CA4C-3174-423B78670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21375-6756-E2FE-65B3-D60CF2DD5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4A51A8-1A7E-E0D4-2FE5-4CCFF8E8B8EA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CABE9-C4E2-6388-BF28-5E4674B401BA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E572638-1B9C-4333-765A-A273A6043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906492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819CEC7-82E9-E6CF-9E74-5EF6778A8F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478089"/>
              </p:ext>
            </p:extLst>
          </p:nvPr>
        </p:nvGraphicFramePr>
        <p:xfrm>
          <a:off x="1748971" y="3429000"/>
          <a:ext cx="74804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830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6CA0D-EDFB-D7EF-C0E0-DECC31FB54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0213CB-A4AD-1EFE-A76D-4D6BD6013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7E3DF96-2F85-DB55-6222-7CD9CA7745E6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99A64F-3925-FD36-B380-10465145588B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E884EA-4DD8-5489-5B16-C560492996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1868499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70F2EDB5-97B1-A66B-3628-16DCB050C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089069"/>
              </p:ext>
            </p:extLst>
          </p:nvPr>
        </p:nvGraphicFramePr>
        <p:xfrm>
          <a:off x="1748971" y="3429000"/>
          <a:ext cx="149608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17914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8FA501-61E4-EE26-E915-3ECF5C4DB0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01C63-0A6C-C3D5-CC99-4304E1007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BD5A6-D02E-F9C6-516F-F8B2E04BBBDE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352AB-7976-9F62-C258-B706E99AD827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3425161C-E7A7-24DB-1FB4-EAB3428FC4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883300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4AF8847-571F-4153-2AF9-DE895029E0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570255"/>
              </p:ext>
            </p:extLst>
          </p:nvPr>
        </p:nvGraphicFramePr>
        <p:xfrm>
          <a:off x="1748971" y="3429000"/>
          <a:ext cx="224413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37976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F2AC9-C1D5-EC23-EE88-2893B38B95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0BCC0-0203-679E-85AD-745ED32B6B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8C535-2DDA-8CA2-C316-5C5051251939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06A3-F259-2698-AC4C-9D0801D89837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256C630-2DDD-54AA-1F57-A66D0C04E3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9941765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323AE63-21DB-7F14-E2D7-AFDF97F5D5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726798"/>
              </p:ext>
            </p:extLst>
          </p:nvPr>
        </p:nvGraphicFramePr>
        <p:xfrm>
          <a:off x="1748971" y="3429000"/>
          <a:ext cx="299217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68612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EB2E24-E39F-9384-CAC3-8BB4E474A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057AB-B977-8A77-2719-99027DB2F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236F5B-1F56-A5EF-7359-0B109B3F7EB8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E8EA1FE-284C-75BB-5EDC-6639B811289E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C99720C-4D5B-2FCD-D0C4-519DA5AAE9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5367172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7618C52-77B5-6972-3790-5F05534161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4629145"/>
              </p:ext>
            </p:extLst>
          </p:nvPr>
        </p:nvGraphicFramePr>
        <p:xfrm>
          <a:off x="1748971" y="3429000"/>
          <a:ext cx="374022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103271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6E331-C827-A775-8D94-1BED3966DD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8400F2-496D-CFB4-DF9C-4EAAE6DF2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DDEC31-62B8-2580-8656-A6B313EABAB9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D46A8A-4896-362B-1186-E094D9AFF792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D54CE98B-4533-E710-9A72-44F87F74B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57593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2B78EED0-408C-F4DA-3B07-4365608888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3932912"/>
              </p:ext>
            </p:extLst>
          </p:nvPr>
        </p:nvGraphicFramePr>
        <p:xfrm>
          <a:off x="1748971" y="3429000"/>
          <a:ext cx="448826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18820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C8224-9663-2D9C-7349-2AE081BC93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EB24A-BAD5-A362-7743-8A6F47EAD0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2A8FC9-9564-3466-4E25-285415692FD3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122A5D-300F-5CB6-6775-6A22D842FDB7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FAA11E71-9DD6-2374-9FB0-236F823199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060993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4F4B418-A802-E872-AB48-C76F5E0D85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1330761"/>
              </p:ext>
            </p:extLst>
          </p:nvPr>
        </p:nvGraphicFramePr>
        <p:xfrm>
          <a:off x="1748971" y="3429000"/>
          <a:ext cx="523630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325691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5D7D0-874D-7CC2-D5C9-535C82E6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69782-81A0-6DB9-CE59-D737A4A31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E05758-9076-CD11-0A98-04C3472EAA92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72ADCA-4C98-8BD8-95B6-0DC21AA3D82F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BEC302F-6AB3-393F-3FD3-F6362B3336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265494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8B80AEE-00EF-9552-C36F-8082FC027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5401867"/>
              </p:ext>
            </p:extLst>
          </p:nvPr>
        </p:nvGraphicFramePr>
        <p:xfrm>
          <a:off x="1748971" y="3429000"/>
          <a:ext cx="598435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62783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81949-0E2F-1170-24DB-85CE5D4AF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0599C-0C9F-10BF-570B-21DF3995C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CC78282-AD20-0EA8-96E3-FAE0FD3A0B2E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F3789-978A-3803-95F0-0B610B1849C2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CF08DB2-D0FF-519E-84B9-B25AAD4047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2113983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58DA05C-3098-8FBD-BF75-43127E6318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2084197"/>
              </p:ext>
            </p:extLst>
          </p:nvPr>
        </p:nvGraphicFramePr>
        <p:xfrm>
          <a:off x="1748971" y="3429000"/>
          <a:ext cx="6732396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8123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A8105A-8458-EA42-64D4-37089B747A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0A2E9-57DE-A7F9-33D8-E020BFEDB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465C6E-FD98-11A2-6DA0-07968EDF581D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6D81D3-1E6A-5F20-C6F1-C091A4058F62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A2EE5212-45ED-037F-008C-2643E026E8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669881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C9D67D7D-75BB-F616-4DCE-AA174A3F8E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9764171"/>
              </p:ext>
            </p:extLst>
          </p:nvPr>
        </p:nvGraphicFramePr>
        <p:xfrm>
          <a:off x="1748971" y="3429000"/>
          <a:ext cx="748044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9993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A2AA-A764-7224-8C25-8D1E0D893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/>
              <a:t>Why treat sequences as language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A6D429-31EC-A4B4-79EE-4B79398C23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4634351"/>
              </p:ext>
            </p:extLst>
          </p:nvPr>
        </p:nvGraphicFramePr>
        <p:xfrm>
          <a:off x="1110343" y="1544518"/>
          <a:ext cx="9971313" cy="4442627"/>
        </p:xfrm>
        <a:graphic>
          <a:graphicData uri="http://schemas.openxmlformats.org/drawingml/2006/table">
            <a:tbl>
              <a:tblPr firstRow="1" firstCol="1" bandRow="1">
                <a:tableStyleId>{5FD0F851-EC5A-4D38-B0AD-8093EC10F338}</a:tableStyleId>
              </a:tblPr>
              <a:tblGrid>
                <a:gridCol w="1960600">
                  <a:extLst>
                    <a:ext uri="{9D8B030D-6E8A-4147-A177-3AD203B41FA5}">
                      <a16:colId xmlns:a16="http://schemas.microsoft.com/office/drawing/2014/main" val="938116338"/>
                    </a:ext>
                  </a:extLst>
                </a:gridCol>
                <a:gridCol w="4686942">
                  <a:extLst>
                    <a:ext uri="{9D8B030D-6E8A-4147-A177-3AD203B41FA5}">
                      <a16:colId xmlns:a16="http://schemas.microsoft.com/office/drawing/2014/main" val="245143783"/>
                    </a:ext>
                  </a:extLst>
                </a:gridCol>
                <a:gridCol w="3323771">
                  <a:extLst>
                    <a:ext uri="{9D8B030D-6E8A-4147-A177-3AD203B41FA5}">
                      <a16:colId xmlns:a16="http://schemas.microsoft.com/office/drawing/2014/main" val="3746599544"/>
                    </a:ext>
                  </a:extLst>
                </a:gridCol>
              </a:tblGrid>
              <a:tr h="586762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Aspect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DNA Sequence (Biological Language)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Natural Language (Human Language)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640353"/>
                  </a:ext>
                </a:extLst>
              </a:tr>
              <a:tr h="7544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Alphabet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A, T, C, G (4 nucleotides)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26 letters (in English), thousands of words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146141232"/>
                  </a:ext>
                </a:extLst>
              </a:tr>
              <a:tr h="838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Grammar/Syntax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fr-FR" sz="1400" u="none" strike="noStrike" dirty="0">
                          <a:effectLst/>
                        </a:rPr>
                        <a:t>Promotors, codons, introns/exons, motifs</a:t>
                      </a:r>
                      <a:endParaRPr lang="fr-FR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Grammar rules, sentence structure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14414214"/>
                  </a:ext>
                </a:extLst>
              </a:tr>
              <a:tr h="75440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Context Dependency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Codon meaning and gene function depend on surrounding DNA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Word meaning changes with context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758496148"/>
                  </a:ext>
                </a:extLst>
              </a:tr>
              <a:tr h="67058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Semantics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Genes encode proteins or regulatory functions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Words convey meaning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2073474"/>
                  </a:ext>
                </a:extLst>
              </a:tr>
              <a:tr h="838231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Hierarchical Structure</a:t>
                      </a:r>
                      <a:endParaRPr lang="en-GB" sz="1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Nucleotides → codons → genes → pathways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L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400" u="none" strike="noStrike" dirty="0">
                          <a:effectLst/>
                        </a:rPr>
                        <a:t>Letters → words → sentences → paragraphs</a:t>
                      </a:r>
                      <a:endParaRPr lang="en-GB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531" marR="1531" marT="1531" marB="0" anchor="ctr">
                    <a:lnR w="12700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151540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466719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1D12D-C775-1248-6D46-2EB3557332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43156-D941-B0B7-008B-1A540612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2FF264-1467-69BB-2681-08A44F72EF29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6BFB08-9384-981F-4A9B-97A9FA804CDF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F8EF711-7751-6F02-5813-D3F475A131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0812304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4BC3F00-12F2-E05A-55EE-74B1A99749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6675289"/>
              </p:ext>
            </p:extLst>
          </p:nvPr>
        </p:nvGraphicFramePr>
        <p:xfrm>
          <a:off x="1748971" y="3429000"/>
          <a:ext cx="8228484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1307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1B274-6723-F4C0-E1C9-1C867CBDBD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DC7A4-931C-7146-FAA0-F265E40DB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38D2D6-134C-C2FE-A218-3B63A5768310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02AE89-3866-EF82-5064-F2A2AEDEE238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5232ECB-4214-B353-1F46-2AA0767546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9688030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95A1158-73DF-29ED-5CFD-8DECBE445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884040"/>
              </p:ext>
            </p:extLst>
          </p:nvPr>
        </p:nvGraphicFramePr>
        <p:xfrm>
          <a:off x="1748971" y="3429000"/>
          <a:ext cx="897652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96365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3F4F0-C416-41F1-6C3C-DDFC21730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479B3-EA24-1F16-1186-C7BEA0224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D3C5C-53D7-EB0E-83D4-E4DC73BE0F90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4029D4-F1CA-4672-3088-C2A925C87843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B647952-B3BE-3CF5-B725-AA515FE02F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1408809"/>
              </p:ext>
            </p:extLst>
          </p:nvPr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014E821E-D599-8870-1C38-14EFAB1709E9}"/>
              </a:ext>
            </a:extLst>
          </p:cNvPr>
          <p:cNvGraphicFramePr>
            <a:graphicFrameLocks noGrp="1"/>
          </p:cNvGraphicFramePr>
          <p:nvPr/>
        </p:nvGraphicFramePr>
        <p:xfrm>
          <a:off x="1748971" y="3429000"/>
          <a:ext cx="972457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359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270210-2F19-2157-DC67-B570B937D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E21F3-0C1B-6122-CE80-11079FF82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Sliding-window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CF3319-7567-72ED-8BDC-8FA28C9A55ED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95F989-9E13-57E6-6B58-03FA79D1B511}"/>
              </a:ext>
            </a:extLst>
          </p:cNvPr>
          <p:cNvSpPr txBox="1"/>
          <p:nvPr/>
        </p:nvSpPr>
        <p:spPr>
          <a:xfrm>
            <a:off x="429052" y="3484138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E4591C-5EB1-D06C-638E-A0413E8C0F96}"/>
              </a:ext>
            </a:extLst>
          </p:cNvPr>
          <p:cNvSpPr txBox="1"/>
          <p:nvPr/>
        </p:nvSpPr>
        <p:spPr>
          <a:xfrm>
            <a:off x="735593" y="4817751"/>
            <a:ext cx="79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5F4C2-5EA0-2F86-23F2-193A5E37E071}"/>
              </a:ext>
            </a:extLst>
          </p:cNvPr>
          <p:cNvSpPr txBox="1"/>
          <p:nvPr/>
        </p:nvSpPr>
        <p:spPr>
          <a:xfrm>
            <a:off x="735593" y="5547912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counts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E07CBBF-9557-C83A-572D-5DA7F415FA52}"/>
              </a:ext>
            </a:extLst>
          </p:cNvPr>
          <p:cNvGraphicFramePr>
            <a:graphicFrameLocks noGrp="1"/>
          </p:cNvGraphicFramePr>
          <p:nvPr/>
        </p:nvGraphicFramePr>
        <p:xfrm>
          <a:off x="2140857" y="2149017"/>
          <a:ext cx="8128005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B1F125D-A980-E6CA-A01B-05EA06032CC3}"/>
              </a:ext>
            </a:extLst>
          </p:cNvPr>
          <p:cNvGraphicFramePr>
            <a:graphicFrameLocks noGrp="1"/>
          </p:cNvGraphicFramePr>
          <p:nvPr/>
        </p:nvGraphicFramePr>
        <p:xfrm>
          <a:off x="1748971" y="3429000"/>
          <a:ext cx="9724572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D2B691E9-43B4-499C-448F-AAEE0089A78E}"/>
              </a:ext>
            </a:extLst>
          </p:cNvPr>
          <p:cNvGraphicFramePr>
            <a:graphicFrameLocks noGrp="1"/>
          </p:cNvGraphicFramePr>
          <p:nvPr/>
        </p:nvGraphicFramePr>
        <p:xfrm>
          <a:off x="1955799" y="4840128"/>
          <a:ext cx="8976528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TAA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3ACB1C9-0A2B-D37E-7078-BBED49E8EE34}"/>
              </a:ext>
            </a:extLst>
          </p:cNvPr>
          <p:cNvGraphicFramePr>
            <a:graphicFrameLocks noGrp="1"/>
          </p:cNvGraphicFramePr>
          <p:nvPr/>
        </p:nvGraphicFramePr>
        <p:xfrm>
          <a:off x="1955799" y="5547912"/>
          <a:ext cx="8976528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48044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748044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2510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F6FC-2ACD-3E0D-6712-210B20A38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43F30-4F7B-DAC4-5A44-3564CD71D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 pair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B7F901-5A46-F5F6-D6C3-261ADE079826}"/>
              </a:ext>
            </a:extLst>
          </p:cNvPr>
          <p:cNvSpPr txBox="1"/>
          <p:nvPr/>
        </p:nvSpPr>
        <p:spPr>
          <a:xfrm>
            <a:off x="499032" y="2041922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5A95E3E-E362-9055-AE8F-70CC555894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9554100"/>
              </p:ext>
            </p:extLst>
          </p:nvPr>
        </p:nvGraphicFramePr>
        <p:xfrm>
          <a:off x="2032000" y="2040414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11170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BCC27A-E41F-52C8-A16D-059C96427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00BA5-08F2-73C2-DE18-A72BF5359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 pair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F30C72-B3D9-E83B-1918-E7CD259A1E84}"/>
              </a:ext>
            </a:extLst>
          </p:cNvPr>
          <p:cNvSpPr txBox="1"/>
          <p:nvPr/>
        </p:nvSpPr>
        <p:spPr>
          <a:xfrm>
            <a:off x="499032" y="2041922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C806CD-4ADF-EDD3-853B-DB18AD5EBA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0644126"/>
              </p:ext>
            </p:extLst>
          </p:nvPr>
        </p:nvGraphicFramePr>
        <p:xfrm>
          <a:off x="2032000" y="2040414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6E36999-4B10-5AE6-735F-203BBD1C7120}"/>
              </a:ext>
            </a:extLst>
          </p:cNvPr>
          <p:cNvSpPr txBox="1"/>
          <p:nvPr/>
        </p:nvSpPr>
        <p:spPr>
          <a:xfrm>
            <a:off x="499032" y="2683925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Step 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679EC95-5DB2-9D40-00FC-100116081B1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82417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C5E0636-8490-15EA-D69E-9DD5E2CEAF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0960830"/>
              </p:ext>
            </p:extLst>
          </p:nvPr>
        </p:nvGraphicFramePr>
        <p:xfrm>
          <a:off x="2032000" y="3112777"/>
          <a:ext cx="8128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9256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6544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24373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85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818738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5977C-F499-C0B1-C086-2CB50BF67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9E253-1113-5BBC-6A90-0157955FB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 pair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9D2321-56F4-AF57-706F-1A4C35913CB4}"/>
              </a:ext>
            </a:extLst>
          </p:cNvPr>
          <p:cNvSpPr txBox="1"/>
          <p:nvPr/>
        </p:nvSpPr>
        <p:spPr>
          <a:xfrm>
            <a:off x="499032" y="2041922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1FE5455-316C-7898-62C6-9E04686750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7071700"/>
              </p:ext>
            </p:extLst>
          </p:nvPr>
        </p:nvGraphicFramePr>
        <p:xfrm>
          <a:off x="2032000" y="2040414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E783D1A1-D327-9A7F-F35A-6D9F237C59DF}"/>
              </a:ext>
            </a:extLst>
          </p:cNvPr>
          <p:cNvSpPr txBox="1"/>
          <p:nvPr/>
        </p:nvSpPr>
        <p:spPr>
          <a:xfrm>
            <a:off x="499032" y="2683925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Step 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1C9583C-2B42-EFA1-9AEA-A73D0A39D5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593456"/>
              </p:ext>
            </p:extLst>
          </p:nvPr>
        </p:nvGraphicFramePr>
        <p:xfrm>
          <a:off x="2032000" y="2682417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2BF087F-D74B-495C-063E-C366B8A8C320}"/>
              </a:ext>
            </a:extLst>
          </p:cNvPr>
          <p:cNvSpPr txBox="1"/>
          <p:nvPr/>
        </p:nvSpPr>
        <p:spPr>
          <a:xfrm>
            <a:off x="499032" y="3762710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Step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2157E87-3B10-863E-91EE-1ECDEE38888A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76120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41B521B-0951-E437-E54B-F670C710D8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854673"/>
              </p:ext>
            </p:extLst>
          </p:nvPr>
        </p:nvGraphicFramePr>
        <p:xfrm>
          <a:off x="2032000" y="3112777"/>
          <a:ext cx="8128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9256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6544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24373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85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AT: 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481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603216E2-36A3-D05A-1D34-5167F0621E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6397079"/>
              </p:ext>
            </p:extLst>
          </p:nvPr>
        </p:nvGraphicFramePr>
        <p:xfrm>
          <a:off x="2032000" y="4207884"/>
          <a:ext cx="6096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9256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6544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243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2641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8D19B3-058C-9854-06F3-B3D67F6D05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E7732-D593-BE0F-9A9C-DB7162A01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 pair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9CA19-96E1-E2DC-09A2-9CD60318D27C}"/>
              </a:ext>
            </a:extLst>
          </p:cNvPr>
          <p:cNvSpPr txBox="1"/>
          <p:nvPr/>
        </p:nvSpPr>
        <p:spPr>
          <a:xfrm>
            <a:off x="499032" y="2041922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CA5EB9A-316C-AB9E-CD21-AF7F089E49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6965114"/>
              </p:ext>
            </p:extLst>
          </p:nvPr>
        </p:nvGraphicFramePr>
        <p:xfrm>
          <a:off x="2032000" y="2040414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43656C2-AB7A-DEAC-FEAF-08CAB9A480AC}"/>
              </a:ext>
            </a:extLst>
          </p:cNvPr>
          <p:cNvSpPr txBox="1"/>
          <p:nvPr/>
        </p:nvSpPr>
        <p:spPr>
          <a:xfrm>
            <a:off x="499032" y="2683925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Step 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B41F6C3-A14B-6C2F-5C85-503F9A6970CD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82417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B1378E68-651B-120E-CD7E-2FF333634FEB}"/>
              </a:ext>
            </a:extLst>
          </p:cNvPr>
          <p:cNvSpPr txBox="1"/>
          <p:nvPr/>
        </p:nvSpPr>
        <p:spPr>
          <a:xfrm>
            <a:off x="499032" y="3762710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Step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91786BF-F703-0831-A37E-B2C394809F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55369"/>
              </p:ext>
            </p:extLst>
          </p:nvPr>
        </p:nvGraphicFramePr>
        <p:xfrm>
          <a:off x="2032000" y="376120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F6EA6BF-DCEC-A2A7-1D48-344F72A446F4}"/>
              </a:ext>
            </a:extLst>
          </p:cNvPr>
          <p:cNvSpPr txBox="1"/>
          <p:nvPr/>
        </p:nvSpPr>
        <p:spPr>
          <a:xfrm>
            <a:off x="499032" y="4843003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Step 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8C8D20D-4DBD-E177-B690-7F2FF2E40324}"/>
              </a:ext>
            </a:extLst>
          </p:cNvPr>
          <p:cNvGraphicFramePr>
            <a:graphicFrameLocks noGrp="1"/>
          </p:cNvGraphicFramePr>
          <p:nvPr/>
        </p:nvGraphicFramePr>
        <p:xfrm>
          <a:off x="2031998" y="4841495"/>
          <a:ext cx="544648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811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71AADF3-4EF7-0417-C19E-C88122C0D3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437750"/>
              </p:ext>
            </p:extLst>
          </p:nvPr>
        </p:nvGraphicFramePr>
        <p:xfrm>
          <a:off x="2032000" y="3112777"/>
          <a:ext cx="8128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9256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6544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24373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85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481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A04B717F-8E7E-1211-3847-ACC2C7D974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9747725"/>
              </p:ext>
            </p:extLst>
          </p:nvPr>
        </p:nvGraphicFramePr>
        <p:xfrm>
          <a:off x="2032000" y="4207884"/>
          <a:ext cx="6096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9256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6544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243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ATG: 4</a:t>
                      </a:r>
                    </a:p>
                  </a:txBody>
                  <a:tcPr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481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381AC20E-1FA7-7775-89B5-74B13F0FA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2213174"/>
              </p:ext>
            </p:extLst>
          </p:nvPr>
        </p:nvGraphicFramePr>
        <p:xfrm>
          <a:off x="2032000" y="5304500"/>
          <a:ext cx="4064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9256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654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ATGC: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CATG: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68507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DD02E-46C2-2BF7-5285-31AF88FB4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4839-6CC4-1C61-52AE-EF25046BF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 pair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F84605-65FE-47B3-98CF-1D5D9170FA3F}"/>
              </a:ext>
            </a:extLst>
          </p:cNvPr>
          <p:cNvSpPr txBox="1"/>
          <p:nvPr/>
        </p:nvSpPr>
        <p:spPr>
          <a:xfrm>
            <a:off x="499032" y="2041922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D733DE0-3ED8-C2F1-2631-3DAED6F7F407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040414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E745F55-1CA2-6148-C02D-7A0F396E8822}"/>
              </a:ext>
            </a:extLst>
          </p:cNvPr>
          <p:cNvSpPr txBox="1"/>
          <p:nvPr/>
        </p:nvSpPr>
        <p:spPr>
          <a:xfrm>
            <a:off x="499032" y="2683925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Step 1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B06A14E-671D-1561-890E-A569B939E82F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2682417"/>
          <a:ext cx="8128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334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48260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765C172-CC9C-BA98-4B45-808C0ED26961}"/>
              </a:ext>
            </a:extLst>
          </p:cNvPr>
          <p:cNvSpPr txBox="1"/>
          <p:nvPr/>
        </p:nvSpPr>
        <p:spPr>
          <a:xfrm>
            <a:off x="499032" y="3762710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Step 2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09C9481-79C5-EBBE-4165-961FF28197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5407373"/>
              </p:ext>
            </p:extLst>
          </p:nvPr>
        </p:nvGraphicFramePr>
        <p:xfrm>
          <a:off x="2032000" y="3761202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A4E1CA4-2451-C57A-C45D-6D878D5AF8B7}"/>
              </a:ext>
            </a:extLst>
          </p:cNvPr>
          <p:cNvSpPr txBox="1"/>
          <p:nvPr/>
        </p:nvSpPr>
        <p:spPr>
          <a:xfrm>
            <a:off x="499032" y="4843003"/>
            <a:ext cx="762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Step 3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B84CC7B-1F9C-58AB-D9D2-EB28E2D1D3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1181066"/>
              </p:ext>
            </p:extLst>
          </p:nvPr>
        </p:nvGraphicFramePr>
        <p:xfrm>
          <a:off x="2031998" y="4841495"/>
          <a:ext cx="5446488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80811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680811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CF7C79AA-ACEC-2F0C-8203-7869FD5399C0}"/>
              </a:ext>
            </a:extLst>
          </p:cNvPr>
          <p:cNvGraphicFramePr>
            <a:graphicFrameLocks noGrp="1"/>
          </p:cNvGraphicFramePr>
          <p:nvPr/>
        </p:nvGraphicFramePr>
        <p:xfrm>
          <a:off x="2032000" y="3112777"/>
          <a:ext cx="8128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9256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6544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24373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18525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TG: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4818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50D0085A-3140-ED07-B243-AF2A4E842A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1014885"/>
              </p:ext>
            </p:extLst>
          </p:nvPr>
        </p:nvGraphicFramePr>
        <p:xfrm>
          <a:off x="2032000" y="4207884"/>
          <a:ext cx="6096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9256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654474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42624373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ATG: 4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GC: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4818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BDB5DBA3-F0D7-B211-D920-445B1F56CC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8006908"/>
              </p:ext>
            </p:extLst>
          </p:nvPr>
        </p:nvGraphicFramePr>
        <p:xfrm>
          <a:off x="2032000" y="5304500"/>
          <a:ext cx="4064000" cy="370840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340925602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465447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ATGC: 4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CATG: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1648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51487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E4C603-8C17-FD49-ECC2-D7F67A28C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DA1DF9-2AB2-1CB8-7A64-254C2676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Byte pair encoding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1C867F-C508-C8AD-D426-561D6405BED4}"/>
              </a:ext>
            </a:extLst>
          </p:cNvPr>
          <p:cNvSpPr txBox="1"/>
          <p:nvPr/>
        </p:nvSpPr>
        <p:spPr>
          <a:xfrm>
            <a:off x="499032" y="2041922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899225-46A9-3420-B061-E08072796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98652"/>
              </p:ext>
            </p:extLst>
          </p:nvPr>
        </p:nvGraphicFramePr>
        <p:xfrm>
          <a:off x="2032000" y="2040414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3CFA8C-C20C-C9EC-21C3-DC54C0D09D73}"/>
              </a:ext>
            </a:extLst>
          </p:cNvPr>
          <p:cNvSpPr txBox="1"/>
          <p:nvPr/>
        </p:nvSpPr>
        <p:spPr>
          <a:xfrm>
            <a:off x="3078946" y="2960516"/>
            <a:ext cx="1315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Final Token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16E94F5C-F844-E12E-BD0C-3660A09A90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2215146"/>
              </p:ext>
            </p:extLst>
          </p:nvPr>
        </p:nvGraphicFramePr>
        <p:xfrm>
          <a:off x="4611912" y="2959008"/>
          <a:ext cx="3541488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85372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885372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ATGC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8685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BCE60-3C34-466F-61A9-89664058E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are representations</a:t>
            </a:r>
          </a:p>
        </p:txBody>
      </p:sp>
      <p:pic>
        <p:nvPicPr>
          <p:cNvPr id="4" name="Picture 3" descr="Gene Dna Sequence">
            <a:extLst>
              <a:ext uri="{FF2B5EF4-FFF2-40B4-BE49-F238E27FC236}">
                <a16:creationId xmlns:a16="http://schemas.microsoft.com/office/drawing/2014/main" id="{D116B7A2-475F-46DD-91C1-DE3D0B009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286" y="2068579"/>
            <a:ext cx="3095188" cy="152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D43DC7-606D-2A5D-F8C4-E164A4CD55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6285" y="2715497"/>
            <a:ext cx="3271507" cy="635871"/>
          </a:xfrm>
          <a:prstGeom prst="rect">
            <a:avLst/>
          </a:prstGeom>
        </p:spPr>
      </p:pic>
      <p:pic>
        <p:nvPicPr>
          <p:cNvPr id="6" name="Picture 2" descr="Cartoon Happy Robot stock vector. Illustration of service - 76822003">
            <a:extLst>
              <a:ext uri="{FF2B5EF4-FFF2-40B4-BE49-F238E27FC236}">
                <a16:creationId xmlns:a16="http://schemas.microsoft.com/office/drawing/2014/main" id="{9CAE070D-EB4F-A544-8BB2-817BEE007C0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8"/>
          <a:stretch/>
        </p:blipFill>
        <p:spPr bwMode="auto">
          <a:xfrm>
            <a:off x="8800216" y="1896202"/>
            <a:ext cx="1927398" cy="1872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c 6" descr="Bar chart with solid fill">
            <a:extLst>
              <a:ext uri="{FF2B5EF4-FFF2-40B4-BE49-F238E27FC236}">
                <a16:creationId xmlns:a16="http://schemas.microsoft.com/office/drawing/2014/main" id="{F916024B-0304-F2DA-217C-6BFAB5BF5B7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42677" y="1601522"/>
            <a:ext cx="531628" cy="531628"/>
          </a:xfrm>
          <a:prstGeom prst="rect">
            <a:avLst/>
          </a:prstGeom>
        </p:spPr>
      </p:pic>
      <p:pic>
        <p:nvPicPr>
          <p:cNvPr id="8" name="Graphic 7" descr="Pie chart with solid fill">
            <a:extLst>
              <a:ext uri="{FF2B5EF4-FFF2-40B4-BE49-F238E27FC236}">
                <a16:creationId xmlns:a16="http://schemas.microsoft.com/office/drawing/2014/main" id="{C7586DFC-3F5B-5C72-9B60-14650869728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040423" y="1643665"/>
            <a:ext cx="531628" cy="531628"/>
          </a:xfrm>
          <a:prstGeom prst="rect">
            <a:avLst/>
          </a:prstGeom>
        </p:spPr>
      </p:pic>
      <p:pic>
        <p:nvPicPr>
          <p:cNvPr id="9" name="Graphic 8" descr="Upward trend with solid fill">
            <a:extLst>
              <a:ext uri="{FF2B5EF4-FFF2-40B4-BE49-F238E27FC236}">
                <a16:creationId xmlns:a16="http://schemas.microsoft.com/office/drawing/2014/main" id="{9CF9A0C0-C7F9-39BB-0E51-33315DD54D1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416487" y="2128594"/>
            <a:ext cx="531628" cy="531628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D7194C87-8F23-C647-05D7-4821F983CB25}"/>
              </a:ext>
            </a:extLst>
          </p:cNvPr>
          <p:cNvSpPr/>
          <p:nvPr/>
        </p:nvSpPr>
        <p:spPr>
          <a:xfrm>
            <a:off x="4088218" y="2922879"/>
            <a:ext cx="758323" cy="110555"/>
          </a:xfrm>
          <a:prstGeom prst="rightArrow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1844E36-BAD9-506A-8925-FD12DFACE4F2}"/>
              </a:ext>
            </a:extLst>
          </p:cNvPr>
          <p:cNvSpPr/>
          <p:nvPr/>
        </p:nvSpPr>
        <p:spPr>
          <a:xfrm>
            <a:off x="8357282" y="2922878"/>
            <a:ext cx="758323" cy="110555"/>
          </a:xfrm>
          <a:prstGeom prst="rightArrow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EE1C2746-FF3C-09A3-33D4-D9E10D4EDE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" y="4162908"/>
            <a:ext cx="11186160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It transforms raw sequences into useful numeric forms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(vectors or embeddings) that capture patterns, structure, or biological meaning.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Helps in tasks like gene prediction, classification, or motif detection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without manually crafting features like k-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mers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or GC content.</a:t>
            </a:r>
          </a:p>
        </p:txBody>
      </p:sp>
    </p:spTree>
    <p:extLst>
      <p:ext uri="{BB962C8B-B14F-4D97-AF65-F5344CB8AC3E}">
        <p14:creationId xmlns:p14="http://schemas.microsoft.com/office/powerpoint/2010/main" val="76275784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00546-99A6-9D38-731B-F726B3F7C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21E30-C398-D9A6-2937-CCD37CEE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C286066-E09A-16AE-D3DB-7807710A90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070447"/>
              </p:ext>
            </p:extLst>
          </p:nvPr>
        </p:nvGraphicFramePr>
        <p:xfrm>
          <a:off x="573069" y="1860096"/>
          <a:ext cx="2365340" cy="39961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365340">
                  <a:extLst>
                    <a:ext uri="{9D8B030D-6E8A-4147-A177-3AD203B41FA5}">
                      <a16:colId xmlns:a16="http://schemas.microsoft.com/office/drawing/2014/main" val="1619705777"/>
                    </a:ext>
                  </a:extLst>
                </a:gridCol>
              </a:tblGrid>
              <a:tr h="7992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64129033"/>
                  </a:ext>
                </a:extLst>
              </a:tr>
              <a:tr h="799235">
                <a:tc>
                  <a:txBody>
                    <a:bodyPr/>
                    <a:lstStyle/>
                    <a:p>
                      <a:pPr algn="ctr"/>
                      <a:r>
                        <a:rPr lang="en-GB" dirty="0" err="1"/>
                        <a:t>Naiive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611227"/>
                  </a:ext>
                </a:extLst>
              </a:tr>
              <a:tr h="7992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K-</a:t>
                      </a:r>
                      <a:r>
                        <a:rPr lang="en-GB" dirty="0" err="1"/>
                        <a:t>mer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287163"/>
                  </a:ext>
                </a:extLst>
              </a:tr>
              <a:tr h="7992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Sliding Window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011650"/>
                  </a:ext>
                </a:extLst>
              </a:tr>
              <a:tr h="7992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BPE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4829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7837D33-56E8-2B59-6683-652A7A45B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6160417"/>
              </p:ext>
            </p:extLst>
          </p:nvPr>
        </p:nvGraphicFramePr>
        <p:xfrm>
          <a:off x="3569197" y="2814397"/>
          <a:ext cx="72676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726760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1977102793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104276704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714572478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1992748995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207664135"/>
                    </a:ext>
                  </a:extLst>
                </a:gridCol>
                <a:gridCol w="726760">
                  <a:extLst>
                    <a:ext uri="{9D8B030D-6E8A-4147-A177-3AD203B41FA5}">
                      <a16:colId xmlns:a16="http://schemas.microsoft.com/office/drawing/2014/main" val="259287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EC8018-9EBE-741D-787B-53DAE9E9C4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153747"/>
              </p:ext>
            </p:extLst>
          </p:nvPr>
        </p:nvGraphicFramePr>
        <p:xfrm>
          <a:off x="3589745" y="3672763"/>
          <a:ext cx="501251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002502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1002502">
                  <a:extLst>
                    <a:ext uri="{9D8B030D-6E8A-4147-A177-3AD203B41FA5}">
                      <a16:colId xmlns:a16="http://schemas.microsoft.com/office/drawing/2014/main" val="21378818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112FB4A9-C179-4D50-A3F2-364BE33A2D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0492454"/>
              </p:ext>
            </p:extLst>
          </p:nvPr>
        </p:nvGraphicFramePr>
        <p:xfrm>
          <a:off x="3589745" y="4444164"/>
          <a:ext cx="802919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1763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61763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ATG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CTA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TAA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GCC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200" dirty="0"/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A92D3DDF-60DA-FFBF-6171-7F8AD06B1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756118"/>
              </p:ext>
            </p:extLst>
          </p:nvPr>
        </p:nvGraphicFramePr>
        <p:xfrm>
          <a:off x="3589745" y="5215565"/>
          <a:ext cx="6096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1124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83A9CD7-36DB-0E4B-0D6D-7BE1F0E91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omputer code representation.">
            <a:extLst>
              <a:ext uri="{FF2B5EF4-FFF2-40B4-BE49-F238E27FC236}">
                <a16:creationId xmlns:a16="http://schemas.microsoft.com/office/drawing/2014/main" id="{A8092128-07ED-A4F1-CF17-8D5F35510DB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l="444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65197A40-EDBA-A35B-C701-40AF54CBD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2248088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367AF5-F9C7-6FE2-F3DF-B0ED1AF6E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A8526-5C9B-9C47-DE19-139B5A4D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Tokens to embeddings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4C4D384-2D1C-E603-665D-81A9F9693A51}"/>
              </a:ext>
            </a:extLst>
          </p:cNvPr>
          <p:cNvGraphicFramePr>
            <a:graphicFrameLocks noGrp="1"/>
          </p:cNvGraphicFramePr>
          <p:nvPr/>
        </p:nvGraphicFramePr>
        <p:xfrm>
          <a:off x="388257" y="3319780"/>
          <a:ext cx="19848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47">
                  <a:extLst>
                    <a:ext uri="{9D8B030D-6E8A-4147-A177-3AD203B41FA5}">
                      <a16:colId xmlns:a16="http://schemas.microsoft.com/office/drawing/2014/main" val="2011905900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722421585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1165466741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46251254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1429265910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2388061411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3853850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600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8027935-4325-A899-78B4-3F3D7F834F38}"/>
              </a:ext>
            </a:extLst>
          </p:cNvPr>
          <p:cNvGraphicFramePr>
            <a:graphicFrameLocks noGrp="1"/>
          </p:cNvGraphicFramePr>
          <p:nvPr/>
        </p:nvGraphicFramePr>
        <p:xfrm>
          <a:off x="2764970" y="2948940"/>
          <a:ext cx="2082800" cy="111252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95916847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11394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3583802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158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7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5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1418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DE02DF0-6A5C-4405-1915-14511349AA85}"/>
              </a:ext>
            </a:extLst>
          </p:cNvPr>
          <p:cNvSpPr/>
          <p:nvPr/>
        </p:nvSpPr>
        <p:spPr>
          <a:xfrm>
            <a:off x="2663370" y="2705100"/>
            <a:ext cx="2286000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Tokenizer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207F2CF-C42E-1A9B-6B65-0EC84F6544E9}"/>
              </a:ext>
            </a:extLst>
          </p:cNvPr>
          <p:cNvGraphicFramePr>
            <a:graphicFrameLocks noGrp="1"/>
          </p:cNvGraphicFramePr>
          <p:nvPr/>
        </p:nvGraphicFramePr>
        <p:xfrm>
          <a:off x="5065490" y="3319780"/>
          <a:ext cx="20454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95">
                  <a:extLst>
                    <a:ext uri="{9D8B030D-6E8A-4147-A177-3AD203B41FA5}">
                      <a16:colId xmlns:a16="http://schemas.microsoft.com/office/drawing/2014/main" val="2011905900"/>
                    </a:ext>
                  </a:extLst>
                </a:gridCol>
                <a:gridCol w="409095">
                  <a:extLst>
                    <a:ext uri="{9D8B030D-6E8A-4147-A177-3AD203B41FA5}">
                      <a16:colId xmlns:a16="http://schemas.microsoft.com/office/drawing/2014/main" val="722421585"/>
                    </a:ext>
                  </a:extLst>
                </a:gridCol>
                <a:gridCol w="409095">
                  <a:extLst>
                    <a:ext uri="{9D8B030D-6E8A-4147-A177-3AD203B41FA5}">
                      <a16:colId xmlns:a16="http://schemas.microsoft.com/office/drawing/2014/main" val="1165466741"/>
                    </a:ext>
                  </a:extLst>
                </a:gridCol>
                <a:gridCol w="409095">
                  <a:extLst>
                    <a:ext uri="{9D8B030D-6E8A-4147-A177-3AD203B41FA5}">
                      <a16:colId xmlns:a16="http://schemas.microsoft.com/office/drawing/2014/main" val="46251254"/>
                    </a:ext>
                  </a:extLst>
                </a:gridCol>
                <a:gridCol w="409095">
                  <a:extLst>
                    <a:ext uri="{9D8B030D-6E8A-4147-A177-3AD203B41FA5}">
                      <a16:colId xmlns:a16="http://schemas.microsoft.com/office/drawing/2014/main" val="1429265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6002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9BCA35-E12C-C9B6-D0A7-5BEE33AF1370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75114" y="3505200"/>
            <a:ext cx="489856" cy="0"/>
          </a:xfrm>
          <a:prstGeom prst="straightConnector1">
            <a:avLst/>
          </a:prstGeom>
          <a:ln w="57150">
            <a:solidFill>
              <a:srgbClr val="BF95D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1CF8967-63B9-6218-B3E2-26C23E68A293}"/>
              </a:ext>
            </a:extLst>
          </p:cNvPr>
          <p:cNvCxnSpPr>
            <a:cxnSpLocks/>
          </p:cNvCxnSpPr>
          <p:nvPr/>
        </p:nvCxnSpPr>
        <p:spPr>
          <a:xfrm>
            <a:off x="4747984" y="3494314"/>
            <a:ext cx="402771" cy="0"/>
          </a:xfrm>
          <a:prstGeom prst="straightConnector1">
            <a:avLst/>
          </a:prstGeom>
          <a:ln w="57150">
            <a:solidFill>
              <a:srgbClr val="BF95D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93B521D-7E3C-1162-7655-9F404C24AEB9}"/>
              </a:ext>
            </a:extLst>
          </p:cNvPr>
          <p:cNvSpPr txBox="1"/>
          <p:nvPr/>
        </p:nvSpPr>
        <p:spPr>
          <a:xfrm>
            <a:off x="938081" y="369062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F13FBE-F0DF-5CC3-F780-56CFAC306074}"/>
              </a:ext>
            </a:extLst>
          </p:cNvPr>
          <p:cNvSpPr txBox="1"/>
          <p:nvPr/>
        </p:nvSpPr>
        <p:spPr>
          <a:xfrm>
            <a:off x="5485833" y="3690620"/>
            <a:ext cx="1220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Tokenized</a:t>
            </a:r>
          </a:p>
          <a:p>
            <a:pPr algn="ctr"/>
            <a:r>
              <a:rPr lang="en-GB" sz="1200" b="1" dirty="0"/>
              <a:t>representation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B39196B-2E35-23E9-A6A3-217443F9036C}"/>
              </a:ext>
            </a:extLst>
          </p:cNvPr>
          <p:cNvCxnSpPr>
            <a:cxnSpLocks/>
          </p:cNvCxnSpPr>
          <p:nvPr/>
        </p:nvCxnSpPr>
        <p:spPr>
          <a:xfrm>
            <a:off x="7070270" y="3483428"/>
            <a:ext cx="402771" cy="0"/>
          </a:xfrm>
          <a:prstGeom prst="straightConnector1">
            <a:avLst/>
          </a:prstGeom>
          <a:ln w="57150">
            <a:solidFill>
              <a:srgbClr val="BF95D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84B6EDD-18B0-9AE0-14D3-5E6B8336A010}"/>
              </a:ext>
            </a:extLst>
          </p:cNvPr>
          <p:cNvGraphicFramePr>
            <a:graphicFrameLocks noGrp="1"/>
          </p:cNvGraphicFramePr>
          <p:nvPr/>
        </p:nvGraphicFramePr>
        <p:xfrm>
          <a:off x="7387776" y="2872739"/>
          <a:ext cx="2082800" cy="111252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95916847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11394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3583802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158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7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5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1418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DEA35D4-CF04-2134-EF46-E543A4B78827}"/>
              </a:ext>
            </a:extLst>
          </p:cNvPr>
          <p:cNvSpPr/>
          <p:nvPr/>
        </p:nvSpPr>
        <p:spPr>
          <a:xfrm>
            <a:off x="7271656" y="2628900"/>
            <a:ext cx="2286000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Embedding </a:t>
            </a:r>
          </a:p>
          <a:p>
            <a:pPr algn="ctr"/>
            <a:r>
              <a:rPr lang="en-GB" b="1" dirty="0"/>
              <a:t>Module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73D921D8-172E-722D-9900-B4C2DBA4EF00}"/>
              </a:ext>
            </a:extLst>
          </p:cNvPr>
          <p:cNvGraphicFramePr>
            <a:graphicFrameLocks noGrp="1"/>
          </p:cNvGraphicFramePr>
          <p:nvPr/>
        </p:nvGraphicFramePr>
        <p:xfrm>
          <a:off x="9880605" y="3243580"/>
          <a:ext cx="2114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08">
                  <a:extLst>
                    <a:ext uri="{9D8B030D-6E8A-4147-A177-3AD203B41FA5}">
                      <a16:colId xmlns:a16="http://schemas.microsoft.com/office/drawing/2014/main" val="2011905900"/>
                    </a:ext>
                  </a:extLst>
                </a:gridCol>
                <a:gridCol w="704808">
                  <a:extLst>
                    <a:ext uri="{9D8B030D-6E8A-4147-A177-3AD203B41FA5}">
                      <a16:colId xmlns:a16="http://schemas.microsoft.com/office/drawing/2014/main" val="722421585"/>
                    </a:ext>
                  </a:extLst>
                </a:gridCol>
                <a:gridCol w="704808">
                  <a:extLst>
                    <a:ext uri="{9D8B030D-6E8A-4147-A177-3AD203B41FA5}">
                      <a16:colId xmlns:a16="http://schemas.microsoft.com/office/drawing/2014/main" val="116546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6002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3B5256-ACA8-F784-8EB7-685B5D41EF47}"/>
              </a:ext>
            </a:extLst>
          </p:cNvPr>
          <p:cNvCxnSpPr>
            <a:cxnSpLocks/>
          </p:cNvCxnSpPr>
          <p:nvPr/>
        </p:nvCxnSpPr>
        <p:spPr>
          <a:xfrm>
            <a:off x="9503234" y="3428999"/>
            <a:ext cx="410029" cy="1"/>
          </a:xfrm>
          <a:prstGeom prst="straightConnector1">
            <a:avLst/>
          </a:prstGeom>
          <a:ln w="57150">
            <a:solidFill>
              <a:srgbClr val="BF95D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E40F2DBB-A49E-C729-9F52-403D1E0C930E}"/>
              </a:ext>
            </a:extLst>
          </p:cNvPr>
          <p:cNvSpPr txBox="1"/>
          <p:nvPr/>
        </p:nvSpPr>
        <p:spPr>
          <a:xfrm>
            <a:off x="10411070" y="361442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Numeric</a:t>
            </a:r>
          </a:p>
          <a:p>
            <a:pPr algn="ctr"/>
            <a:r>
              <a:rPr lang="en-GB" sz="1200" b="1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41628293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3DB74D-0C0D-B18F-BC0A-9D7C74E9C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6A45-8F7D-A05C-17D1-227578EE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Tokens to embeddings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7AB6172-38E2-E034-810E-DB0B0E883E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464770"/>
              </p:ext>
            </p:extLst>
          </p:nvPr>
        </p:nvGraphicFramePr>
        <p:xfrm>
          <a:off x="388257" y="3319780"/>
          <a:ext cx="1984829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3547">
                  <a:extLst>
                    <a:ext uri="{9D8B030D-6E8A-4147-A177-3AD203B41FA5}">
                      <a16:colId xmlns:a16="http://schemas.microsoft.com/office/drawing/2014/main" val="2011905900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722421585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1165466741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46251254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1429265910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2388061411"/>
                    </a:ext>
                  </a:extLst>
                </a:gridCol>
                <a:gridCol w="283547">
                  <a:extLst>
                    <a:ext uri="{9D8B030D-6E8A-4147-A177-3AD203B41FA5}">
                      <a16:colId xmlns:a16="http://schemas.microsoft.com/office/drawing/2014/main" val="38538501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6002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433C400-0760-0A92-32AB-892754A37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512681"/>
              </p:ext>
            </p:extLst>
          </p:nvPr>
        </p:nvGraphicFramePr>
        <p:xfrm>
          <a:off x="2764970" y="2948940"/>
          <a:ext cx="2082800" cy="111252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95916847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11394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3583802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158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7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5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14184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F74B6DC-A613-85E7-764D-E767E981697B}"/>
              </a:ext>
            </a:extLst>
          </p:cNvPr>
          <p:cNvSpPr/>
          <p:nvPr/>
        </p:nvSpPr>
        <p:spPr>
          <a:xfrm>
            <a:off x="2663370" y="2705100"/>
            <a:ext cx="2286000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Tokenizer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7035BA-DA49-7EFE-DAE4-57B2C2586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4240005"/>
              </p:ext>
            </p:extLst>
          </p:nvPr>
        </p:nvGraphicFramePr>
        <p:xfrm>
          <a:off x="5065490" y="3319780"/>
          <a:ext cx="204547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9095">
                  <a:extLst>
                    <a:ext uri="{9D8B030D-6E8A-4147-A177-3AD203B41FA5}">
                      <a16:colId xmlns:a16="http://schemas.microsoft.com/office/drawing/2014/main" val="2011905900"/>
                    </a:ext>
                  </a:extLst>
                </a:gridCol>
                <a:gridCol w="409095">
                  <a:extLst>
                    <a:ext uri="{9D8B030D-6E8A-4147-A177-3AD203B41FA5}">
                      <a16:colId xmlns:a16="http://schemas.microsoft.com/office/drawing/2014/main" val="722421585"/>
                    </a:ext>
                  </a:extLst>
                </a:gridCol>
                <a:gridCol w="409095">
                  <a:extLst>
                    <a:ext uri="{9D8B030D-6E8A-4147-A177-3AD203B41FA5}">
                      <a16:colId xmlns:a16="http://schemas.microsoft.com/office/drawing/2014/main" val="1165466741"/>
                    </a:ext>
                  </a:extLst>
                </a:gridCol>
                <a:gridCol w="409095">
                  <a:extLst>
                    <a:ext uri="{9D8B030D-6E8A-4147-A177-3AD203B41FA5}">
                      <a16:colId xmlns:a16="http://schemas.microsoft.com/office/drawing/2014/main" val="46251254"/>
                    </a:ext>
                  </a:extLst>
                </a:gridCol>
                <a:gridCol w="409095">
                  <a:extLst>
                    <a:ext uri="{9D8B030D-6E8A-4147-A177-3AD203B41FA5}">
                      <a16:colId xmlns:a16="http://schemas.microsoft.com/office/drawing/2014/main" val="14292659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60026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BEA3F4-1888-02E6-4BE8-FD10381E3B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75114" y="3505200"/>
            <a:ext cx="489856" cy="0"/>
          </a:xfrm>
          <a:prstGeom prst="straightConnector1">
            <a:avLst/>
          </a:prstGeom>
          <a:ln w="57150">
            <a:solidFill>
              <a:srgbClr val="BF95D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ABC4177-129C-3495-0F38-7F12C7ED5B58}"/>
              </a:ext>
            </a:extLst>
          </p:cNvPr>
          <p:cNvCxnSpPr>
            <a:cxnSpLocks/>
          </p:cNvCxnSpPr>
          <p:nvPr/>
        </p:nvCxnSpPr>
        <p:spPr>
          <a:xfrm>
            <a:off x="4747984" y="3494314"/>
            <a:ext cx="402771" cy="0"/>
          </a:xfrm>
          <a:prstGeom prst="straightConnector1">
            <a:avLst/>
          </a:prstGeom>
          <a:ln w="57150">
            <a:solidFill>
              <a:srgbClr val="BF95D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8CB4808-7554-63D7-0FF9-221B788E91C5}"/>
              </a:ext>
            </a:extLst>
          </p:cNvPr>
          <p:cNvSpPr txBox="1"/>
          <p:nvPr/>
        </p:nvSpPr>
        <p:spPr>
          <a:xfrm>
            <a:off x="938081" y="3690620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1F3314-5F64-4D38-D73B-197EB292FB48}"/>
              </a:ext>
            </a:extLst>
          </p:cNvPr>
          <p:cNvSpPr txBox="1"/>
          <p:nvPr/>
        </p:nvSpPr>
        <p:spPr>
          <a:xfrm>
            <a:off x="5485833" y="3690620"/>
            <a:ext cx="122033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Tokenized</a:t>
            </a:r>
          </a:p>
          <a:p>
            <a:pPr algn="ctr"/>
            <a:r>
              <a:rPr lang="en-GB" sz="1200" b="1" dirty="0"/>
              <a:t>representation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327384-A2D9-BAE7-3005-B3ACD18D5B64}"/>
              </a:ext>
            </a:extLst>
          </p:cNvPr>
          <p:cNvSpPr/>
          <p:nvPr/>
        </p:nvSpPr>
        <p:spPr>
          <a:xfrm>
            <a:off x="196971" y="2128520"/>
            <a:ext cx="11798058" cy="29718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B1134CD-ADFF-B62F-2BBB-13B2C5E31680}"/>
              </a:ext>
            </a:extLst>
          </p:cNvPr>
          <p:cNvCxnSpPr>
            <a:cxnSpLocks/>
          </p:cNvCxnSpPr>
          <p:nvPr/>
        </p:nvCxnSpPr>
        <p:spPr>
          <a:xfrm>
            <a:off x="7070270" y="3483428"/>
            <a:ext cx="402771" cy="0"/>
          </a:xfrm>
          <a:prstGeom prst="straightConnector1">
            <a:avLst/>
          </a:prstGeom>
          <a:ln w="57150">
            <a:solidFill>
              <a:srgbClr val="BF95D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B58444D2-3A72-599E-5B69-9D21BED16F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7880715"/>
              </p:ext>
            </p:extLst>
          </p:nvPr>
        </p:nvGraphicFramePr>
        <p:xfrm>
          <a:off x="7387776" y="2872739"/>
          <a:ext cx="2082800" cy="111252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95916847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11394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3583802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158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7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5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1418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075AE83-CD50-F446-7C79-50CC6B1FC63A}"/>
              </a:ext>
            </a:extLst>
          </p:cNvPr>
          <p:cNvSpPr/>
          <p:nvPr/>
        </p:nvSpPr>
        <p:spPr>
          <a:xfrm>
            <a:off x="7271656" y="2628900"/>
            <a:ext cx="2286000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Embedding </a:t>
            </a:r>
          </a:p>
          <a:p>
            <a:pPr algn="ctr"/>
            <a:r>
              <a:rPr lang="en-GB" b="1" dirty="0"/>
              <a:t>Module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09643091-177A-7C39-1667-9B0A7E4F8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112679"/>
              </p:ext>
            </p:extLst>
          </p:nvPr>
        </p:nvGraphicFramePr>
        <p:xfrm>
          <a:off x="9880605" y="3243580"/>
          <a:ext cx="211442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4808">
                  <a:extLst>
                    <a:ext uri="{9D8B030D-6E8A-4147-A177-3AD203B41FA5}">
                      <a16:colId xmlns:a16="http://schemas.microsoft.com/office/drawing/2014/main" val="2011905900"/>
                    </a:ext>
                  </a:extLst>
                </a:gridCol>
                <a:gridCol w="704808">
                  <a:extLst>
                    <a:ext uri="{9D8B030D-6E8A-4147-A177-3AD203B41FA5}">
                      <a16:colId xmlns:a16="http://schemas.microsoft.com/office/drawing/2014/main" val="722421585"/>
                    </a:ext>
                  </a:extLst>
                </a:gridCol>
                <a:gridCol w="704808">
                  <a:extLst>
                    <a:ext uri="{9D8B030D-6E8A-4147-A177-3AD203B41FA5}">
                      <a16:colId xmlns:a16="http://schemas.microsoft.com/office/drawing/2014/main" val="11654667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98260026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9A9860-B543-F32E-9600-2A028CA290C4}"/>
              </a:ext>
            </a:extLst>
          </p:cNvPr>
          <p:cNvCxnSpPr>
            <a:cxnSpLocks/>
          </p:cNvCxnSpPr>
          <p:nvPr/>
        </p:nvCxnSpPr>
        <p:spPr>
          <a:xfrm>
            <a:off x="9503234" y="3428999"/>
            <a:ext cx="410029" cy="1"/>
          </a:xfrm>
          <a:prstGeom prst="straightConnector1">
            <a:avLst/>
          </a:prstGeom>
          <a:ln w="57150">
            <a:solidFill>
              <a:srgbClr val="BF95DF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1092982-E396-A47A-8E9B-AA811193A662}"/>
              </a:ext>
            </a:extLst>
          </p:cNvPr>
          <p:cNvSpPr txBox="1"/>
          <p:nvPr/>
        </p:nvSpPr>
        <p:spPr>
          <a:xfrm>
            <a:off x="10411070" y="3614420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Numeric</a:t>
            </a:r>
          </a:p>
          <a:p>
            <a:pPr algn="ctr"/>
            <a:r>
              <a:rPr lang="en-GB" sz="1200" b="1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878041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6C9B4-BFFC-DDBD-8FD4-1E19FB197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C36C7-12A2-5B24-5035-2D7CADEBB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One-hot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BE0946F-86E0-F00F-A77C-8996BE94DA4D}"/>
              </a:ext>
            </a:extLst>
          </p:cNvPr>
          <p:cNvSpPr txBox="1"/>
          <p:nvPr/>
        </p:nvSpPr>
        <p:spPr>
          <a:xfrm>
            <a:off x="499032" y="2041922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E822277-8810-DFEF-4907-80486149B6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9383240"/>
              </p:ext>
            </p:extLst>
          </p:nvPr>
        </p:nvGraphicFramePr>
        <p:xfrm>
          <a:off x="2032000" y="2040414"/>
          <a:ext cx="8128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08000">
                  <a:extLst>
                    <a:ext uri="{9D8B030D-6E8A-4147-A177-3AD203B41FA5}">
                      <a16:colId xmlns:a16="http://schemas.microsoft.com/office/drawing/2014/main" val="305069896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5455464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9313355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98358868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68307680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47425143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51525353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61522475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10343072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337683026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2401597924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3251649707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940412311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272020599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1718544945"/>
                    </a:ext>
                  </a:extLst>
                </a:gridCol>
                <a:gridCol w="508000">
                  <a:extLst>
                    <a:ext uri="{9D8B030D-6E8A-4147-A177-3AD203B41FA5}">
                      <a16:colId xmlns:a16="http://schemas.microsoft.com/office/drawing/2014/main" val="4257727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105643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0B83EF19-FF1E-A047-9E57-3D6FBA509098}"/>
              </a:ext>
            </a:extLst>
          </p:cNvPr>
          <p:cNvSpPr txBox="1"/>
          <p:nvPr/>
        </p:nvSpPr>
        <p:spPr>
          <a:xfrm>
            <a:off x="429052" y="3484138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Embeddings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E345F82D-DE84-2F7D-8D80-82F6D6348C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521108"/>
              </p:ext>
            </p:extLst>
          </p:nvPr>
        </p:nvGraphicFramePr>
        <p:xfrm>
          <a:off x="2031994" y="3058886"/>
          <a:ext cx="8128006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78118">
                  <a:extLst>
                    <a:ext uri="{9D8B030D-6E8A-4147-A177-3AD203B41FA5}">
                      <a16:colId xmlns:a16="http://schemas.microsoft.com/office/drawing/2014/main" val="3577884792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848113056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29785648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95976366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71053169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75800025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0407652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9245248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06608485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156980990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598648535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31461458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2231431881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45045659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3068655553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916535067"/>
                    </a:ext>
                  </a:extLst>
                </a:gridCol>
                <a:gridCol w="478118">
                  <a:extLst>
                    <a:ext uri="{9D8B030D-6E8A-4147-A177-3AD203B41FA5}">
                      <a16:colId xmlns:a16="http://schemas.microsoft.com/office/drawing/2014/main" val="5904441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24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473009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65706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79511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/>
                        <a:t>1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643253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38761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C0F7E-318E-61E0-91A2-66ADDD1DB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7A2155-D735-3DE4-5C15-B3A43376DE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5A9AA6B-6581-6EDC-CA0B-F7B50B036E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5330408"/>
              </p:ext>
            </p:extLst>
          </p:nvPr>
        </p:nvGraphicFramePr>
        <p:xfrm>
          <a:off x="3396342" y="2411790"/>
          <a:ext cx="5976256" cy="20344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7032">
                  <a:extLst>
                    <a:ext uri="{9D8B030D-6E8A-4147-A177-3AD203B41FA5}">
                      <a16:colId xmlns:a16="http://schemas.microsoft.com/office/drawing/2014/main" val="3697542756"/>
                    </a:ext>
                  </a:extLst>
                </a:gridCol>
                <a:gridCol w="747032">
                  <a:extLst>
                    <a:ext uri="{9D8B030D-6E8A-4147-A177-3AD203B41FA5}">
                      <a16:colId xmlns:a16="http://schemas.microsoft.com/office/drawing/2014/main" val="1185998142"/>
                    </a:ext>
                  </a:extLst>
                </a:gridCol>
                <a:gridCol w="747032">
                  <a:extLst>
                    <a:ext uri="{9D8B030D-6E8A-4147-A177-3AD203B41FA5}">
                      <a16:colId xmlns:a16="http://schemas.microsoft.com/office/drawing/2014/main" val="1280048317"/>
                    </a:ext>
                  </a:extLst>
                </a:gridCol>
                <a:gridCol w="747032">
                  <a:extLst>
                    <a:ext uri="{9D8B030D-6E8A-4147-A177-3AD203B41FA5}">
                      <a16:colId xmlns:a16="http://schemas.microsoft.com/office/drawing/2014/main" val="512973747"/>
                    </a:ext>
                  </a:extLst>
                </a:gridCol>
                <a:gridCol w="747032">
                  <a:extLst>
                    <a:ext uri="{9D8B030D-6E8A-4147-A177-3AD203B41FA5}">
                      <a16:colId xmlns:a16="http://schemas.microsoft.com/office/drawing/2014/main" val="1119792857"/>
                    </a:ext>
                  </a:extLst>
                </a:gridCol>
                <a:gridCol w="747032">
                  <a:extLst>
                    <a:ext uri="{9D8B030D-6E8A-4147-A177-3AD203B41FA5}">
                      <a16:colId xmlns:a16="http://schemas.microsoft.com/office/drawing/2014/main" val="2769848379"/>
                    </a:ext>
                  </a:extLst>
                </a:gridCol>
                <a:gridCol w="747032">
                  <a:extLst>
                    <a:ext uri="{9D8B030D-6E8A-4147-A177-3AD203B41FA5}">
                      <a16:colId xmlns:a16="http://schemas.microsoft.com/office/drawing/2014/main" val="3039413842"/>
                    </a:ext>
                  </a:extLst>
                </a:gridCol>
                <a:gridCol w="747032">
                  <a:extLst>
                    <a:ext uri="{9D8B030D-6E8A-4147-A177-3AD203B41FA5}">
                      <a16:colId xmlns:a16="http://schemas.microsoft.com/office/drawing/2014/main" val="1964237718"/>
                    </a:ext>
                  </a:extLst>
                </a:gridCol>
              </a:tblGrid>
              <a:tr h="6781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99826"/>
                  </a:ext>
                </a:extLst>
              </a:tr>
              <a:tr h="6781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85025"/>
                  </a:ext>
                </a:extLst>
              </a:tr>
              <a:tr h="6781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049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C6B5F73-B5C4-B74E-4412-97962804490F}"/>
              </a:ext>
            </a:extLst>
          </p:cNvPr>
          <p:cNvSpPr txBox="1"/>
          <p:nvPr/>
        </p:nvSpPr>
        <p:spPr>
          <a:xfrm>
            <a:off x="6096000" y="1866573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20330164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8E103-022A-F75D-0302-9E463A7CCC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CF272-897C-B106-00C8-76368DC6A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5EA5D30-F147-E246-ECBF-ECF5948236C3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624666"/>
          <a:ext cx="3900712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69754275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185998142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8004831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51297374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11979285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769848379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039413842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9642377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4199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16850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000499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15B061D-36AE-0ECA-DD40-39276915139A}"/>
              </a:ext>
            </a:extLst>
          </p:cNvPr>
          <p:cNvGraphicFramePr>
            <a:graphicFrameLocks noGrp="1"/>
          </p:cNvGraphicFramePr>
          <p:nvPr/>
        </p:nvGraphicFramePr>
        <p:xfrm>
          <a:off x="5101771" y="2624666"/>
          <a:ext cx="6578598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6433">
                  <a:extLst>
                    <a:ext uri="{9D8B030D-6E8A-4147-A177-3AD203B41FA5}">
                      <a16:colId xmlns:a16="http://schemas.microsoft.com/office/drawing/2014/main" val="1730940662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1053149132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3972154734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239261554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2841490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853802361"/>
                    </a:ext>
                  </a:extLst>
                </a:gridCol>
              </a:tblGrid>
              <a:tr h="33814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07577"/>
                  </a:ext>
                </a:extLst>
              </a:tr>
              <a:tr h="338324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TCA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TCA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7720"/>
                  </a:ext>
                </a:extLst>
              </a:tr>
              <a:tr h="338324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TCA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TCA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4170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7EEA850-0CBD-395C-C5C0-87B070FCDA2D}"/>
              </a:ext>
            </a:extLst>
          </p:cNvPr>
          <p:cNvSpPr txBox="1"/>
          <p:nvPr/>
        </p:nvSpPr>
        <p:spPr>
          <a:xfrm>
            <a:off x="157754" y="2996260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026BEE-98D3-CAF0-1F9D-2E997DB369AD}"/>
              </a:ext>
            </a:extLst>
          </p:cNvPr>
          <p:cNvSpPr txBox="1"/>
          <p:nvPr/>
        </p:nvSpPr>
        <p:spPr>
          <a:xfrm>
            <a:off x="7778370" y="2255334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</p:spTree>
    <p:extLst>
      <p:ext uri="{BB962C8B-B14F-4D97-AF65-F5344CB8AC3E}">
        <p14:creationId xmlns:p14="http://schemas.microsoft.com/office/powerpoint/2010/main" val="24404922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25526-A2D8-1AAE-0B0F-9AF4F619CE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FCC5A-451D-C12C-FA3D-760DD5136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2A9EAD8-D4F6-FA1F-FCB2-D2710B60C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915290"/>
              </p:ext>
            </p:extLst>
          </p:nvPr>
        </p:nvGraphicFramePr>
        <p:xfrm>
          <a:off x="2514600" y="2011204"/>
          <a:ext cx="6578598" cy="10972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096433">
                  <a:extLst>
                    <a:ext uri="{9D8B030D-6E8A-4147-A177-3AD203B41FA5}">
                      <a16:colId xmlns:a16="http://schemas.microsoft.com/office/drawing/2014/main" val="1730940662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1053149132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3972154734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2392615541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42841490"/>
                    </a:ext>
                  </a:extLst>
                </a:gridCol>
                <a:gridCol w="1096433">
                  <a:extLst>
                    <a:ext uri="{9D8B030D-6E8A-4147-A177-3AD203B41FA5}">
                      <a16:colId xmlns:a16="http://schemas.microsoft.com/office/drawing/2014/main" val="853802361"/>
                    </a:ext>
                  </a:extLst>
                </a:gridCol>
              </a:tblGrid>
              <a:tr h="33814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607577"/>
                  </a:ext>
                </a:extLst>
              </a:tr>
              <a:tr h="338324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TCA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TCA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8247720"/>
                  </a:ext>
                </a:extLst>
              </a:tr>
              <a:tr h="338324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TCA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TCA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844170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79523A1-4A84-3FF1-E5B4-3F2A8F6D59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7528721"/>
              </p:ext>
            </p:extLst>
          </p:nvPr>
        </p:nvGraphicFramePr>
        <p:xfrm>
          <a:off x="3336470" y="3429000"/>
          <a:ext cx="4934858" cy="260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663537475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23646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Token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Embedding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[0.21, -0.13, 0.77]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04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[0.15, 0.04, -0.29]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63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[0.67, -0.91, 0.04]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77416"/>
                  </a:ext>
                </a:extLst>
              </a:tr>
              <a:tr h="38126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[0.33, 0.09, -0.44]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[0.02, 0.88, -0.11]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3109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587BF30-6AF3-2673-2835-7483C613BA66}"/>
              </a:ext>
            </a:extLst>
          </p:cNvPr>
          <p:cNvSpPr txBox="1"/>
          <p:nvPr/>
        </p:nvSpPr>
        <p:spPr>
          <a:xfrm>
            <a:off x="5191199" y="1641872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</p:spTree>
    <p:extLst>
      <p:ext uri="{BB962C8B-B14F-4D97-AF65-F5344CB8AC3E}">
        <p14:creationId xmlns:p14="http://schemas.microsoft.com/office/powerpoint/2010/main" val="496858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0458D-DE1A-F3D4-1F16-1DD547706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25F1-1B5A-FC08-ABFA-CB7E2E2CB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4037C92-DECE-F1B2-0EDC-B85A1CCE59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7515080"/>
              </p:ext>
            </p:extLst>
          </p:nvPr>
        </p:nvGraphicFramePr>
        <p:xfrm>
          <a:off x="6760029" y="1027906"/>
          <a:ext cx="4934858" cy="260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663537475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23646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Token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Embedding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[0.21, -0.13, 0.77]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04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[0.15, 0.04, -0.29]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63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[0.67, -0.91, 0.04]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77416"/>
                  </a:ext>
                </a:extLst>
              </a:tr>
              <a:tr h="38126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[0.33, 0.09, -0.44]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[0.02, 0.88, -0.11]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310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BBFD832-2E43-99A6-2D15-C75B00347254}"/>
              </a:ext>
            </a:extLst>
          </p:cNvPr>
          <p:cNvSpPr txBox="1"/>
          <p:nvPr/>
        </p:nvSpPr>
        <p:spPr>
          <a:xfrm>
            <a:off x="8697686" y="658574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Vocabulary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8A7FB95D-FD47-3F68-9BC6-3C3E4A82F90A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07382D88-1501-E712-BB11-9B7EDFEAC323}"/>
              </a:ext>
            </a:extLst>
          </p:cNvPr>
          <p:cNvSpPr txBox="1"/>
          <p:nvPr/>
        </p:nvSpPr>
        <p:spPr>
          <a:xfrm>
            <a:off x="85375" y="18256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10186803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8D6C82-A15C-E4FD-F7C4-84A9B99A9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8E2C9D-71A7-24F3-4A44-3B9DAC6A5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2A0DB5-20AE-243F-852E-18C3FBA210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778280"/>
              </p:ext>
            </p:extLst>
          </p:nvPr>
        </p:nvGraphicFramePr>
        <p:xfrm>
          <a:off x="6760029" y="1027906"/>
          <a:ext cx="4934858" cy="260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663537475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23646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Token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Embedding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[0.21, -0.13, 0.77]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04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[0.15, 0.04, -0.29]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63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[0.67, -0.91, 0.04]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77416"/>
                  </a:ext>
                </a:extLst>
              </a:tr>
              <a:tr h="38126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[0.33, 0.09, -0.44]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[0.02, 0.88, -0.11]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310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B795D3A1-B425-1CDB-C36C-D557FA1493F3}"/>
              </a:ext>
            </a:extLst>
          </p:cNvPr>
          <p:cNvSpPr txBox="1"/>
          <p:nvPr/>
        </p:nvSpPr>
        <p:spPr>
          <a:xfrm>
            <a:off x="8697686" y="658574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Vocabulary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6E53D10-8556-B20F-A946-AAF56AD55D0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32B29FD-D648-6D56-2D71-1D58EB36AEEF}"/>
              </a:ext>
            </a:extLst>
          </p:cNvPr>
          <p:cNvGraphicFramePr>
            <a:graphicFrameLocks noGrp="1"/>
          </p:cNvGraphicFramePr>
          <p:nvPr/>
        </p:nvGraphicFramePr>
        <p:xfrm>
          <a:off x="399145" y="2805339"/>
          <a:ext cx="52505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090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3814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169CB9-15B7-76D7-4532-13001C56609C}"/>
              </a:ext>
            </a:extLst>
          </p:cNvPr>
          <p:cNvSpPr txBox="1"/>
          <p:nvPr/>
        </p:nvSpPr>
        <p:spPr>
          <a:xfrm>
            <a:off x="85375" y="18256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C3AE7C-48F4-F0C9-2D3E-99F87991C251}"/>
              </a:ext>
            </a:extLst>
          </p:cNvPr>
          <p:cNvSpPr txBox="1"/>
          <p:nvPr/>
        </p:nvSpPr>
        <p:spPr>
          <a:xfrm>
            <a:off x="85375" y="2477781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</p:spTree>
    <p:extLst>
      <p:ext uri="{BB962C8B-B14F-4D97-AF65-F5344CB8AC3E}">
        <p14:creationId xmlns:p14="http://schemas.microsoft.com/office/powerpoint/2010/main" val="27913071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190BE6-782B-E875-97E8-249980968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825AF1-4ECA-DFD7-5E2B-F28271238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NLP pipeline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716A772-CE8A-8DB9-073A-086A56156C4A}"/>
              </a:ext>
            </a:extLst>
          </p:cNvPr>
          <p:cNvSpPr/>
          <p:nvPr/>
        </p:nvSpPr>
        <p:spPr>
          <a:xfrm>
            <a:off x="7587341" y="3042557"/>
            <a:ext cx="2286000" cy="16002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Learning</a:t>
            </a:r>
          </a:p>
          <a:p>
            <a:pPr algn="ctr"/>
            <a:r>
              <a:rPr lang="en-GB" b="1" dirty="0"/>
              <a:t>Module</a:t>
            </a:r>
          </a:p>
        </p:txBody>
      </p:sp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D10D5CC1-E5A4-A8DD-D986-4DDC43F66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70" y="2993571"/>
            <a:ext cx="1698171" cy="16981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5375C6B-0079-830E-0F26-7DDB1FA6C06C}"/>
              </a:ext>
            </a:extLst>
          </p:cNvPr>
          <p:cNvCxnSpPr>
            <a:endCxn id="4" idx="1"/>
          </p:cNvCxnSpPr>
          <p:nvPr/>
        </p:nvCxnSpPr>
        <p:spPr>
          <a:xfrm>
            <a:off x="1730828" y="3842657"/>
            <a:ext cx="674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B3DB4FB-A821-5D25-26F4-DF76969DACD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91741" y="384265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879D29F-611A-E802-BF7D-B12B1E401B20}"/>
              </a:ext>
            </a:extLst>
          </p:cNvPr>
          <p:cNvCxnSpPr>
            <a:cxnSpLocks/>
          </p:cNvCxnSpPr>
          <p:nvPr/>
        </p:nvCxnSpPr>
        <p:spPr>
          <a:xfrm>
            <a:off x="7282549" y="3842656"/>
            <a:ext cx="22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356E1CD-6B3B-22CC-4190-D491D3A413E7}"/>
              </a:ext>
            </a:extLst>
          </p:cNvPr>
          <p:cNvCxnSpPr>
            <a:stCxn id="6" idx="3"/>
          </p:cNvCxnSpPr>
          <p:nvPr/>
        </p:nvCxnSpPr>
        <p:spPr>
          <a:xfrm>
            <a:off x="9873341" y="3842657"/>
            <a:ext cx="6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Research with solid fill">
            <a:extLst>
              <a:ext uri="{FF2B5EF4-FFF2-40B4-BE49-F238E27FC236}">
                <a16:creationId xmlns:a16="http://schemas.microsoft.com/office/drawing/2014/main" id="{ED66E26F-618D-3B75-6226-2C8C11FCC9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2685" y="338545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C4D347-D679-3503-FB3E-D4831EDBF21C}"/>
              </a:ext>
            </a:extLst>
          </p:cNvPr>
          <p:cNvSpPr txBox="1"/>
          <p:nvPr/>
        </p:nvSpPr>
        <p:spPr>
          <a:xfrm>
            <a:off x="729243" y="4642757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Sequence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21C30D-E537-AD4F-B208-88E5865B7622}"/>
              </a:ext>
            </a:extLst>
          </p:cNvPr>
          <p:cNvSpPr txBox="1"/>
          <p:nvPr/>
        </p:nvSpPr>
        <p:spPr>
          <a:xfrm>
            <a:off x="10314481" y="4299856"/>
            <a:ext cx="1643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Predictions/</a:t>
            </a:r>
          </a:p>
          <a:p>
            <a:r>
              <a:rPr lang="en-GB" b="1" dirty="0"/>
              <a:t>Classification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97CB539B-B93D-7DA4-2300-E6AF6F019D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5881860"/>
              </p:ext>
            </p:extLst>
          </p:nvPr>
        </p:nvGraphicFramePr>
        <p:xfrm>
          <a:off x="2514598" y="3286396"/>
          <a:ext cx="2082800" cy="111252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95916847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11394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3583802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158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7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5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1418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79DC457-431A-77C5-A6FF-95C0CC15419F}"/>
              </a:ext>
            </a:extLst>
          </p:cNvPr>
          <p:cNvSpPr/>
          <p:nvPr/>
        </p:nvSpPr>
        <p:spPr>
          <a:xfrm>
            <a:off x="2405741" y="3042557"/>
            <a:ext cx="2286000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Tokenizer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5590DA15-41B2-3ACB-2CDB-4108126B16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73746"/>
              </p:ext>
            </p:extLst>
          </p:nvPr>
        </p:nvGraphicFramePr>
        <p:xfrm>
          <a:off x="5112661" y="3286396"/>
          <a:ext cx="2082800" cy="111252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95916847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11394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3583802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158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7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5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1418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A61DEF92-8D35-ECF7-79D7-9F20A8FCDD2D}"/>
              </a:ext>
            </a:extLst>
          </p:cNvPr>
          <p:cNvSpPr/>
          <p:nvPr/>
        </p:nvSpPr>
        <p:spPr>
          <a:xfrm>
            <a:off x="4996541" y="3042557"/>
            <a:ext cx="2286000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Embedding </a:t>
            </a:r>
          </a:p>
          <a:p>
            <a:pPr algn="ctr"/>
            <a:r>
              <a:rPr lang="en-GB" b="1" dirty="0"/>
              <a:t>Module</a:t>
            </a:r>
          </a:p>
        </p:txBody>
      </p:sp>
      <p:pic>
        <p:nvPicPr>
          <p:cNvPr id="24" name="Graphic 23" descr="Gears with solid fill">
            <a:extLst>
              <a:ext uri="{FF2B5EF4-FFF2-40B4-BE49-F238E27FC236}">
                <a16:creationId xmlns:a16="http://schemas.microsoft.com/office/drawing/2014/main" id="{75A739C4-F76A-0133-4E25-393FDE2C81B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4513" y="3728357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744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CA709-59D3-CECF-FB89-B36E27A63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0F58-3478-DC98-1569-D0D6A6446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3CAB3F5-0C99-7004-8E29-BBF9C0BCBC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8404709"/>
              </p:ext>
            </p:extLst>
          </p:nvPr>
        </p:nvGraphicFramePr>
        <p:xfrm>
          <a:off x="6760029" y="1027906"/>
          <a:ext cx="4934858" cy="260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663537475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23646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Token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Embedding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ACT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[0.21, -0.13, 0.77]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4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TGA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[0.15, 0.04, -0.29]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63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[0.67, -0.91, 0.04]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5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77416"/>
                  </a:ext>
                </a:extLst>
              </a:tr>
              <a:tr h="38126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[0.33, 0.09, -0.44]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[0.02, 0.88, -0.11]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310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3E041469-76EF-EFC1-CFEB-8572EFDF3930}"/>
              </a:ext>
            </a:extLst>
          </p:cNvPr>
          <p:cNvSpPr txBox="1"/>
          <p:nvPr/>
        </p:nvSpPr>
        <p:spPr>
          <a:xfrm>
            <a:off x="8697686" y="658574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Vocabulary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28DCEB1-93F4-D08C-9FC6-84408E64B0E9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AB4BB7B5-CF66-A7E1-BFB3-4F57C3C37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1051265"/>
              </p:ext>
            </p:extLst>
          </p:nvPr>
        </p:nvGraphicFramePr>
        <p:xfrm>
          <a:off x="399145" y="2805339"/>
          <a:ext cx="52505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090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CEFC40A-A521-57A8-FCB1-8234229270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419970"/>
              </p:ext>
            </p:extLst>
          </p:nvPr>
        </p:nvGraphicFramePr>
        <p:xfrm>
          <a:off x="399144" y="4102870"/>
          <a:ext cx="966654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1091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161D549-829D-3DBE-2F95-D7055A4A08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456419"/>
              </p:ext>
            </p:extLst>
          </p:nvPr>
        </p:nvGraphicFramePr>
        <p:xfrm>
          <a:off x="399143" y="4658721"/>
          <a:ext cx="968206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678">
                  <a:extLst>
                    <a:ext uri="{9D8B030D-6E8A-4147-A177-3AD203B41FA5}">
                      <a16:colId xmlns:a16="http://schemas.microsoft.com/office/drawing/2014/main" val="259574048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16847218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50060631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435422055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134702287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570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-0.59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-0.13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-0.91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rgbClr val="002060"/>
                          </a:solidFill>
                        </a:rPr>
                        <a:t>0.77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-0.77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379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18C0A0F1-E4FA-712B-88E4-F6E1536EE0CF}"/>
              </a:ext>
            </a:extLst>
          </p:cNvPr>
          <p:cNvSpPr txBox="1"/>
          <p:nvPr/>
        </p:nvSpPr>
        <p:spPr>
          <a:xfrm>
            <a:off x="85375" y="18256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A8250D6-6E81-BDB0-B86F-CAD9A950C438}"/>
              </a:ext>
            </a:extLst>
          </p:cNvPr>
          <p:cNvSpPr txBox="1"/>
          <p:nvPr/>
        </p:nvSpPr>
        <p:spPr>
          <a:xfrm>
            <a:off x="85375" y="2477781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</p:spTree>
    <p:extLst>
      <p:ext uri="{BB962C8B-B14F-4D97-AF65-F5344CB8AC3E}">
        <p14:creationId xmlns:p14="http://schemas.microsoft.com/office/powerpoint/2010/main" val="5184135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6578AE-07FE-9E5C-BDB4-8CFFE5FAD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B6DAF-395D-3563-C653-697CED1BC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7D4500A-47C4-55A3-E38D-E149A26C3F54}"/>
              </a:ext>
            </a:extLst>
          </p:cNvPr>
          <p:cNvGraphicFramePr>
            <a:graphicFrameLocks noGrp="1"/>
          </p:cNvGraphicFramePr>
          <p:nvPr/>
        </p:nvGraphicFramePr>
        <p:xfrm>
          <a:off x="6760029" y="1027906"/>
          <a:ext cx="4934858" cy="260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663537475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23646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Token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Embedding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ACT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[0.21, -0.13, 0.77]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7904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TGA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[0.15, 0.04, -0.29]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63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AGT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[0.67, -0.91, 0.04]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945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77416"/>
                  </a:ext>
                </a:extLst>
              </a:tr>
              <a:tr h="38126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[0.33, 0.09, -0.44]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[0.02, 0.88, -0.11]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310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18239FB-9B2F-56EE-15BB-F4BB5BEC75FF}"/>
              </a:ext>
            </a:extLst>
          </p:cNvPr>
          <p:cNvSpPr txBox="1"/>
          <p:nvPr/>
        </p:nvSpPr>
        <p:spPr>
          <a:xfrm>
            <a:off x="8697686" y="658574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Vocabulary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DBD9836F-CE68-31E6-C53C-5FFF2121F3A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F5E153A-7FF2-FDEF-5854-E37393356EA0}"/>
              </a:ext>
            </a:extLst>
          </p:cNvPr>
          <p:cNvGraphicFramePr>
            <a:graphicFrameLocks noGrp="1"/>
          </p:cNvGraphicFramePr>
          <p:nvPr/>
        </p:nvGraphicFramePr>
        <p:xfrm>
          <a:off x="399145" y="2805339"/>
          <a:ext cx="52505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090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A15621C-E703-D299-3579-AD07E0CAF65D}"/>
              </a:ext>
            </a:extLst>
          </p:cNvPr>
          <p:cNvGraphicFramePr>
            <a:graphicFrameLocks noGrp="1"/>
          </p:cNvGraphicFramePr>
          <p:nvPr/>
        </p:nvGraphicFramePr>
        <p:xfrm>
          <a:off x="399144" y="4102870"/>
          <a:ext cx="966654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1091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2315E9-8C79-9CC9-F7B4-454FD324154A}"/>
              </a:ext>
            </a:extLst>
          </p:cNvPr>
          <p:cNvGraphicFramePr>
            <a:graphicFrameLocks noGrp="1"/>
          </p:cNvGraphicFramePr>
          <p:nvPr/>
        </p:nvGraphicFramePr>
        <p:xfrm>
          <a:off x="399143" y="4658721"/>
          <a:ext cx="1129574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678">
                  <a:extLst>
                    <a:ext uri="{9D8B030D-6E8A-4147-A177-3AD203B41FA5}">
                      <a16:colId xmlns:a16="http://schemas.microsoft.com/office/drawing/2014/main" val="259574048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16847218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50060631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435422055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134702287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570580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120576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-0.59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-0.13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-0.91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rgbClr val="002060"/>
                          </a:solidFill>
                        </a:rPr>
                        <a:t>0.77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-0.77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3794"/>
                  </a:ext>
                </a:extLst>
              </a:tr>
            </a:tbl>
          </a:graphicData>
        </a:graphic>
      </p:graphicFrame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89F104A-B3C6-5660-7075-EA2F0D634EAC}"/>
              </a:ext>
            </a:extLst>
          </p:cNvPr>
          <p:cNvCxnSpPr>
            <a:cxnSpLocks/>
          </p:cNvCxnSpPr>
          <p:nvPr/>
        </p:nvCxnSpPr>
        <p:spPr>
          <a:xfrm>
            <a:off x="399143" y="5932714"/>
            <a:ext cx="9561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F0C50859-6D94-E9D6-61BE-ADC6E9350A00}"/>
              </a:ext>
            </a:extLst>
          </p:cNvPr>
          <p:cNvSpPr/>
          <p:nvPr/>
        </p:nvSpPr>
        <p:spPr>
          <a:xfrm>
            <a:off x="10065689" y="4354955"/>
            <a:ext cx="1727167" cy="1844463"/>
          </a:xfrm>
          <a:prstGeom prst="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312C18-F13D-B89F-633A-AFD69D542AA8}"/>
              </a:ext>
            </a:extLst>
          </p:cNvPr>
          <p:cNvSpPr txBox="1"/>
          <p:nvPr/>
        </p:nvSpPr>
        <p:spPr>
          <a:xfrm>
            <a:off x="10445101" y="5748048"/>
            <a:ext cx="10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Average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4258568-A191-F403-1EA2-AD51A5D94590}"/>
              </a:ext>
            </a:extLst>
          </p:cNvPr>
          <p:cNvSpPr txBox="1"/>
          <p:nvPr/>
        </p:nvSpPr>
        <p:spPr>
          <a:xfrm>
            <a:off x="85375" y="18256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3C50744-089A-B943-A75F-E412D9CCF2A4}"/>
              </a:ext>
            </a:extLst>
          </p:cNvPr>
          <p:cNvSpPr txBox="1"/>
          <p:nvPr/>
        </p:nvSpPr>
        <p:spPr>
          <a:xfrm>
            <a:off x="85375" y="2477781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</p:spTree>
    <p:extLst>
      <p:ext uri="{BB962C8B-B14F-4D97-AF65-F5344CB8AC3E}">
        <p14:creationId xmlns:p14="http://schemas.microsoft.com/office/powerpoint/2010/main" val="32495524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CC9E-B0F6-69E0-FCA6-D25766078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0BD331-D497-BE77-7448-428E24D35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C0C1989-E67B-0E8B-558F-8029213D0B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7849993"/>
              </p:ext>
            </p:extLst>
          </p:nvPr>
        </p:nvGraphicFramePr>
        <p:xfrm>
          <a:off x="6760029" y="1027906"/>
          <a:ext cx="4934858" cy="26063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2457">
                  <a:extLst>
                    <a:ext uri="{9D8B030D-6E8A-4147-A177-3AD203B41FA5}">
                      <a16:colId xmlns:a16="http://schemas.microsoft.com/office/drawing/2014/main" val="663537475"/>
                    </a:ext>
                  </a:extLst>
                </a:gridCol>
                <a:gridCol w="3962401">
                  <a:extLst>
                    <a:ext uri="{9D8B030D-6E8A-4147-A177-3AD203B41FA5}">
                      <a16:colId xmlns:a16="http://schemas.microsoft.com/office/drawing/2014/main" val="23646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Token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Embedding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17903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ACT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[0.21, -0.13, 0.77]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90441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TGA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[0.15, 0.04, -0.29]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11637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[0.67, -0.91, 0.04]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…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77416"/>
                  </a:ext>
                </a:extLst>
              </a:tr>
              <a:tr h="38126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AGG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[0.33, 0.09, -0.44]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83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[0.02, 0.88, -0.11]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4413109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CA5639DF-E2BE-E2F4-C50E-AA70A889612D}"/>
              </a:ext>
            </a:extLst>
          </p:cNvPr>
          <p:cNvSpPr txBox="1"/>
          <p:nvPr/>
        </p:nvSpPr>
        <p:spPr>
          <a:xfrm>
            <a:off x="8697686" y="658574"/>
            <a:ext cx="1368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Vocabulary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E01D6A9-CC89-1F5F-CB96-B600A9E0B32E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1825625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7FD5C81-DEB0-7425-00F2-BC9484AA824E}"/>
              </a:ext>
            </a:extLst>
          </p:cNvPr>
          <p:cNvGraphicFramePr>
            <a:graphicFrameLocks noGrp="1"/>
          </p:cNvGraphicFramePr>
          <p:nvPr/>
        </p:nvGraphicFramePr>
        <p:xfrm>
          <a:off x="399145" y="2805339"/>
          <a:ext cx="5250540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75090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875090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9B5B8EF-A7A9-CAE2-B875-B4206453BF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4802930"/>
              </p:ext>
            </p:extLst>
          </p:nvPr>
        </p:nvGraphicFramePr>
        <p:xfrm>
          <a:off x="685800" y="3779973"/>
          <a:ext cx="44449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666">
                  <a:extLst>
                    <a:ext uri="{9D8B030D-6E8A-4147-A177-3AD203B41FA5}">
                      <a16:colId xmlns:a16="http://schemas.microsoft.com/office/drawing/2014/main" val="1205766290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007821538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471983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2FC542-FDB8-273E-7A11-EDBD09D6E3BB}"/>
              </a:ext>
            </a:extLst>
          </p:cNvPr>
          <p:cNvSpPr txBox="1"/>
          <p:nvPr/>
        </p:nvSpPr>
        <p:spPr>
          <a:xfrm>
            <a:off x="85375" y="18256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6505DFB-4B9B-256A-6922-43E742D96E0B}"/>
              </a:ext>
            </a:extLst>
          </p:cNvPr>
          <p:cNvSpPr txBox="1"/>
          <p:nvPr/>
        </p:nvSpPr>
        <p:spPr>
          <a:xfrm>
            <a:off x="85375" y="2477781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1A830E9-87FF-42F2-B32A-B0341795285B}"/>
              </a:ext>
            </a:extLst>
          </p:cNvPr>
          <p:cNvSpPr txBox="1"/>
          <p:nvPr/>
        </p:nvSpPr>
        <p:spPr>
          <a:xfrm>
            <a:off x="107849" y="3455987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4196278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67075-C8ED-602A-1D83-AD852D639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666B6-F23B-FE25-4CD3-5CC79AEE1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word2vec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1F0D64-1093-36D9-C47C-7A11E61571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4681609"/>
              </p:ext>
            </p:extLst>
          </p:nvPr>
        </p:nvGraphicFramePr>
        <p:xfrm>
          <a:off x="4343400" y="2202497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B7CB1DF-867C-D9F4-6D11-0E8361327F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781374"/>
              </p:ext>
            </p:extLst>
          </p:nvPr>
        </p:nvGraphicFramePr>
        <p:xfrm>
          <a:off x="4071257" y="3639899"/>
          <a:ext cx="44449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666">
                  <a:extLst>
                    <a:ext uri="{9D8B030D-6E8A-4147-A177-3AD203B41FA5}">
                      <a16:colId xmlns:a16="http://schemas.microsoft.com/office/drawing/2014/main" val="1205766290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007821538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471983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0D9FBF-2487-EF9F-DE21-986A5CCD5B7A}"/>
              </a:ext>
            </a:extLst>
          </p:cNvPr>
          <p:cNvSpPr txBox="1"/>
          <p:nvPr/>
        </p:nvSpPr>
        <p:spPr>
          <a:xfrm>
            <a:off x="3590575" y="2202497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56FEC2-C5A1-42E5-B0C5-B51031A6628D}"/>
              </a:ext>
            </a:extLst>
          </p:cNvPr>
          <p:cNvSpPr txBox="1"/>
          <p:nvPr/>
        </p:nvSpPr>
        <p:spPr>
          <a:xfrm>
            <a:off x="2583349" y="3641407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19006149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785D89-7B20-AF37-7532-F7958234D5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844B8A-A494-4896-1DE9-233D7E608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91C46F02-78EC-9A52-AB42-523E12CA6B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217702"/>
              </p:ext>
            </p:extLst>
          </p:nvPr>
        </p:nvGraphicFramePr>
        <p:xfrm>
          <a:off x="4122060" y="1556561"/>
          <a:ext cx="195035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7450E053-FCAD-707E-B11D-3E5EA8143640}"/>
              </a:ext>
            </a:extLst>
          </p:cNvPr>
          <p:cNvSpPr txBox="1"/>
          <p:nvPr/>
        </p:nvSpPr>
        <p:spPr>
          <a:xfrm>
            <a:off x="3486886" y="1506022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D74C323-7059-7F88-2FE7-29D491E0FC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08819"/>
              </p:ext>
            </p:extLst>
          </p:nvPr>
        </p:nvGraphicFramePr>
        <p:xfrm>
          <a:off x="232024" y="2614120"/>
          <a:ext cx="2167060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33412">
                  <a:extLst>
                    <a:ext uri="{9D8B030D-6E8A-4147-A177-3AD203B41FA5}">
                      <a16:colId xmlns:a16="http://schemas.microsoft.com/office/drawing/2014/main" val="4170294572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332335052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393078182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102940273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142897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1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7292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D183269-1C7B-BD8D-8A8A-B31FE012F908}"/>
              </a:ext>
            </a:extLst>
          </p:cNvPr>
          <p:cNvSpPr txBox="1"/>
          <p:nvPr/>
        </p:nvSpPr>
        <p:spPr>
          <a:xfrm>
            <a:off x="304575" y="4633201"/>
            <a:ext cx="193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One-Hot</a:t>
            </a:r>
          </a:p>
          <a:p>
            <a:pPr algn="ctr"/>
            <a:r>
              <a:rPr lang="en-GB" b="1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3758547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57F9E-958A-BC23-8F77-32DD5E0BF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71EE8-9E9B-FFDA-9C47-A5D352E83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6C5607-8115-619E-2F93-D0A9BD0927BC}"/>
              </a:ext>
            </a:extLst>
          </p:cNvPr>
          <p:cNvSpPr txBox="1"/>
          <p:nvPr/>
        </p:nvSpPr>
        <p:spPr>
          <a:xfrm>
            <a:off x="3486886" y="1506022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41C9839-FBE8-6690-D1DB-5E1C476034A2}"/>
              </a:ext>
            </a:extLst>
          </p:cNvPr>
          <p:cNvGraphicFramePr>
            <a:graphicFrameLocks noGrp="1"/>
          </p:cNvGraphicFramePr>
          <p:nvPr/>
        </p:nvGraphicFramePr>
        <p:xfrm>
          <a:off x="4122060" y="1556561"/>
          <a:ext cx="195035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3A1A96E-259A-A699-7AF4-B2B676C04EB5}"/>
              </a:ext>
            </a:extLst>
          </p:cNvPr>
          <p:cNvGraphicFramePr>
            <a:graphicFrameLocks noGrp="1"/>
          </p:cNvGraphicFramePr>
          <p:nvPr/>
        </p:nvGraphicFramePr>
        <p:xfrm>
          <a:off x="232024" y="2614120"/>
          <a:ext cx="2167060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33412">
                  <a:extLst>
                    <a:ext uri="{9D8B030D-6E8A-4147-A177-3AD203B41FA5}">
                      <a16:colId xmlns:a16="http://schemas.microsoft.com/office/drawing/2014/main" val="4170294572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332335052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393078182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102940273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142897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1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7292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317D1A46-FDA6-01B4-B1A1-E0D0A7D8F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192780"/>
              </p:ext>
            </p:extLst>
          </p:nvPr>
        </p:nvGraphicFramePr>
        <p:xfrm>
          <a:off x="3256907" y="2614120"/>
          <a:ext cx="4798030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59606">
                  <a:extLst>
                    <a:ext uri="{9D8B030D-6E8A-4147-A177-3AD203B41FA5}">
                      <a16:colId xmlns:a16="http://schemas.microsoft.com/office/drawing/2014/main" val="4170294572"/>
                    </a:ext>
                  </a:extLst>
                </a:gridCol>
                <a:gridCol w="959606">
                  <a:extLst>
                    <a:ext uri="{9D8B030D-6E8A-4147-A177-3AD203B41FA5}">
                      <a16:colId xmlns:a16="http://schemas.microsoft.com/office/drawing/2014/main" val="3323350526"/>
                    </a:ext>
                  </a:extLst>
                </a:gridCol>
                <a:gridCol w="959606">
                  <a:extLst>
                    <a:ext uri="{9D8B030D-6E8A-4147-A177-3AD203B41FA5}">
                      <a16:colId xmlns:a16="http://schemas.microsoft.com/office/drawing/2014/main" val="3930781826"/>
                    </a:ext>
                  </a:extLst>
                </a:gridCol>
                <a:gridCol w="959606">
                  <a:extLst>
                    <a:ext uri="{9D8B030D-6E8A-4147-A177-3AD203B41FA5}">
                      <a16:colId xmlns:a16="http://schemas.microsoft.com/office/drawing/2014/main" val="1029402736"/>
                    </a:ext>
                  </a:extLst>
                </a:gridCol>
                <a:gridCol w="959606">
                  <a:extLst>
                    <a:ext uri="{9D8B030D-6E8A-4147-A177-3AD203B41FA5}">
                      <a16:colId xmlns:a16="http://schemas.microsoft.com/office/drawing/2014/main" val="142897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Sin(0/1)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Sin(2/1)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Sin(3/1)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Sin(4/1)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Cos(0/1)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Cos(2/1)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Cos(3/1)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Cos(4/1)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1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Sin(0/100)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Sin(2/100)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Sin(3/100)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Sin(4/100)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Cos(0/100)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Cos(2/100)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Cos(3/100)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Cos(4/100)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72927"/>
                  </a:ext>
                </a:extLst>
              </a:tr>
            </a:tbl>
          </a:graphicData>
        </a:graphic>
      </p:graphicFrame>
      <p:sp>
        <p:nvSpPr>
          <p:cNvPr id="13" name="Plus Sign 12">
            <a:extLst>
              <a:ext uri="{FF2B5EF4-FFF2-40B4-BE49-F238E27FC236}">
                <a16:creationId xmlns:a16="http://schemas.microsoft.com/office/drawing/2014/main" id="{6FA33B85-B9B4-2182-4263-018999A1ED2D}"/>
              </a:ext>
            </a:extLst>
          </p:cNvPr>
          <p:cNvSpPr/>
          <p:nvPr/>
        </p:nvSpPr>
        <p:spPr>
          <a:xfrm>
            <a:off x="2603124" y="3315338"/>
            <a:ext cx="555171" cy="511629"/>
          </a:xfrm>
          <a:prstGeom prst="mathPlu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E00114-B255-0DB9-D737-0F32902C1766}"/>
              </a:ext>
            </a:extLst>
          </p:cNvPr>
          <p:cNvSpPr txBox="1"/>
          <p:nvPr/>
        </p:nvSpPr>
        <p:spPr>
          <a:xfrm>
            <a:off x="304575" y="4633201"/>
            <a:ext cx="193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One-Hot</a:t>
            </a:r>
          </a:p>
          <a:p>
            <a:pPr algn="ctr"/>
            <a:r>
              <a:rPr lang="en-GB" b="1" dirty="0"/>
              <a:t>Embeddings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907B14-A2F6-7D24-349A-CC607E0CB876}"/>
              </a:ext>
            </a:extLst>
          </p:cNvPr>
          <p:cNvSpPr txBox="1"/>
          <p:nvPr/>
        </p:nvSpPr>
        <p:spPr>
          <a:xfrm>
            <a:off x="4524614" y="4633200"/>
            <a:ext cx="193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Positional</a:t>
            </a:r>
          </a:p>
          <a:p>
            <a:pPr algn="ctr"/>
            <a:r>
              <a:rPr lang="en-GB" b="1" dirty="0"/>
              <a:t>Embeddings</a:t>
            </a:r>
          </a:p>
        </p:txBody>
      </p:sp>
    </p:spTree>
    <p:extLst>
      <p:ext uri="{BB962C8B-B14F-4D97-AF65-F5344CB8AC3E}">
        <p14:creationId xmlns:p14="http://schemas.microsoft.com/office/powerpoint/2010/main" val="422888051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7FC53-3276-99AA-83C1-6677DDE79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52A3B-0780-1E9D-3DAF-370D14B76B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BCAD60A-8A42-E35A-CE22-9E438FE47D59}"/>
              </a:ext>
            </a:extLst>
          </p:cNvPr>
          <p:cNvSpPr txBox="1"/>
          <p:nvPr/>
        </p:nvSpPr>
        <p:spPr>
          <a:xfrm>
            <a:off x="3486886" y="1506022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7E6046-882B-0490-5A3B-3CCA150AD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31105"/>
              </p:ext>
            </p:extLst>
          </p:nvPr>
        </p:nvGraphicFramePr>
        <p:xfrm>
          <a:off x="4122060" y="1556561"/>
          <a:ext cx="195035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EDC892A-960B-FAC6-733D-A7B497455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008819"/>
              </p:ext>
            </p:extLst>
          </p:nvPr>
        </p:nvGraphicFramePr>
        <p:xfrm>
          <a:off x="232024" y="2614120"/>
          <a:ext cx="2167060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33412">
                  <a:extLst>
                    <a:ext uri="{9D8B030D-6E8A-4147-A177-3AD203B41FA5}">
                      <a16:colId xmlns:a16="http://schemas.microsoft.com/office/drawing/2014/main" val="4170294572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332335052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393078182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102940273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142897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1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72927"/>
                  </a:ext>
                </a:extLst>
              </a:tr>
            </a:tbl>
          </a:graphicData>
        </a:graphic>
      </p:graphicFrame>
      <p:sp>
        <p:nvSpPr>
          <p:cNvPr id="13" name="Plus Sign 12">
            <a:extLst>
              <a:ext uri="{FF2B5EF4-FFF2-40B4-BE49-F238E27FC236}">
                <a16:creationId xmlns:a16="http://schemas.microsoft.com/office/drawing/2014/main" id="{87798B5F-422F-532A-36D8-28A0DC3411E0}"/>
              </a:ext>
            </a:extLst>
          </p:cNvPr>
          <p:cNvSpPr/>
          <p:nvPr/>
        </p:nvSpPr>
        <p:spPr>
          <a:xfrm>
            <a:off x="2603124" y="3315338"/>
            <a:ext cx="555171" cy="511629"/>
          </a:xfrm>
          <a:prstGeom prst="mathPlu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3400DF5-3B0B-6D2A-CEF2-A1018516F32F}"/>
              </a:ext>
            </a:extLst>
          </p:cNvPr>
          <p:cNvSpPr txBox="1"/>
          <p:nvPr/>
        </p:nvSpPr>
        <p:spPr>
          <a:xfrm>
            <a:off x="304575" y="4633201"/>
            <a:ext cx="193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One-Hot</a:t>
            </a:r>
          </a:p>
          <a:p>
            <a:pPr algn="ctr"/>
            <a:r>
              <a:rPr lang="en-GB" b="1" dirty="0"/>
              <a:t>Embeddings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33236B-3AF7-ADB8-C48E-8B8A295C3CFF}"/>
              </a:ext>
            </a:extLst>
          </p:cNvPr>
          <p:cNvSpPr txBox="1"/>
          <p:nvPr/>
        </p:nvSpPr>
        <p:spPr>
          <a:xfrm>
            <a:off x="4524614" y="4633200"/>
            <a:ext cx="193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Positional</a:t>
            </a:r>
          </a:p>
          <a:p>
            <a:pPr algn="ctr"/>
            <a:r>
              <a:rPr lang="en-GB" b="1" dirty="0"/>
              <a:t>Embeddings</a:t>
            </a: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3231E84A-AF8C-71B4-8F8A-DB787F54B2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478104"/>
              </p:ext>
            </p:extLst>
          </p:nvPr>
        </p:nvGraphicFramePr>
        <p:xfrm>
          <a:off x="3256907" y="2614120"/>
          <a:ext cx="4798030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959606">
                  <a:extLst>
                    <a:ext uri="{9D8B030D-6E8A-4147-A177-3AD203B41FA5}">
                      <a16:colId xmlns:a16="http://schemas.microsoft.com/office/drawing/2014/main" val="4170294572"/>
                    </a:ext>
                  </a:extLst>
                </a:gridCol>
                <a:gridCol w="959606">
                  <a:extLst>
                    <a:ext uri="{9D8B030D-6E8A-4147-A177-3AD203B41FA5}">
                      <a16:colId xmlns:a16="http://schemas.microsoft.com/office/drawing/2014/main" val="3323350526"/>
                    </a:ext>
                  </a:extLst>
                </a:gridCol>
                <a:gridCol w="959606">
                  <a:extLst>
                    <a:ext uri="{9D8B030D-6E8A-4147-A177-3AD203B41FA5}">
                      <a16:colId xmlns:a16="http://schemas.microsoft.com/office/drawing/2014/main" val="3930781826"/>
                    </a:ext>
                  </a:extLst>
                </a:gridCol>
                <a:gridCol w="959606">
                  <a:extLst>
                    <a:ext uri="{9D8B030D-6E8A-4147-A177-3AD203B41FA5}">
                      <a16:colId xmlns:a16="http://schemas.microsoft.com/office/drawing/2014/main" val="1029402736"/>
                    </a:ext>
                  </a:extLst>
                </a:gridCol>
                <a:gridCol w="959606">
                  <a:extLst>
                    <a:ext uri="{9D8B030D-6E8A-4147-A177-3AD203B41FA5}">
                      <a16:colId xmlns:a16="http://schemas.microsoft.com/office/drawing/2014/main" val="142897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0.841471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0.909297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0.14112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0.540302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-0.41615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-0.98999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1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0.019999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0.029996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0.99995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0.9998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0.99955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72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125328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F093D-0AFA-5940-9C29-FCA73D274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3FDDA-176C-EE86-9E3C-F0F3495A8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2BA95AC-F1DE-D2CF-EF35-1E2CA7962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859401"/>
              </p:ext>
            </p:extLst>
          </p:nvPr>
        </p:nvGraphicFramePr>
        <p:xfrm>
          <a:off x="232024" y="2614120"/>
          <a:ext cx="2167060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433412">
                  <a:extLst>
                    <a:ext uri="{9D8B030D-6E8A-4147-A177-3AD203B41FA5}">
                      <a16:colId xmlns:a16="http://schemas.microsoft.com/office/drawing/2014/main" val="4170294572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332335052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393078182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1029402736"/>
                    </a:ext>
                  </a:extLst>
                </a:gridCol>
                <a:gridCol w="433412">
                  <a:extLst>
                    <a:ext uri="{9D8B030D-6E8A-4147-A177-3AD203B41FA5}">
                      <a16:colId xmlns:a16="http://schemas.microsoft.com/office/drawing/2014/main" val="142897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1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solidFill>
                      <a:srgbClr val="DFCDD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7292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AB198C6-8A7D-73DE-B3CF-A8E55A6032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5148979"/>
              </p:ext>
            </p:extLst>
          </p:nvPr>
        </p:nvGraphicFramePr>
        <p:xfrm>
          <a:off x="3256907" y="2614120"/>
          <a:ext cx="4159685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31937">
                  <a:extLst>
                    <a:ext uri="{9D8B030D-6E8A-4147-A177-3AD203B41FA5}">
                      <a16:colId xmlns:a16="http://schemas.microsoft.com/office/drawing/2014/main" val="4170294572"/>
                    </a:ext>
                  </a:extLst>
                </a:gridCol>
                <a:gridCol w="831937">
                  <a:extLst>
                    <a:ext uri="{9D8B030D-6E8A-4147-A177-3AD203B41FA5}">
                      <a16:colId xmlns:a16="http://schemas.microsoft.com/office/drawing/2014/main" val="3323350526"/>
                    </a:ext>
                  </a:extLst>
                </a:gridCol>
                <a:gridCol w="831937">
                  <a:extLst>
                    <a:ext uri="{9D8B030D-6E8A-4147-A177-3AD203B41FA5}">
                      <a16:colId xmlns:a16="http://schemas.microsoft.com/office/drawing/2014/main" val="3930781826"/>
                    </a:ext>
                  </a:extLst>
                </a:gridCol>
                <a:gridCol w="831937">
                  <a:extLst>
                    <a:ext uri="{9D8B030D-6E8A-4147-A177-3AD203B41FA5}">
                      <a16:colId xmlns:a16="http://schemas.microsoft.com/office/drawing/2014/main" val="1029402736"/>
                    </a:ext>
                  </a:extLst>
                </a:gridCol>
                <a:gridCol w="831937">
                  <a:extLst>
                    <a:ext uri="{9D8B030D-6E8A-4147-A177-3AD203B41FA5}">
                      <a16:colId xmlns:a16="http://schemas.microsoft.com/office/drawing/2014/main" val="142897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797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0.841471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0.909297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0.14112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0.540302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-0.41615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-0.98999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1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0.019999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0.029996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0.99995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0.9998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0.99955</a:t>
                      </a:r>
                    </a:p>
                  </a:txBody>
                  <a:tcPr marL="6350" marR="6350" marT="6350" marB="0" anchor="ctr"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7292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3E09164A-4715-BB50-F89B-ACBB52A090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1794654"/>
              </p:ext>
            </p:extLst>
          </p:nvPr>
        </p:nvGraphicFramePr>
        <p:xfrm>
          <a:off x="8082703" y="2614120"/>
          <a:ext cx="4020255" cy="1854200"/>
        </p:xfrm>
        <a:graphic>
          <a:graphicData uri="http://schemas.openxmlformats.org/drawingml/2006/table">
            <a:tbl>
              <a:tblPr firstRow="1" firstCol="1" bandRow="1">
                <a:tableStyleId>{7DF18680-E054-41AD-8BC1-D1AEF772440D}</a:tableStyleId>
              </a:tblPr>
              <a:tblGrid>
                <a:gridCol w="804051">
                  <a:extLst>
                    <a:ext uri="{9D8B030D-6E8A-4147-A177-3AD203B41FA5}">
                      <a16:colId xmlns:a16="http://schemas.microsoft.com/office/drawing/2014/main" val="4170294572"/>
                    </a:ext>
                  </a:extLst>
                </a:gridCol>
                <a:gridCol w="804051">
                  <a:extLst>
                    <a:ext uri="{9D8B030D-6E8A-4147-A177-3AD203B41FA5}">
                      <a16:colId xmlns:a16="http://schemas.microsoft.com/office/drawing/2014/main" val="3323350526"/>
                    </a:ext>
                  </a:extLst>
                </a:gridCol>
                <a:gridCol w="804051">
                  <a:extLst>
                    <a:ext uri="{9D8B030D-6E8A-4147-A177-3AD203B41FA5}">
                      <a16:colId xmlns:a16="http://schemas.microsoft.com/office/drawing/2014/main" val="3930781826"/>
                    </a:ext>
                  </a:extLst>
                </a:gridCol>
                <a:gridCol w="804051">
                  <a:extLst>
                    <a:ext uri="{9D8B030D-6E8A-4147-A177-3AD203B41FA5}">
                      <a16:colId xmlns:a16="http://schemas.microsoft.com/office/drawing/2014/main" val="1029402736"/>
                    </a:ext>
                  </a:extLst>
                </a:gridCol>
                <a:gridCol w="804051">
                  <a:extLst>
                    <a:ext uri="{9D8B030D-6E8A-4147-A177-3AD203B41FA5}">
                      <a16:colId xmlns:a16="http://schemas.microsoft.com/office/drawing/2014/main" val="142897886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97063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0.841471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0.909297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1.14112</a:t>
                      </a:r>
                    </a:p>
                  </a:txBody>
                  <a:tcPr marL="6350" marR="6350" marT="6350" marB="0" anchor="ctr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9168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0.540302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0.58385</a:t>
                      </a:r>
                    </a:p>
                  </a:txBody>
                  <a:tcPr marL="6350" marR="6350" marT="635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-0.98999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3411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0.019999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0.029996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263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 anchor="ctr"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1.99995</a:t>
                      </a:r>
                    </a:p>
                  </a:txBody>
                  <a:tcPr marL="6350" marR="6350" marT="6350" marB="0" anchor="ctr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0.9998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GB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0.99955</a:t>
                      </a:r>
                    </a:p>
                  </a:txBody>
                  <a:tcPr marL="6350" marR="6350" marT="6350" marB="0" anchor="ctr"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0972927"/>
                  </a:ext>
                </a:extLst>
              </a:tr>
            </a:tbl>
          </a:graphicData>
        </a:graphic>
      </p:graphicFrame>
      <p:sp>
        <p:nvSpPr>
          <p:cNvPr id="8" name="Plus Sign 7">
            <a:extLst>
              <a:ext uri="{FF2B5EF4-FFF2-40B4-BE49-F238E27FC236}">
                <a16:creationId xmlns:a16="http://schemas.microsoft.com/office/drawing/2014/main" id="{695D833E-2423-0E4D-5C60-59ED86FFCC07}"/>
              </a:ext>
            </a:extLst>
          </p:cNvPr>
          <p:cNvSpPr/>
          <p:nvPr/>
        </p:nvSpPr>
        <p:spPr>
          <a:xfrm>
            <a:off x="2603124" y="3315338"/>
            <a:ext cx="555171" cy="511629"/>
          </a:xfrm>
          <a:prstGeom prst="mathPlus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91092039-1963-201E-D614-02331851FAA4}"/>
              </a:ext>
            </a:extLst>
          </p:cNvPr>
          <p:cNvSpPr/>
          <p:nvPr/>
        </p:nvSpPr>
        <p:spPr>
          <a:xfrm>
            <a:off x="7416596" y="3356160"/>
            <a:ext cx="576942" cy="429987"/>
          </a:xfrm>
          <a:prstGeom prst="mathEqual">
            <a:avLst/>
          </a:prstGeom>
          <a:solidFill>
            <a:srgbClr val="CCD2D8"/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DCC235-134F-FEF6-5279-DA2686D5571B}"/>
              </a:ext>
            </a:extLst>
          </p:cNvPr>
          <p:cNvSpPr txBox="1"/>
          <p:nvPr/>
        </p:nvSpPr>
        <p:spPr>
          <a:xfrm>
            <a:off x="3486886" y="1506022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6FC266-0595-31DD-61FD-706C0CF21899}"/>
              </a:ext>
            </a:extLst>
          </p:cNvPr>
          <p:cNvSpPr txBox="1"/>
          <p:nvPr/>
        </p:nvSpPr>
        <p:spPr>
          <a:xfrm>
            <a:off x="304575" y="4633201"/>
            <a:ext cx="193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One-Hot</a:t>
            </a:r>
          </a:p>
          <a:p>
            <a:pPr algn="ctr"/>
            <a:r>
              <a:rPr lang="en-GB" b="1" dirty="0"/>
              <a:t>Embeddings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937744-D38A-EDC3-D59A-A7F534E4BB35}"/>
              </a:ext>
            </a:extLst>
          </p:cNvPr>
          <p:cNvSpPr txBox="1"/>
          <p:nvPr/>
        </p:nvSpPr>
        <p:spPr>
          <a:xfrm>
            <a:off x="4524614" y="4633200"/>
            <a:ext cx="193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Positional</a:t>
            </a:r>
          </a:p>
          <a:p>
            <a:pPr algn="ctr"/>
            <a:r>
              <a:rPr lang="en-GB" b="1" dirty="0"/>
              <a:t>Embeddings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13BC80B-8061-1B49-EB4F-562EC3D61B6E}"/>
              </a:ext>
            </a:extLst>
          </p:cNvPr>
          <p:cNvSpPr txBox="1"/>
          <p:nvPr/>
        </p:nvSpPr>
        <p:spPr>
          <a:xfrm>
            <a:off x="8744653" y="4633200"/>
            <a:ext cx="1930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Final</a:t>
            </a:r>
          </a:p>
          <a:p>
            <a:pPr algn="ctr"/>
            <a:r>
              <a:rPr lang="en-GB" b="1" dirty="0"/>
              <a:t>Embeddings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6EABD58-8A61-CCDA-8118-7EC1441D86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5731105"/>
              </p:ext>
            </p:extLst>
          </p:nvPr>
        </p:nvGraphicFramePr>
        <p:xfrm>
          <a:off x="4122060" y="1556561"/>
          <a:ext cx="1950356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881096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4A22F-09CE-D6A5-9E70-C7AF607F2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793E112-2F79-C9F4-6D0E-534C1A8B2B7A}"/>
              </a:ext>
            </a:extLst>
          </p:cNvPr>
          <p:cNvCxnSpPr/>
          <p:nvPr/>
        </p:nvCxnSpPr>
        <p:spPr>
          <a:xfrm>
            <a:off x="7864671" y="4831744"/>
            <a:ext cx="1377300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CB76D399-23C2-3E67-134F-B8F8BFAE75E1}"/>
              </a:ext>
            </a:extLst>
          </p:cNvPr>
          <p:cNvSpPr/>
          <p:nvPr/>
        </p:nvSpPr>
        <p:spPr>
          <a:xfrm>
            <a:off x="6527445" y="4639383"/>
            <a:ext cx="1337226" cy="384721"/>
          </a:xfrm>
          <a:prstGeom prst="ellipse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C071C1-1002-753C-688A-12B624FB6E87}"/>
              </a:ext>
            </a:extLst>
          </p:cNvPr>
          <p:cNvSpPr txBox="1"/>
          <p:nvPr/>
        </p:nvSpPr>
        <p:spPr>
          <a:xfrm>
            <a:off x="6527445" y="4700939"/>
            <a:ext cx="133722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Pre-trained Model</a:t>
            </a:r>
            <a:endParaRPr lang="en-GB" sz="1400" b="1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518784-7367-44AA-0501-67A760A19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Pre-trained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5091B04-C6C8-16F2-16AD-198CB2AC26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770475"/>
              </p:ext>
            </p:extLst>
          </p:nvPr>
        </p:nvGraphicFramePr>
        <p:xfrm>
          <a:off x="4376057" y="1319848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3346A0C-964E-4602-EF48-FCB21D9C37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101060"/>
              </p:ext>
            </p:extLst>
          </p:nvPr>
        </p:nvGraphicFramePr>
        <p:xfrm>
          <a:off x="4258406" y="5729956"/>
          <a:ext cx="44449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666">
                  <a:extLst>
                    <a:ext uri="{9D8B030D-6E8A-4147-A177-3AD203B41FA5}">
                      <a16:colId xmlns:a16="http://schemas.microsoft.com/office/drawing/2014/main" val="1205766290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007821538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471983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90C65AD-9790-D5A7-E668-6A79600B9BF4}"/>
              </a:ext>
            </a:extLst>
          </p:cNvPr>
          <p:cNvSpPr txBox="1"/>
          <p:nvPr/>
        </p:nvSpPr>
        <p:spPr>
          <a:xfrm>
            <a:off x="3623232" y="1319848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094A6B-6660-566F-769B-ED471AF9C464}"/>
              </a:ext>
            </a:extLst>
          </p:cNvPr>
          <p:cNvSpPr txBox="1"/>
          <p:nvPr/>
        </p:nvSpPr>
        <p:spPr>
          <a:xfrm>
            <a:off x="2770498" y="5731464"/>
            <a:ext cx="1487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Embeddings</a:t>
            </a:r>
          </a:p>
        </p:txBody>
      </p:sp>
      <p:pic>
        <p:nvPicPr>
          <p:cNvPr id="9" name="Graphic 8" descr="Network diagram with solid fill">
            <a:extLst>
              <a:ext uri="{FF2B5EF4-FFF2-40B4-BE49-F238E27FC236}">
                <a16:creationId xmlns:a16="http://schemas.microsoft.com/office/drawing/2014/main" id="{94AD62EA-D28E-C62F-94DD-7E8C8E24E6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5575299" y="3926761"/>
            <a:ext cx="1502228" cy="1502228"/>
          </a:xfrm>
          <a:prstGeom prst="rect">
            <a:avLst/>
          </a:prstGeom>
        </p:spPr>
      </p:pic>
      <p:pic>
        <p:nvPicPr>
          <p:cNvPr id="11" name="Graphic 10" descr="Layers Design with solid fill">
            <a:extLst>
              <a:ext uri="{FF2B5EF4-FFF2-40B4-BE49-F238E27FC236}">
                <a16:creationId xmlns:a16="http://schemas.microsoft.com/office/drawing/2014/main" id="{960FDFBC-ECE4-EB7F-C2C3-0252E4D34C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69213" y="2064147"/>
            <a:ext cx="914400" cy="914400"/>
          </a:xfrm>
          <a:prstGeom prst="rect">
            <a:avLst/>
          </a:prstGeom>
        </p:spPr>
      </p:pic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BC5B0A3D-12F4-7C79-BE8F-1B3F8CD296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155238"/>
              </p:ext>
            </p:extLst>
          </p:nvPr>
        </p:nvGraphicFramePr>
        <p:xfrm>
          <a:off x="4376057" y="3220018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B0EAAB7-A5B4-04C1-9191-1E6F95973D14}"/>
              </a:ext>
            </a:extLst>
          </p:cNvPr>
          <p:cNvCxnSpPr>
            <a:cxnSpLocks/>
          </p:cNvCxnSpPr>
          <p:nvPr/>
        </p:nvCxnSpPr>
        <p:spPr>
          <a:xfrm>
            <a:off x="6326413" y="1848327"/>
            <a:ext cx="0" cy="374967"/>
          </a:xfrm>
          <a:prstGeom prst="straightConnector1">
            <a:avLst/>
          </a:prstGeom>
          <a:ln w="57150">
            <a:solidFill>
              <a:srgbClr val="CCD2D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ED1F65D-63C1-E8C3-56DA-B53652477221}"/>
              </a:ext>
            </a:extLst>
          </p:cNvPr>
          <p:cNvCxnSpPr>
            <a:cxnSpLocks/>
          </p:cNvCxnSpPr>
          <p:nvPr/>
        </p:nvCxnSpPr>
        <p:spPr>
          <a:xfrm>
            <a:off x="6326413" y="2872832"/>
            <a:ext cx="0" cy="347186"/>
          </a:xfrm>
          <a:prstGeom prst="straightConnector1">
            <a:avLst/>
          </a:prstGeom>
          <a:ln w="57150">
            <a:solidFill>
              <a:srgbClr val="CCD2D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3064205-C66A-DE23-003E-3CCBDDCEB60E}"/>
              </a:ext>
            </a:extLst>
          </p:cNvPr>
          <p:cNvCxnSpPr>
            <a:cxnSpLocks/>
          </p:cNvCxnSpPr>
          <p:nvPr/>
        </p:nvCxnSpPr>
        <p:spPr>
          <a:xfrm>
            <a:off x="6326413" y="3729822"/>
            <a:ext cx="0" cy="347186"/>
          </a:xfrm>
          <a:prstGeom prst="straightConnector1">
            <a:avLst/>
          </a:prstGeom>
          <a:ln w="57150">
            <a:solidFill>
              <a:srgbClr val="CCD2D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0225EAA-FE30-2A34-4D22-AE90CBF1708D}"/>
              </a:ext>
            </a:extLst>
          </p:cNvPr>
          <p:cNvCxnSpPr>
            <a:cxnSpLocks/>
          </p:cNvCxnSpPr>
          <p:nvPr/>
        </p:nvCxnSpPr>
        <p:spPr>
          <a:xfrm>
            <a:off x="6371769" y="5428989"/>
            <a:ext cx="0" cy="347186"/>
          </a:xfrm>
          <a:prstGeom prst="straightConnector1">
            <a:avLst/>
          </a:prstGeom>
          <a:ln w="57150">
            <a:solidFill>
              <a:srgbClr val="CCD2D8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5859FF7-AF8F-3E11-63DC-9BE0B26C73D0}"/>
              </a:ext>
            </a:extLst>
          </p:cNvPr>
          <p:cNvSpPr txBox="1"/>
          <p:nvPr/>
        </p:nvSpPr>
        <p:spPr>
          <a:xfrm>
            <a:off x="8218538" y="1806989"/>
            <a:ext cx="611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LLM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B93CC18-7C7E-4DEB-BCDA-3A7C996EA5A5}"/>
              </a:ext>
            </a:extLst>
          </p:cNvPr>
          <p:cNvSpPr txBox="1"/>
          <p:nvPr/>
        </p:nvSpPr>
        <p:spPr>
          <a:xfrm>
            <a:off x="6756674" y="2328838"/>
            <a:ext cx="123303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Model Tokenizer</a:t>
            </a:r>
            <a:endParaRPr lang="en-GB" sz="1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7D68AC-023F-6C0B-2964-8D14F32F1EEB}"/>
              </a:ext>
            </a:extLst>
          </p:cNvPr>
          <p:cNvSpPr txBox="1"/>
          <p:nvPr/>
        </p:nvSpPr>
        <p:spPr>
          <a:xfrm>
            <a:off x="7019727" y="3010394"/>
            <a:ext cx="14814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b="1" dirty="0"/>
              <a:t>Internally Tokenized</a:t>
            </a:r>
            <a:endParaRPr lang="en-GB" sz="1400" b="1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786EA98-3765-A439-164B-699668B4CA3F}"/>
              </a:ext>
            </a:extLst>
          </p:cNvPr>
          <p:cNvSpPr/>
          <p:nvPr/>
        </p:nvSpPr>
        <p:spPr>
          <a:xfrm>
            <a:off x="3764640" y="1880684"/>
            <a:ext cx="5214257" cy="3580662"/>
          </a:xfrm>
          <a:prstGeom prst="rect">
            <a:avLst/>
          </a:prstGeom>
          <a:solidFill>
            <a:srgbClr val="F2CFEE">
              <a:alpha val="25098"/>
            </a:srgbClr>
          </a:solidFill>
          <a:ln>
            <a:solidFill>
              <a:srgbClr val="C5DB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651C15C-89DE-18A2-D1F9-0F4D1F069A5B}"/>
              </a:ext>
            </a:extLst>
          </p:cNvPr>
          <p:cNvSpPr txBox="1"/>
          <p:nvPr/>
        </p:nvSpPr>
        <p:spPr>
          <a:xfrm>
            <a:off x="9162417" y="4577828"/>
            <a:ext cx="265946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Trained on Large amount of data that takes similar inputs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100" b="1" dirty="0"/>
              <a:t>Looks at new data and returns learned embeddings</a:t>
            </a:r>
            <a:endParaRPr lang="en-GB" sz="1400" b="1" dirty="0"/>
          </a:p>
        </p:txBody>
      </p:sp>
    </p:spTree>
    <p:extLst>
      <p:ext uri="{BB962C8B-B14F-4D97-AF65-F5344CB8AC3E}">
        <p14:creationId xmlns:p14="http://schemas.microsoft.com/office/powerpoint/2010/main" val="2456825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5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E36017-D5F8-9A1F-B52B-3216ADF5CB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FFA10-EAE6-D1C5-D4F5-FED90C7977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BA7D7E5-1693-DB0B-34D9-8017B1E2C2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6866545"/>
              </p:ext>
            </p:extLst>
          </p:nvPr>
        </p:nvGraphicFramePr>
        <p:xfrm>
          <a:off x="573069" y="1860096"/>
          <a:ext cx="10515600" cy="3996175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2673565">
                  <a:extLst>
                    <a:ext uri="{9D8B030D-6E8A-4147-A177-3AD203B41FA5}">
                      <a16:colId xmlns:a16="http://schemas.microsoft.com/office/drawing/2014/main" val="1619705777"/>
                    </a:ext>
                  </a:extLst>
                </a:gridCol>
                <a:gridCol w="7842035">
                  <a:extLst>
                    <a:ext uri="{9D8B030D-6E8A-4147-A177-3AD203B41FA5}">
                      <a16:colId xmlns:a16="http://schemas.microsoft.com/office/drawing/2014/main" val="427066604"/>
                    </a:ext>
                  </a:extLst>
                </a:gridCol>
              </a:tblGrid>
              <a:tr h="7992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Name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Description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129033"/>
                  </a:ext>
                </a:extLst>
              </a:tr>
              <a:tr h="7992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One-Hot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Presence(1)/Absence(0)</a:t>
                      </a:r>
                      <a:r>
                        <a:rPr lang="en-GB" dirty="0"/>
                        <a:t> of A,T,G,C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3611227"/>
                  </a:ext>
                </a:extLst>
              </a:tr>
              <a:tr h="7992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Word2Vec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Sequence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Token Corresponding Embeddings from 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  <a:sym typeface="Wingdings" panose="05000000000000000000" pitchFamily="2" charset="2"/>
                        </a:rPr>
                        <a:t>Vocabulary (Token: Embeddings)</a:t>
                      </a:r>
                      <a:endParaRPr lang="en-GB" b="1" dirty="0">
                        <a:solidFill>
                          <a:srgbClr val="00206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6287163"/>
                  </a:ext>
                </a:extLst>
              </a:tr>
              <a:tr h="7992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Positional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Sine/Cosine </a:t>
                      </a:r>
                      <a:r>
                        <a:rPr lang="en-GB" dirty="0"/>
                        <a:t>value of position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8011650"/>
                  </a:ext>
                </a:extLst>
              </a:tr>
              <a:tr h="799235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Pre-Trained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Model </a:t>
                      </a:r>
                      <a:r>
                        <a:rPr lang="en-GB" b="1" dirty="0">
                          <a:solidFill>
                            <a:srgbClr val="002060"/>
                          </a:solidFill>
                        </a:rPr>
                        <a:t>trained on different sequences </a:t>
                      </a:r>
                      <a:r>
                        <a:rPr lang="en-GB" dirty="0">
                          <a:sym typeface="Wingdings" panose="05000000000000000000" pitchFamily="2" charset="2"/>
                        </a:rPr>
                        <a:t> Looks at new sequences and generates embeddings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CD2D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148294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6817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77F98F-71A4-95E0-A72B-0B532999E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White alphabet letters placed flat and stacked">
            <a:extLst>
              <a:ext uri="{FF2B5EF4-FFF2-40B4-BE49-F238E27FC236}">
                <a16:creationId xmlns:a16="http://schemas.microsoft.com/office/drawing/2014/main" id="{5D761AAE-8C2B-2E99-EFB5-17D67A08B91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4D5910B0-8894-42FF-7363-FEDE14617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2218009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6536B-FF3D-CD48-D87E-B2AE83391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ECA27-D379-5143-3950-EBAC03EEF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Static vs contextual embeddings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48A925B-2328-5764-A29D-26A9E7C970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762414"/>
              </p:ext>
            </p:extLst>
          </p:nvPr>
        </p:nvGraphicFramePr>
        <p:xfrm>
          <a:off x="838200" y="1839589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569E1843-9DA3-A128-F8E8-5809E8F164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3325449"/>
              </p:ext>
            </p:extLst>
          </p:nvPr>
        </p:nvGraphicFramePr>
        <p:xfrm>
          <a:off x="7315200" y="1839589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FDFBB8E-A24A-27F4-09B6-62C126F707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3728087"/>
              </p:ext>
            </p:extLst>
          </p:nvPr>
        </p:nvGraphicFramePr>
        <p:xfrm>
          <a:off x="838200" y="2359330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AEADEE2-393A-E1C9-7652-BDBF47F5E4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463927"/>
              </p:ext>
            </p:extLst>
          </p:nvPr>
        </p:nvGraphicFramePr>
        <p:xfrm>
          <a:off x="7315200" y="2359330"/>
          <a:ext cx="3900712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3D9BB2B-DB99-46B1-9290-08E1A885DCF2}"/>
              </a:ext>
            </a:extLst>
          </p:cNvPr>
          <p:cNvCxnSpPr/>
          <p:nvPr/>
        </p:nvCxnSpPr>
        <p:spPr>
          <a:xfrm>
            <a:off x="1066800" y="2730170"/>
            <a:ext cx="0" cy="11124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632C87D-9A6B-427E-C37C-8870E0A990FB}"/>
              </a:ext>
            </a:extLst>
          </p:cNvPr>
          <p:cNvCxnSpPr/>
          <p:nvPr/>
        </p:nvCxnSpPr>
        <p:spPr>
          <a:xfrm>
            <a:off x="3048000" y="2730170"/>
            <a:ext cx="0" cy="11124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DF68579D-C998-6E0E-2B5E-8368B8489AC1}"/>
              </a:ext>
            </a:extLst>
          </p:cNvPr>
          <p:cNvSpPr txBox="1"/>
          <p:nvPr/>
        </p:nvSpPr>
        <p:spPr>
          <a:xfrm>
            <a:off x="0" y="3842657"/>
            <a:ext cx="212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[0.1, -0.3, 0.9]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9C4D3C-45F2-D2E6-2262-185FD28F3A35}"/>
              </a:ext>
            </a:extLst>
          </p:cNvPr>
          <p:cNvSpPr txBox="1"/>
          <p:nvPr/>
        </p:nvSpPr>
        <p:spPr>
          <a:xfrm>
            <a:off x="1986643" y="3842657"/>
            <a:ext cx="212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[0.1, -0.3, 0.9]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CCB782-927F-F0BF-FF17-EB861506DCB8}"/>
              </a:ext>
            </a:extLst>
          </p:cNvPr>
          <p:cNvCxnSpPr/>
          <p:nvPr/>
        </p:nvCxnSpPr>
        <p:spPr>
          <a:xfrm>
            <a:off x="7522028" y="2830678"/>
            <a:ext cx="0" cy="11124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E1B1163-3383-12ED-1852-C49EE6C28712}"/>
              </a:ext>
            </a:extLst>
          </p:cNvPr>
          <p:cNvCxnSpPr/>
          <p:nvPr/>
        </p:nvCxnSpPr>
        <p:spPr>
          <a:xfrm>
            <a:off x="9503228" y="2830678"/>
            <a:ext cx="0" cy="1112487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898850E-37AE-8081-09A8-4901BB40FA39}"/>
              </a:ext>
            </a:extLst>
          </p:cNvPr>
          <p:cNvSpPr txBox="1"/>
          <p:nvPr/>
        </p:nvSpPr>
        <p:spPr>
          <a:xfrm>
            <a:off x="6455228" y="3943165"/>
            <a:ext cx="21227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[0.1, -0.3, 0.9]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B990CD0-AE37-8C44-F60C-B3C907356965}"/>
              </a:ext>
            </a:extLst>
          </p:cNvPr>
          <p:cNvSpPr txBox="1"/>
          <p:nvPr/>
        </p:nvSpPr>
        <p:spPr>
          <a:xfrm>
            <a:off x="8245930" y="3943165"/>
            <a:ext cx="26887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[-0.4, -0.2, 0.7]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0806289-EBE7-45BF-324D-5E7E83DC6445}"/>
              </a:ext>
            </a:extLst>
          </p:cNvPr>
          <p:cNvSpPr txBox="1"/>
          <p:nvPr/>
        </p:nvSpPr>
        <p:spPr>
          <a:xfrm>
            <a:off x="5647111" y="1804436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D6BC840-5816-BAA7-6223-42887057109A}"/>
              </a:ext>
            </a:extLst>
          </p:cNvPr>
          <p:cNvSpPr txBox="1"/>
          <p:nvPr/>
        </p:nvSpPr>
        <p:spPr>
          <a:xfrm>
            <a:off x="5414356" y="2359330"/>
            <a:ext cx="12254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D3B88F-822B-93C7-3C18-9C4FE38AA8DF}"/>
              </a:ext>
            </a:extLst>
          </p:cNvPr>
          <p:cNvSpPr txBox="1"/>
          <p:nvPr/>
        </p:nvSpPr>
        <p:spPr>
          <a:xfrm>
            <a:off x="937901" y="4605140"/>
            <a:ext cx="247163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Same embedding for same token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24F603-2ECF-9F68-AD79-6A32DACF7C9A}"/>
              </a:ext>
            </a:extLst>
          </p:cNvPr>
          <p:cNvSpPr txBox="1"/>
          <p:nvPr/>
        </p:nvSpPr>
        <p:spPr>
          <a:xfrm>
            <a:off x="6373837" y="4685013"/>
            <a:ext cx="45608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Different embedding for same token based on context/position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C21196D5-AFD2-56CF-528C-255D11E3B88D}"/>
              </a:ext>
            </a:extLst>
          </p:cNvPr>
          <p:cNvSpPr/>
          <p:nvPr/>
        </p:nvSpPr>
        <p:spPr>
          <a:xfrm>
            <a:off x="223157" y="3549386"/>
            <a:ext cx="3619500" cy="103462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A53FB89D-4D8F-5F7E-1C1C-B72E9C216BC3}"/>
              </a:ext>
            </a:extLst>
          </p:cNvPr>
          <p:cNvSpPr/>
          <p:nvPr/>
        </p:nvSpPr>
        <p:spPr>
          <a:xfrm>
            <a:off x="6749143" y="3610518"/>
            <a:ext cx="3619500" cy="1034626"/>
          </a:xfrm>
          <a:prstGeom prst="ellipse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38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4" grpId="0"/>
      <p:bldP spid="25" grpId="0" animBg="1"/>
      <p:bldP spid="25" grpId="1" animBg="1"/>
      <p:bldP spid="26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E4A809-3226-4EEF-F1C6-9993BAB5C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D1DFE-1E54-9996-D35F-93E8B0672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Special tokens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BE3E89-FA73-2C2D-01D0-3275EAFB82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9714088"/>
              </p:ext>
            </p:extLst>
          </p:nvPr>
        </p:nvGraphicFramePr>
        <p:xfrm>
          <a:off x="1774377" y="1782267"/>
          <a:ext cx="543196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52">
                  <a:extLst>
                    <a:ext uri="{9D8B030D-6E8A-4147-A177-3AD203B41FA5}">
                      <a16:colId xmlns:a16="http://schemas.microsoft.com/office/drawing/2014/main" val="1147577129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3E88ED-1490-8BB3-D2B0-9A89AFABBB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4125287"/>
              </p:ext>
            </p:extLst>
          </p:nvPr>
        </p:nvGraphicFramePr>
        <p:xfrm>
          <a:off x="1939745" y="2474459"/>
          <a:ext cx="5268688" cy="7416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58586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658586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658586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658586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658586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658586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658586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658586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PAD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2909772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E638790-583C-C5EC-5C62-227A636034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8350388"/>
              </p:ext>
            </p:extLst>
          </p:nvPr>
        </p:nvGraphicFramePr>
        <p:xfrm>
          <a:off x="1774377" y="3612016"/>
          <a:ext cx="543196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03552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3465068548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603552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3C504BD-CA7B-CFDE-D263-4577828122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2970668"/>
              </p:ext>
            </p:extLst>
          </p:nvPr>
        </p:nvGraphicFramePr>
        <p:xfrm>
          <a:off x="566055" y="4412841"/>
          <a:ext cx="6640290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664029">
                  <a:extLst>
                    <a:ext uri="{9D8B030D-6E8A-4147-A177-3AD203B41FA5}">
                      <a16:colId xmlns:a16="http://schemas.microsoft.com/office/drawing/2014/main" val="265302178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  <a:gridCol w="664029">
                  <a:extLst>
                    <a:ext uri="{9D8B030D-6E8A-4147-A177-3AD203B41FA5}">
                      <a16:colId xmlns:a16="http://schemas.microsoft.com/office/drawing/2014/main" val="14100681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BOS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EOS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8100960-73EF-AC9E-FFBC-638464340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647776"/>
              </p:ext>
            </p:extLst>
          </p:nvPr>
        </p:nvGraphicFramePr>
        <p:xfrm>
          <a:off x="457201" y="5272812"/>
          <a:ext cx="6749144" cy="365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643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24175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06B65B08-A444-0AAE-96A9-C8C90F690A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1130066"/>
              </p:ext>
            </p:extLst>
          </p:nvPr>
        </p:nvGraphicFramePr>
        <p:xfrm>
          <a:off x="1300844" y="6022022"/>
          <a:ext cx="5905501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643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843643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UNK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BF95D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pSp>
        <p:nvGrpSpPr>
          <p:cNvPr id="17" name="Group 16">
            <a:extLst>
              <a:ext uri="{FF2B5EF4-FFF2-40B4-BE49-F238E27FC236}">
                <a16:creationId xmlns:a16="http://schemas.microsoft.com/office/drawing/2014/main" id="{BD4EF2B3-14B2-9659-DC94-FAFE2539E4FA}"/>
              </a:ext>
            </a:extLst>
          </p:cNvPr>
          <p:cNvGrpSpPr/>
          <p:nvPr/>
        </p:nvGrpSpPr>
        <p:grpSpPr>
          <a:xfrm>
            <a:off x="7617911" y="1782267"/>
            <a:ext cx="3596498" cy="4551315"/>
            <a:chOff x="7617911" y="1782267"/>
            <a:chExt cx="3596498" cy="455131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1972350-BCE8-EA07-DC20-D52A6E56E2F0}"/>
                </a:ext>
              </a:extLst>
            </p:cNvPr>
            <p:cNvSpPr txBox="1"/>
            <p:nvPr/>
          </p:nvSpPr>
          <p:spPr>
            <a:xfrm>
              <a:off x="7617911" y="1782267"/>
              <a:ext cx="249125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Summarises the entire sequence</a:t>
              </a:r>
              <a:endParaRPr lang="en-GB" sz="1400" b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A13DCB4-86EC-4033-A4AE-FAC1CEBFA140}"/>
                </a:ext>
              </a:extLst>
            </p:cNvPr>
            <p:cNvSpPr txBox="1"/>
            <p:nvPr/>
          </p:nvSpPr>
          <p:spPr>
            <a:xfrm>
              <a:off x="7617912" y="2676022"/>
              <a:ext cx="307962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Pads shorter sequences to match lengths</a:t>
              </a:r>
              <a:endParaRPr lang="en-GB" sz="1400" b="1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9C97FBD-77B2-1ACB-4C81-41C3C87978DB}"/>
                </a:ext>
              </a:extLst>
            </p:cNvPr>
            <p:cNvSpPr txBox="1"/>
            <p:nvPr/>
          </p:nvSpPr>
          <p:spPr>
            <a:xfrm>
              <a:off x="7617912" y="3629070"/>
              <a:ext cx="180543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Separates 2 sequences</a:t>
              </a:r>
              <a:endParaRPr lang="en-GB" sz="1400" b="1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C4945D8-EA12-F2D6-8B0C-8CAEC1930257}"/>
                </a:ext>
              </a:extLst>
            </p:cNvPr>
            <p:cNvSpPr txBox="1"/>
            <p:nvPr/>
          </p:nvSpPr>
          <p:spPr>
            <a:xfrm>
              <a:off x="7617911" y="4412841"/>
              <a:ext cx="20938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Beginning/End of sequence</a:t>
              </a:r>
              <a:endParaRPr lang="en-GB" sz="1400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E99516F-FD54-627F-DEBC-2D7A747E8E79}"/>
                </a:ext>
              </a:extLst>
            </p:cNvPr>
            <p:cNvSpPr txBox="1"/>
            <p:nvPr/>
          </p:nvSpPr>
          <p:spPr>
            <a:xfrm>
              <a:off x="7617912" y="5272812"/>
              <a:ext cx="359649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Masking values to train masked language models</a:t>
              </a:r>
              <a:endParaRPr lang="en-GB" sz="1400" b="1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227DEBC-49D1-06CB-0D11-8A57F4F20646}"/>
                </a:ext>
              </a:extLst>
            </p:cNvPr>
            <p:cNvSpPr txBox="1"/>
            <p:nvPr/>
          </p:nvSpPr>
          <p:spPr>
            <a:xfrm>
              <a:off x="7617912" y="6056583"/>
              <a:ext cx="125713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200" b="1" dirty="0"/>
                <a:t>Unknown value</a:t>
              </a:r>
              <a:endParaRPr lang="en-GB" sz="1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2992052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D00F61-AD81-DE2C-A880-7E12150A1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DB29A-BFC8-9C8F-22F4-06F7AD004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Embeddings to 1d feature vectors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72E176-4D9C-F623-DEB3-3D98EF4C7C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154610"/>
              </p:ext>
            </p:extLst>
          </p:nvPr>
        </p:nvGraphicFramePr>
        <p:xfrm>
          <a:off x="552522" y="2713202"/>
          <a:ext cx="4820860" cy="18542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964172">
                  <a:extLst>
                    <a:ext uri="{9D8B030D-6E8A-4147-A177-3AD203B41FA5}">
                      <a16:colId xmlns:a16="http://schemas.microsoft.com/office/drawing/2014/main" val="4015070137"/>
                    </a:ext>
                  </a:extLst>
                </a:gridCol>
                <a:gridCol w="964172">
                  <a:extLst>
                    <a:ext uri="{9D8B030D-6E8A-4147-A177-3AD203B41FA5}">
                      <a16:colId xmlns:a16="http://schemas.microsoft.com/office/drawing/2014/main" val="1888140307"/>
                    </a:ext>
                  </a:extLst>
                </a:gridCol>
                <a:gridCol w="964172">
                  <a:extLst>
                    <a:ext uri="{9D8B030D-6E8A-4147-A177-3AD203B41FA5}">
                      <a16:colId xmlns:a16="http://schemas.microsoft.com/office/drawing/2014/main" val="3760835007"/>
                    </a:ext>
                  </a:extLst>
                </a:gridCol>
                <a:gridCol w="964172">
                  <a:extLst>
                    <a:ext uri="{9D8B030D-6E8A-4147-A177-3AD203B41FA5}">
                      <a16:colId xmlns:a16="http://schemas.microsoft.com/office/drawing/2014/main" val="4186410029"/>
                    </a:ext>
                  </a:extLst>
                </a:gridCol>
                <a:gridCol w="964172">
                  <a:extLst>
                    <a:ext uri="{9D8B030D-6E8A-4147-A177-3AD203B41FA5}">
                      <a16:colId xmlns:a16="http://schemas.microsoft.com/office/drawing/2014/main" val="2782451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6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4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8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0771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0E8F8F-15E8-2811-296D-97E4D34CB2D6}"/>
              </a:ext>
            </a:extLst>
          </p:cNvPr>
          <p:cNvSpPr txBox="1"/>
          <p:nvPr/>
        </p:nvSpPr>
        <p:spPr>
          <a:xfrm>
            <a:off x="5959011" y="3455636"/>
            <a:ext cx="2693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Hard to process 2D data</a:t>
            </a:r>
          </a:p>
        </p:txBody>
      </p:sp>
    </p:spTree>
    <p:extLst>
      <p:ext uri="{BB962C8B-B14F-4D97-AF65-F5344CB8AC3E}">
        <p14:creationId xmlns:p14="http://schemas.microsoft.com/office/powerpoint/2010/main" val="314729980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60235B-6E79-489A-3D40-97C67C836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40CE2-3713-195B-42C2-1E1665663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Embeddings to 1d feature vectors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449729-27BF-5252-428A-E0B9ECFF4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072702"/>
              </p:ext>
            </p:extLst>
          </p:nvPr>
        </p:nvGraphicFramePr>
        <p:xfrm>
          <a:off x="552522" y="2713202"/>
          <a:ext cx="1851630" cy="1854200"/>
        </p:xfrm>
        <a:graphic>
          <a:graphicData uri="http://schemas.openxmlformats.org/drawingml/2006/table">
            <a:tbl>
              <a:tblPr>
                <a:tableStyleId>{BDBED569-4797-4DF1-A0F4-6AAB3CD982D8}</a:tableStyleId>
              </a:tblPr>
              <a:tblGrid>
                <a:gridCol w="370326">
                  <a:extLst>
                    <a:ext uri="{9D8B030D-6E8A-4147-A177-3AD203B41FA5}">
                      <a16:colId xmlns:a16="http://schemas.microsoft.com/office/drawing/2014/main" val="4015070137"/>
                    </a:ext>
                  </a:extLst>
                </a:gridCol>
                <a:gridCol w="370326">
                  <a:extLst>
                    <a:ext uri="{9D8B030D-6E8A-4147-A177-3AD203B41FA5}">
                      <a16:colId xmlns:a16="http://schemas.microsoft.com/office/drawing/2014/main" val="1888140307"/>
                    </a:ext>
                  </a:extLst>
                </a:gridCol>
                <a:gridCol w="370326">
                  <a:extLst>
                    <a:ext uri="{9D8B030D-6E8A-4147-A177-3AD203B41FA5}">
                      <a16:colId xmlns:a16="http://schemas.microsoft.com/office/drawing/2014/main" val="3760835007"/>
                    </a:ext>
                  </a:extLst>
                </a:gridCol>
                <a:gridCol w="370326">
                  <a:extLst>
                    <a:ext uri="{9D8B030D-6E8A-4147-A177-3AD203B41FA5}">
                      <a16:colId xmlns:a16="http://schemas.microsoft.com/office/drawing/2014/main" val="4186410029"/>
                    </a:ext>
                  </a:extLst>
                </a:gridCol>
                <a:gridCol w="370326">
                  <a:extLst>
                    <a:ext uri="{9D8B030D-6E8A-4147-A177-3AD203B41FA5}">
                      <a16:colId xmlns:a16="http://schemas.microsoft.com/office/drawing/2014/main" val="27824517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9165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6272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71497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8085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524077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BE613F8-133E-B218-BD50-0DB05F4CEF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865128"/>
              </p:ext>
            </p:extLst>
          </p:nvPr>
        </p:nvGraphicFramePr>
        <p:xfrm>
          <a:off x="3398463" y="3454882"/>
          <a:ext cx="8128005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1867">
                  <a:extLst>
                    <a:ext uri="{9D8B030D-6E8A-4147-A177-3AD203B41FA5}">
                      <a16:colId xmlns:a16="http://schemas.microsoft.com/office/drawing/2014/main" val="3073476539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5477595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5466151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21880658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15056605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750180366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4390130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954391371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15634832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3836560990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017404048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1519435492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2455664303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25846727"/>
                    </a:ext>
                  </a:extLst>
                </a:gridCol>
                <a:gridCol w="541867">
                  <a:extLst>
                    <a:ext uri="{9D8B030D-6E8A-4147-A177-3AD203B41FA5}">
                      <a16:colId xmlns:a16="http://schemas.microsoft.com/office/drawing/2014/main" val="406530250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487306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976F47-3A0C-71F6-045C-838DF7960F8B}"/>
              </a:ext>
            </a:extLst>
          </p:cNvPr>
          <p:cNvSpPr txBox="1"/>
          <p:nvPr/>
        </p:nvSpPr>
        <p:spPr>
          <a:xfrm>
            <a:off x="5177288" y="3033786"/>
            <a:ext cx="45703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But easy when 1 dimensional and reduced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3BFB5FF-B965-0B84-5A27-C0ABC36BA387}"/>
              </a:ext>
            </a:extLst>
          </p:cNvPr>
          <p:cNvSpPr/>
          <p:nvPr/>
        </p:nvSpPr>
        <p:spPr>
          <a:xfrm>
            <a:off x="2463515" y="3590556"/>
            <a:ext cx="924674" cy="99491"/>
          </a:xfrm>
          <a:prstGeom prst="rightArrow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319661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60474-49FB-0815-EB85-EEEA128A8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19FE50-2066-7902-E3C4-AE588C439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Embeddings to 1d feature vectors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50DAA76-FC6D-6093-7943-5A928BEE6695}"/>
              </a:ext>
            </a:extLst>
          </p:cNvPr>
          <p:cNvGraphicFramePr>
            <a:graphicFrameLocks noGrp="1"/>
          </p:cNvGraphicFramePr>
          <p:nvPr/>
        </p:nvGraphicFramePr>
        <p:xfrm>
          <a:off x="1182915" y="1745277"/>
          <a:ext cx="3900712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11CC717-B1FD-ACB0-8D03-2441017FE900}"/>
              </a:ext>
            </a:extLst>
          </p:cNvPr>
          <p:cNvGraphicFramePr>
            <a:graphicFrameLocks noGrp="1"/>
          </p:cNvGraphicFramePr>
          <p:nvPr/>
        </p:nvGraphicFramePr>
        <p:xfrm>
          <a:off x="399143" y="2389370"/>
          <a:ext cx="5250539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0077">
                  <a:extLst>
                    <a:ext uri="{9D8B030D-6E8A-4147-A177-3AD203B41FA5}">
                      <a16:colId xmlns:a16="http://schemas.microsoft.com/office/drawing/2014/main" val="2910166153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372C68C-BA88-27B2-9386-83FB4339BD3A}"/>
              </a:ext>
            </a:extLst>
          </p:cNvPr>
          <p:cNvGraphicFramePr>
            <a:graphicFrameLocks noGrp="1"/>
          </p:cNvGraphicFramePr>
          <p:nvPr/>
        </p:nvGraphicFramePr>
        <p:xfrm>
          <a:off x="1262727" y="3615191"/>
          <a:ext cx="966654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0935">
                  <a:extLst>
                    <a:ext uri="{9D8B030D-6E8A-4147-A177-3AD203B41FA5}">
                      <a16:colId xmlns:a16="http://schemas.microsoft.com/office/drawing/2014/main" val="1646963194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A558FCC-760C-016A-BD1A-005E9BBCD9C9}"/>
              </a:ext>
            </a:extLst>
          </p:cNvPr>
          <p:cNvGraphicFramePr>
            <a:graphicFrameLocks noGrp="1"/>
          </p:cNvGraphicFramePr>
          <p:nvPr/>
        </p:nvGraphicFramePr>
        <p:xfrm>
          <a:off x="1262726" y="4171042"/>
          <a:ext cx="9682071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3153">
                  <a:extLst>
                    <a:ext uri="{9D8B030D-6E8A-4147-A177-3AD203B41FA5}">
                      <a16:colId xmlns:a16="http://schemas.microsoft.com/office/drawing/2014/main" val="1124084243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2595740483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316847218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350060631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3435422055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1347022873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570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-0.59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-0.13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-0.91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rgbClr val="002060"/>
                          </a:solidFill>
                        </a:rPr>
                        <a:t>0.8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rgbClr val="002060"/>
                          </a:solidFill>
                        </a:rPr>
                        <a:t>0.77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-0.77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3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9773817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71086-23D2-CA84-911E-0535D5D11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3EF8F-0314-A354-5ED9-28244D345F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Embeddings to 1d feature vectors: </a:t>
            </a:r>
            <a:r>
              <a:rPr lang="en-GB" b="1" dirty="0"/>
              <a:t>CLS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1AAB1B6-6C71-519D-D3F0-9AA33B2DB3CD}"/>
              </a:ext>
            </a:extLst>
          </p:cNvPr>
          <p:cNvGraphicFramePr>
            <a:graphicFrameLocks noGrp="1"/>
          </p:cNvGraphicFramePr>
          <p:nvPr/>
        </p:nvGraphicFramePr>
        <p:xfrm>
          <a:off x="1182915" y="1745277"/>
          <a:ext cx="3900712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18553BC-9F57-1650-2538-74FD5826BD44}"/>
              </a:ext>
            </a:extLst>
          </p:cNvPr>
          <p:cNvGraphicFramePr>
            <a:graphicFrameLocks noGrp="1"/>
          </p:cNvGraphicFramePr>
          <p:nvPr/>
        </p:nvGraphicFramePr>
        <p:xfrm>
          <a:off x="399143" y="2389370"/>
          <a:ext cx="5250539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0077">
                  <a:extLst>
                    <a:ext uri="{9D8B030D-6E8A-4147-A177-3AD203B41FA5}">
                      <a16:colId xmlns:a16="http://schemas.microsoft.com/office/drawing/2014/main" val="2910166153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AFEFBEE-DBEA-BB45-0640-5EE26F1A3123}"/>
              </a:ext>
            </a:extLst>
          </p:cNvPr>
          <p:cNvGraphicFramePr>
            <a:graphicFrameLocks noGrp="1"/>
          </p:cNvGraphicFramePr>
          <p:nvPr/>
        </p:nvGraphicFramePr>
        <p:xfrm>
          <a:off x="1262727" y="3615191"/>
          <a:ext cx="966654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0935">
                  <a:extLst>
                    <a:ext uri="{9D8B030D-6E8A-4147-A177-3AD203B41FA5}">
                      <a16:colId xmlns:a16="http://schemas.microsoft.com/office/drawing/2014/main" val="1646963194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1380935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1844B7-2ACA-2421-18EC-43FBFCB85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725962"/>
              </p:ext>
            </p:extLst>
          </p:nvPr>
        </p:nvGraphicFramePr>
        <p:xfrm>
          <a:off x="1262726" y="4171042"/>
          <a:ext cx="9682071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3153">
                  <a:extLst>
                    <a:ext uri="{9D8B030D-6E8A-4147-A177-3AD203B41FA5}">
                      <a16:colId xmlns:a16="http://schemas.microsoft.com/office/drawing/2014/main" val="1124084243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2595740483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316847218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350060631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3435422055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1347022873"/>
                    </a:ext>
                  </a:extLst>
                </a:gridCol>
                <a:gridCol w="1383153">
                  <a:extLst>
                    <a:ext uri="{9D8B030D-6E8A-4147-A177-3AD203B41FA5}">
                      <a16:colId xmlns:a16="http://schemas.microsoft.com/office/drawing/2014/main" val="570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-0.59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1" kern="1200" dirty="0">
                          <a:solidFill>
                            <a:srgbClr val="FFFFFF"/>
                          </a:solidFill>
                          <a:latin typeface="+mn-lt"/>
                          <a:ea typeface="+mn-ea"/>
                          <a:cs typeface="+mn-cs"/>
                        </a:rPr>
                        <a:t>-0.23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-0.13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-0.91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rgbClr val="FFFFFF"/>
                          </a:solidFill>
                        </a:rPr>
                        <a:t>0.8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rgbClr val="002060"/>
                          </a:solidFill>
                        </a:rPr>
                        <a:t>0.77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-0.77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3794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89D1291-5F95-8401-DEDC-514D45034B24}"/>
              </a:ext>
            </a:extLst>
          </p:cNvPr>
          <p:cNvSpPr/>
          <p:nvPr/>
        </p:nvSpPr>
        <p:spPr>
          <a:xfrm>
            <a:off x="1052317" y="3538991"/>
            <a:ext cx="1727167" cy="1844463"/>
          </a:xfrm>
          <a:prstGeom prst="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19791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512B73-C8F2-C7BD-EF15-D6AF3A455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2263-611C-815B-5DCB-8A67DE9E0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Embeddings to 1d feature vectors: </a:t>
            </a:r>
            <a:r>
              <a:rPr lang="en-GB" b="1" dirty="0"/>
              <a:t>CLS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5A8D785-4E45-E9AF-1843-383C3B2BD678}"/>
              </a:ext>
            </a:extLst>
          </p:cNvPr>
          <p:cNvGraphicFramePr>
            <a:graphicFrameLocks noGrp="1"/>
          </p:cNvGraphicFramePr>
          <p:nvPr/>
        </p:nvGraphicFramePr>
        <p:xfrm>
          <a:off x="1182915" y="1745277"/>
          <a:ext cx="3900712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15AD96A-C442-F19A-418C-96F64CD10D59}"/>
              </a:ext>
            </a:extLst>
          </p:cNvPr>
          <p:cNvGraphicFramePr>
            <a:graphicFrameLocks noGrp="1"/>
          </p:cNvGraphicFramePr>
          <p:nvPr/>
        </p:nvGraphicFramePr>
        <p:xfrm>
          <a:off x="399143" y="2389370"/>
          <a:ext cx="5250539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0077">
                  <a:extLst>
                    <a:ext uri="{9D8B030D-6E8A-4147-A177-3AD203B41FA5}">
                      <a16:colId xmlns:a16="http://schemas.microsoft.com/office/drawing/2014/main" val="2910166153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5CC3790-C7DA-2DB1-3176-101C882D85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611572"/>
              </p:ext>
            </p:extLst>
          </p:nvPr>
        </p:nvGraphicFramePr>
        <p:xfrm>
          <a:off x="399144" y="3088052"/>
          <a:ext cx="138093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0935">
                  <a:extLst>
                    <a:ext uri="{9D8B030D-6E8A-4147-A177-3AD203B41FA5}">
                      <a16:colId xmlns:a16="http://schemas.microsoft.com/office/drawing/2014/main" val="1646963194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0089EE27-FB6B-C293-BDAC-181B92E8A2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643034"/>
              </p:ext>
            </p:extLst>
          </p:nvPr>
        </p:nvGraphicFramePr>
        <p:xfrm>
          <a:off x="399143" y="3643903"/>
          <a:ext cx="138315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3153">
                  <a:extLst>
                    <a:ext uri="{9D8B030D-6E8A-4147-A177-3AD203B41FA5}">
                      <a16:colId xmlns:a16="http://schemas.microsoft.com/office/drawing/2014/main" val="112408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rgbClr val="002060"/>
                          </a:solidFill>
                        </a:rPr>
                        <a:t>0.8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379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D9D1E71-6DCA-D5B5-1FCB-7733FD8E18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063274"/>
              </p:ext>
            </p:extLst>
          </p:nvPr>
        </p:nvGraphicFramePr>
        <p:xfrm>
          <a:off x="2296886" y="3829323"/>
          <a:ext cx="44449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666">
                  <a:extLst>
                    <a:ext uri="{9D8B030D-6E8A-4147-A177-3AD203B41FA5}">
                      <a16:colId xmlns:a16="http://schemas.microsoft.com/office/drawing/2014/main" val="1205766290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007821538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471983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0.55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-0.23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0.8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127486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14C31F-38A6-D81A-9E02-6C03D40D3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A7692-B9DC-69C2-3131-6061FB04AD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Embeddings to 1d feature vectors: </a:t>
            </a:r>
            <a:r>
              <a:rPr lang="en-GB" b="1" dirty="0"/>
              <a:t>AVERAGE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CA53AA-F0ED-C2C3-F678-2520556019F8}"/>
              </a:ext>
            </a:extLst>
          </p:cNvPr>
          <p:cNvGraphicFramePr>
            <a:graphicFrameLocks noGrp="1"/>
          </p:cNvGraphicFramePr>
          <p:nvPr/>
        </p:nvGraphicFramePr>
        <p:xfrm>
          <a:off x="1182915" y="1745277"/>
          <a:ext cx="3900712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62222D6-60E7-3A8D-A124-EE800C3A24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2754674"/>
              </p:ext>
            </p:extLst>
          </p:nvPr>
        </p:nvGraphicFramePr>
        <p:xfrm>
          <a:off x="1182915" y="2348139"/>
          <a:ext cx="450046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0077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1B39A3-FBCF-BD50-B81A-D45938AE5410}"/>
              </a:ext>
            </a:extLst>
          </p:cNvPr>
          <p:cNvGraphicFramePr>
            <a:graphicFrameLocks noGrp="1"/>
          </p:cNvGraphicFramePr>
          <p:nvPr/>
        </p:nvGraphicFramePr>
        <p:xfrm>
          <a:off x="399144" y="4102870"/>
          <a:ext cx="966654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1091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D3A7C5-C829-3A94-1A6C-E24927E64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535633"/>
              </p:ext>
            </p:extLst>
          </p:nvPr>
        </p:nvGraphicFramePr>
        <p:xfrm>
          <a:off x="399143" y="4658721"/>
          <a:ext cx="968206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678">
                  <a:extLst>
                    <a:ext uri="{9D8B030D-6E8A-4147-A177-3AD203B41FA5}">
                      <a16:colId xmlns:a16="http://schemas.microsoft.com/office/drawing/2014/main" val="259574048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16847218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50060631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435422055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134702287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570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-0.59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-0.13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-0.91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rgbClr val="002060"/>
                          </a:solidFill>
                        </a:rPr>
                        <a:t>0.77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-0.77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3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43054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7C594-BF2F-51E3-F865-3A351627F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615CE-30E6-3C71-8838-DC1161A6A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Embeddings to 1d feature vectors: </a:t>
            </a:r>
            <a:r>
              <a:rPr lang="en-GB" b="1" dirty="0"/>
              <a:t>AVERAGE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70DADB-1C2E-B701-6801-1F55E9C291CD}"/>
              </a:ext>
            </a:extLst>
          </p:cNvPr>
          <p:cNvGraphicFramePr>
            <a:graphicFrameLocks noGrp="1"/>
          </p:cNvGraphicFramePr>
          <p:nvPr/>
        </p:nvGraphicFramePr>
        <p:xfrm>
          <a:off x="1182915" y="1745277"/>
          <a:ext cx="3900712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0925693-006D-2D10-A90A-720CA6E16393}"/>
              </a:ext>
            </a:extLst>
          </p:cNvPr>
          <p:cNvGraphicFramePr>
            <a:graphicFrameLocks noGrp="1"/>
          </p:cNvGraphicFramePr>
          <p:nvPr/>
        </p:nvGraphicFramePr>
        <p:xfrm>
          <a:off x="399144" y="4102870"/>
          <a:ext cx="966654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1091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6BF89-EF0B-C1C2-EADA-0767BF353F87}"/>
              </a:ext>
            </a:extLst>
          </p:cNvPr>
          <p:cNvGraphicFramePr>
            <a:graphicFrameLocks noGrp="1"/>
          </p:cNvGraphicFramePr>
          <p:nvPr/>
        </p:nvGraphicFramePr>
        <p:xfrm>
          <a:off x="399143" y="4658721"/>
          <a:ext cx="1129574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678">
                  <a:extLst>
                    <a:ext uri="{9D8B030D-6E8A-4147-A177-3AD203B41FA5}">
                      <a16:colId xmlns:a16="http://schemas.microsoft.com/office/drawing/2014/main" val="259574048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16847218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50060631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435422055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134702287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570580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120576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-0.59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-0.13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-0.91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rgbClr val="002060"/>
                          </a:solidFill>
                        </a:rPr>
                        <a:t>0.77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-0.77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379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4FF1DA6-7591-2518-9AD7-5BA0F5B9CEC2}"/>
              </a:ext>
            </a:extLst>
          </p:cNvPr>
          <p:cNvCxnSpPr>
            <a:cxnSpLocks/>
          </p:cNvCxnSpPr>
          <p:nvPr/>
        </p:nvCxnSpPr>
        <p:spPr>
          <a:xfrm>
            <a:off x="399143" y="5932714"/>
            <a:ext cx="9561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D285471-9E01-AFF6-B9C9-AB34189AEC69}"/>
              </a:ext>
            </a:extLst>
          </p:cNvPr>
          <p:cNvSpPr/>
          <p:nvPr/>
        </p:nvSpPr>
        <p:spPr>
          <a:xfrm>
            <a:off x="10065689" y="4354955"/>
            <a:ext cx="1727167" cy="1844463"/>
          </a:xfrm>
          <a:prstGeom prst="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1A25ED-38EE-5E34-67DE-49EB4DB524A5}"/>
              </a:ext>
            </a:extLst>
          </p:cNvPr>
          <p:cNvSpPr txBox="1"/>
          <p:nvPr/>
        </p:nvSpPr>
        <p:spPr>
          <a:xfrm>
            <a:off x="10445101" y="5748048"/>
            <a:ext cx="1013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Average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838C88F2-9D22-264D-4583-D6D2A049FD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80881"/>
              </p:ext>
            </p:extLst>
          </p:nvPr>
        </p:nvGraphicFramePr>
        <p:xfrm>
          <a:off x="1182915" y="2348139"/>
          <a:ext cx="450046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0077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7075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B22C-3F5C-6B21-E13C-626F27CCD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564E4-99C0-FC38-4476-E04C42D65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Embeddings to 1d feature vectors: </a:t>
            </a:r>
            <a:r>
              <a:rPr lang="en-GB" b="1" dirty="0"/>
              <a:t>AVERAGE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9CA1368-865C-1AC8-46D3-12D61AC04527}"/>
              </a:ext>
            </a:extLst>
          </p:cNvPr>
          <p:cNvGraphicFramePr>
            <a:graphicFrameLocks noGrp="1"/>
          </p:cNvGraphicFramePr>
          <p:nvPr/>
        </p:nvGraphicFramePr>
        <p:xfrm>
          <a:off x="1182915" y="1745277"/>
          <a:ext cx="3900712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D0E4BA4-6D74-9E85-C69C-9B074B3798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9107503"/>
              </p:ext>
            </p:extLst>
          </p:nvPr>
        </p:nvGraphicFramePr>
        <p:xfrm>
          <a:off x="399144" y="3088052"/>
          <a:ext cx="138093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0935">
                  <a:extLst>
                    <a:ext uri="{9D8B030D-6E8A-4147-A177-3AD203B41FA5}">
                      <a16:colId xmlns:a16="http://schemas.microsoft.com/office/drawing/2014/main" val="1646963194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AVG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387E20E-4D41-E008-3CD7-38646E166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0513992"/>
              </p:ext>
            </p:extLst>
          </p:nvPr>
        </p:nvGraphicFramePr>
        <p:xfrm>
          <a:off x="399143" y="3643903"/>
          <a:ext cx="138315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3153">
                  <a:extLst>
                    <a:ext uri="{9D8B030D-6E8A-4147-A177-3AD203B41FA5}">
                      <a16:colId xmlns:a16="http://schemas.microsoft.com/office/drawing/2014/main" val="112408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379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82EE21F-6FBC-E5B7-5553-691F2ADD79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384578"/>
              </p:ext>
            </p:extLst>
          </p:nvPr>
        </p:nvGraphicFramePr>
        <p:xfrm>
          <a:off x="2296886" y="3829323"/>
          <a:ext cx="44449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666">
                  <a:extLst>
                    <a:ext uri="{9D8B030D-6E8A-4147-A177-3AD203B41FA5}">
                      <a16:colId xmlns:a16="http://schemas.microsoft.com/office/drawing/2014/main" val="1205766290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007821538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471983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-0.11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0.09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02AF6D9-26B7-E0E5-4C3D-4EFF547AD7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80881"/>
              </p:ext>
            </p:extLst>
          </p:nvPr>
        </p:nvGraphicFramePr>
        <p:xfrm>
          <a:off x="1182915" y="2348139"/>
          <a:ext cx="450046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0077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652937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C8C5E-2693-C7DB-CD30-FBDB4C053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8568B-38FB-65E6-9BEC-F288A7BF68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NLP pipeline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E134251-FF2A-4047-95FB-66A01B903048}"/>
              </a:ext>
            </a:extLst>
          </p:cNvPr>
          <p:cNvSpPr/>
          <p:nvPr/>
        </p:nvSpPr>
        <p:spPr>
          <a:xfrm>
            <a:off x="7587341" y="3042557"/>
            <a:ext cx="2286000" cy="16002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Learning</a:t>
            </a:r>
          </a:p>
          <a:p>
            <a:pPr algn="ctr"/>
            <a:r>
              <a:rPr lang="en-GB" b="1" dirty="0"/>
              <a:t>Module</a:t>
            </a:r>
          </a:p>
        </p:txBody>
      </p:sp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C4B7880F-82C9-D970-725A-820060C496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70" y="2993571"/>
            <a:ext cx="1698171" cy="16981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C3E98E-F1BB-6926-7A9A-CF76E7304F65}"/>
              </a:ext>
            </a:extLst>
          </p:cNvPr>
          <p:cNvCxnSpPr>
            <a:endCxn id="4" idx="1"/>
          </p:cNvCxnSpPr>
          <p:nvPr/>
        </p:nvCxnSpPr>
        <p:spPr>
          <a:xfrm>
            <a:off x="1730828" y="3842657"/>
            <a:ext cx="674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7BE8D1-80FF-146B-0CAB-B110F30B1AE8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91741" y="384265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7C9FF6B-AB26-E170-0E74-0715FCD109C0}"/>
              </a:ext>
            </a:extLst>
          </p:cNvPr>
          <p:cNvCxnSpPr>
            <a:cxnSpLocks/>
          </p:cNvCxnSpPr>
          <p:nvPr/>
        </p:nvCxnSpPr>
        <p:spPr>
          <a:xfrm>
            <a:off x="7282549" y="3842656"/>
            <a:ext cx="22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BFEF0E5-F1AA-FCB4-6AE1-C751559535CE}"/>
              </a:ext>
            </a:extLst>
          </p:cNvPr>
          <p:cNvCxnSpPr>
            <a:stCxn id="6" idx="3"/>
          </p:cNvCxnSpPr>
          <p:nvPr/>
        </p:nvCxnSpPr>
        <p:spPr>
          <a:xfrm>
            <a:off x="9873341" y="3842657"/>
            <a:ext cx="6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Research with solid fill">
            <a:extLst>
              <a:ext uri="{FF2B5EF4-FFF2-40B4-BE49-F238E27FC236}">
                <a16:creationId xmlns:a16="http://schemas.microsoft.com/office/drawing/2014/main" id="{4C68A30F-31FF-D43E-52A3-6D89F70B3B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2685" y="338545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A3C64E-69C8-BDFB-127B-4BCEEACE3E23}"/>
              </a:ext>
            </a:extLst>
          </p:cNvPr>
          <p:cNvSpPr txBox="1"/>
          <p:nvPr/>
        </p:nvSpPr>
        <p:spPr>
          <a:xfrm>
            <a:off x="729243" y="4642757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Sequence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312678E-7CAA-423C-411C-0EA060F192E8}"/>
              </a:ext>
            </a:extLst>
          </p:cNvPr>
          <p:cNvSpPr txBox="1"/>
          <p:nvPr/>
        </p:nvSpPr>
        <p:spPr>
          <a:xfrm>
            <a:off x="10314481" y="4299856"/>
            <a:ext cx="1643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Predictions/</a:t>
            </a:r>
          </a:p>
          <a:p>
            <a:r>
              <a:rPr lang="en-GB" b="1" dirty="0"/>
              <a:t>Classification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B50D4BC5-E106-6A00-624E-5FFAFC6C6DFA}"/>
              </a:ext>
            </a:extLst>
          </p:cNvPr>
          <p:cNvGraphicFramePr>
            <a:graphicFrameLocks noGrp="1"/>
          </p:cNvGraphicFramePr>
          <p:nvPr/>
        </p:nvGraphicFramePr>
        <p:xfrm>
          <a:off x="5112661" y="3286396"/>
          <a:ext cx="2082800" cy="111252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95916847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11394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3583802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158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7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5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1418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279D2D6-D3DD-D7EE-7B84-B25001FCDDFD}"/>
              </a:ext>
            </a:extLst>
          </p:cNvPr>
          <p:cNvSpPr/>
          <p:nvPr/>
        </p:nvSpPr>
        <p:spPr>
          <a:xfrm>
            <a:off x="4996541" y="3042557"/>
            <a:ext cx="2286000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Embedding </a:t>
            </a:r>
          </a:p>
          <a:p>
            <a:pPr algn="ctr"/>
            <a:r>
              <a:rPr lang="en-GB" b="1" dirty="0"/>
              <a:t>Module</a:t>
            </a:r>
          </a:p>
        </p:txBody>
      </p:sp>
      <p:pic>
        <p:nvPicPr>
          <p:cNvPr id="24" name="Graphic 23" descr="Gears with solid fill">
            <a:extLst>
              <a:ext uri="{FF2B5EF4-FFF2-40B4-BE49-F238E27FC236}">
                <a16:creationId xmlns:a16="http://schemas.microsoft.com/office/drawing/2014/main" id="{1BFD8479-F429-1345-97D0-74FDBC4C58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4513" y="3728357"/>
            <a:ext cx="914400" cy="914400"/>
          </a:xfrm>
          <a:prstGeom prst="rect">
            <a:avLst/>
          </a:prstGeom>
        </p:spPr>
      </p:pic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AE5E8569-D6DB-2703-2F34-5E190422DBC2}"/>
              </a:ext>
            </a:extLst>
          </p:cNvPr>
          <p:cNvGraphicFramePr>
            <a:graphicFrameLocks noGrp="1"/>
          </p:cNvGraphicFramePr>
          <p:nvPr/>
        </p:nvGraphicFramePr>
        <p:xfrm>
          <a:off x="2514598" y="3286396"/>
          <a:ext cx="2082800" cy="111252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95916847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11394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3583802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158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7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5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1418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7395B20-3150-92F0-DC3C-E8D85EB4B5D3}"/>
              </a:ext>
            </a:extLst>
          </p:cNvPr>
          <p:cNvSpPr/>
          <p:nvPr/>
        </p:nvSpPr>
        <p:spPr>
          <a:xfrm>
            <a:off x="2405741" y="3042557"/>
            <a:ext cx="2286000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Tokenizer</a:t>
            </a:r>
          </a:p>
        </p:txBody>
      </p:sp>
    </p:spTree>
    <p:extLst>
      <p:ext uri="{BB962C8B-B14F-4D97-AF65-F5344CB8AC3E}">
        <p14:creationId xmlns:p14="http://schemas.microsoft.com/office/powerpoint/2010/main" val="32665060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5D610-6F4E-8A63-267A-F62777D488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6335C-C4F4-F3E2-4A61-784868D8D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987355" cy="1325563"/>
          </a:xfrm>
        </p:spPr>
        <p:txBody>
          <a:bodyPr>
            <a:normAutofit/>
          </a:bodyPr>
          <a:lstStyle/>
          <a:p>
            <a:r>
              <a:rPr lang="en-GB" dirty="0"/>
              <a:t>Embeddings to 1d feature vectors: </a:t>
            </a:r>
            <a:r>
              <a:rPr lang="en-GB" b="1" dirty="0"/>
              <a:t>MAXIMUM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21E34EB-5A37-618D-6FCB-5C80AF5D9B7A}"/>
              </a:ext>
            </a:extLst>
          </p:cNvPr>
          <p:cNvGraphicFramePr>
            <a:graphicFrameLocks noGrp="1"/>
          </p:cNvGraphicFramePr>
          <p:nvPr/>
        </p:nvGraphicFramePr>
        <p:xfrm>
          <a:off x="1182915" y="1745277"/>
          <a:ext cx="3900712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331A642-F1C2-91FD-F9F0-99ECEC825BEC}"/>
              </a:ext>
            </a:extLst>
          </p:cNvPr>
          <p:cNvGraphicFramePr>
            <a:graphicFrameLocks noGrp="1"/>
          </p:cNvGraphicFramePr>
          <p:nvPr/>
        </p:nvGraphicFramePr>
        <p:xfrm>
          <a:off x="1182915" y="2348139"/>
          <a:ext cx="450046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0077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57D73CF-2E40-F830-EDA5-201505291076}"/>
              </a:ext>
            </a:extLst>
          </p:cNvPr>
          <p:cNvGraphicFramePr>
            <a:graphicFrameLocks noGrp="1"/>
          </p:cNvGraphicFramePr>
          <p:nvPr/>
        </p:nvGraphicFramePr>
        <p:xfrm>
          <a:off x="399144" y="4102870"/>
          <a:ext cx="966654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1091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6FC93A9-DBE2-1982-0C93-F1D4F6CB0D88}"/>
              </a:ext>
            </a:extLst>
          </p:cNvPr>
          <p:cNvGraphicFramePr>
            <a:graphicFrameLocks noGrp="1"/>
          </p:cNvGraphicFramePr>
          <p:nvPr/>
        </p:nvGraphicFramePr>
        <p:xfrm>
          <a:off x="399143" y="4658721"/>
          <a:ext cx="9682068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678">
                  <a:extLst>
                    <a:ext uri="{9D8B030D-6E8A-4147-A177-3AD203B41FA5}">
                      <a16:colId xmlns:a16="http://schemas.microsoft.com/office/drawing/2014/main" val="259574048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16847218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50060631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435422055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134702287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5705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-0.59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-0.13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-0.91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rgbClr val="002060"/>
                          </a:solidFill>
                        </a:rPr>
                        <a:t>0.77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-0.77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3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81269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ED091-1839-CBEA-6648-320BE3B64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1AF3-62F5-9463-E930-1F5312847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Embeddings to 1d feature vectors: </a:t>
            </a:r>
            <a:r>
              <a:rPr lang="en-GB" b="1" dirty="0"/>
              <a:t>MAXIMUM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1B988A-073A-74E2-1C15-3CC11D2B0E7D}"/>
              </a:ext>
            </a:extLst>
          </p:cNvPr>
          <p:cNvGraphicFramePr>
            <a:graphicFrameLocks noGrp="1"/>
          </p:cNvGraphicFramePr>
          <p:nvPr/>
        </p:nvGraphicFramePr>
        <p:xfrm>
          <a:off x="1182915" y="1745277"/>
          <a:ext cx="3900712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0520EDB-6B43-4AAB-9DEA-68826548A3D4}"/>
              </a:ext>
            </a:extLst>
          </p:cNvPr>
          <p:cNvGraphicFramePr>
            <a:graphicFrameLocks noGrp="1"/>
          </p:cNvGraphicFramePr>
          <p:nvPr/>
        </p:nvGraphicFramePr>
        <p:xfrm>
          <a:off x="399144" y="4102870"/>
          <a:ext cx="9666546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611091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1611091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3CE81B-86F9-381F-052B-C64430D2B6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2704184"/>
              </p:ext>
            </p:extLst>
          </p:nvPr>
        </p:nvGraphicFramePr>
        <p:xfrm>
          <a:off x="399143" y="4658721"/>
          <a:ext cx="11295746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13678">
                  <a:extLst>
                    <a:ext uri="{9D8B030D-6E8A-4147-A177-3AD203B41FA5}">
                      <a16:colId xmlns:a16="http://schemas.microsoft.com/office/drawing/2014/main" val="259574048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16847218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50060631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3435422055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134702287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5705803"/>
                    </a:ext>
                  </a:extLst>
                </a:gridCol>
                <a:gridCol w="1613678">
                  <a:extLst>
                    <a:ext uri="{9D8B030D-6E8A-4147-A177-3AD203B41FA5}">
                      <a16:colId xmlns:a16="http://schemas.microsoft.com/office/drawing/2014/main" val="12057662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0.21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-0.59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-0.13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0.11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-0.91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1400" b="0" dirty="0">
                          <a:solidFill>
                            <a:srgbClr val="002060"/>
                          </a:solidFill>
                        </a:rPr>
                        <a:t>0.77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0.5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-0.29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0.29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0.04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-0.77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379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C767A8A-1AA5-D92A-D2BE-CFFA57C3CC8D}"/>
              </a:ext>
            </a:extLst>
          </p:cNvPr>
          <p:cNvCxnSpPr>
            <a:cxnSpLocks/>
          </p:cNvCxnSpPr>
          <p:nvPr/>
        </p:nvCxnSpPr>
        <p:spPr>
          <a:xfrm>
            <a:off x="399143" y="5932714"/>
            <a:ext cx="956128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6065A1C6-69D1-A65C-1C9F-B29D5F0323E6}"/>
              </a:ext>
            </a:extLst>
          </p:cNvPr>
          <p:cNvSpPr/>
          <p:nvPr/>
        </p:nvSpPr>
        <p:spPr>
          <a:xfrm>
            <a:off x="10065689" y="4354955"/>
            <a:ext cx="1727167" cy="1844463"/>
          </a:xfrm>
          <a:prstGeom prst="rect">
            <a:avLst/>
          </a:prstGeom>
          <a:noFill/>
          <a:ln>
            <a:solidFill>
              <a:srgbClr val="15608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E125BE5-D264-CE10-F37F-2F5A45FC62B7}"/>
              </a:ext>
            </a:extLst>
          </p:cNvPr>
          <p:cNvSpPr txBox="1"/>
          <p:nvPr/>
        </p:nvSpPr>
        <p:spPr>
          <a:xfrm>
            <a:off x="10318367" y="5748048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Maximum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B998CE1-6F5F-9C11-2D9B-EA3F2DD1C9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80881"/>
              </p:ext>
            </p:extLst>
          </p:nvPr>
        </p:nvGraphicFramePr>
        <p:xfrm>
          <a:off x="1182915" y="2348139"/>
          <a:ext cx="450046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0077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9220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D6519-B062-1648-2E73-483410ACB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946A9-6E47-16ED-8A00-6CAC6B2D5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Embeddings to 1d feature vectors: </a:t>
            </a:r>
            <a:r>
              <a:rPr lang="en-GB" b="1" dirty="0"/>
              <a:t>MAXIMUM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808274F-0A6D-6869-73C3-669351D6A57B}"/>
              </a:ext>
            </a:extLst>
          </p:cNvPr>
          <p:cNvGraphicFramePr>
            <a:graphicFrameLocks noGrp="1"/>
          </p:cNvGraphicFramePr>
          <p:nvPr/>
        </p:nvGraphicFramePr>
        <p:xfrm>
          <a:off x="1182915" y="1745277"/>
          <a:ext cx="3900712" cy="3683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7589">
                  <a:extLst>
                    <a:ext uri="{9D8B030D-6E8A-4147-A177-3AD203B41FA5}">
                      <a16:colId xmlns:a16="http://schemas.microsoft.com/office/drawing/2014/main" val="3514419013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4168603691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1246069296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912737837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104355745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2690814528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613373340"/>
                    </a:ext>
                  </a:extLst>
                </a:gridCol>
                <a:gridCol w="487589">
                  <a:extLst>
                    <a:ext uri="{9D8B030D-6E8A-4147-A177-3AD203B41FA5}">
                      <a16:colId xmlns:a16="http://schemas.microsoft.com/office/drawing/2014/main" val="3483601386"/>
                    </a:ext>
                  </a:extLst>
                </a:gridCol>
              </a:tblGrid>
              <a:tr h="36830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3055514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6A6B987-B00E-B9DF-37FA-4C58DD1147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5926720"/>
              </p:ext>
            </p:extLst>
          </p:nvPr>
        </p:nvGraphicFramePr>
        <p:xfrm>
          <a:off x="399144" y="3088052"/>
          <a:ext cx="1380935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380935">
                  <a:extLst>
                    <a:ext uri="{9D8B030D-6E8A-4147-A177-3AD203B41FA5}">
                      <a16:colId xmlns:a16="http://schemas.microsoft.com/office/drawing/2014/main" val="1646963194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MAX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1945A40-08AD-F553-8620-210D0D95E0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5543831"/>
              </p:ext>
            </p:extLst>
          </p:nvPr>
        </p:nvGraphicFramePr>
        <p:xfrm>
          <a:off x="399143" y="3643903"/>
          <a:ext cx="1383153" cy="111252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383153">
                  <a:extLst>
                    <a:ext uri="{9D8B030D-6E8A-4147-A177-3AD203B41FA5}">
                      <a16:colId xmlns:a16="http://schemas.microsoft.com/office/drawing/2014/main" val="11240842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9720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0" kern="1200" dirty="0">
                          <a:solidFill>
                            <a:srgbClr val="002060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D2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09379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28B6D84-9778-D13F-D6A9-E0EAF58D34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7298704"/>
              </p:ext>
            </p:extLst>
          </p:nvPr>
        </p:nvGraphicFramePr>
        <p:xfrm>
          <a:off x="2296886" y="3829323"/>
          <a:ext cx="4444998" cy="3708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1666">
                  <a:extLst>
                    <a:ext uri="{9D8B030D-6E8A-4147-A177-3AD203B41FA5}">
                      <a16:colId xmlns:a16="http://schemas.microsoft.com/office/drawing/2014/main" val="1205766290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007821538"/>
                    </a:ext>
                  </a:extLst>
                </a:gridCol>
                <a:gridCol w="1481666">
                  <a:extLst>
                    <a:ext uri="{9D8B030D-6E8A-4147-A177-3AD203B41FA5}">
                      <a16:colId xmlns:a16="http://schemas.microsoft.com/office/drawing/2014/main" val="247198302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0.67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kern="1200" dirty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0.77</a:t>
                      </a:r>
                    </a:p>
                  </a:txBody>
                  <a:tcPr marL="6350" marR="6350" marT="6350" marB="0"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354223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F5E879F-FF37-E1B9-AC72-F230F47FD6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280881"/>
              </p:ext>
            </p:extLst>
          </p:nvPr>
        </p:nvGraphicFramePr>
        <p:xfrm>
          <a:off x="1182915" y="2348139"/>
          <a:ext cx="4500462" cy="3657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50077">
                  <a:extLst>
                    <a:ext uri="{9D8B030D-6E8A-4147-A177-3AD203B41FA5}">
                      <a16:colId xmlns:a16="http://schemas.microsoft.com/office/drawing/2014/main" val="2090183699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169977474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3723765032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751413978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197126070"/>
                    </a:ext>
                  </a:extLst>
                </a:gridCol>
                <a:gridCol w="750077">
                  <a:extLst>
                    <a:ext uri="{9D8B030D-6E8A-4147-A177-3AD203B41FA5}">
                      <a16:colId xmlns:a16="http://schemas.microsoft.com/office/drawing/2014/main" val="2622954015"/>
                    </a:ext>
                  </a:extLst>
                </a:gridCol>
              </a:tblGrid>
              <a:tr h="345672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TGA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GAG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AGT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GTC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49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156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36AE3C-7059-ECCB-057D-3ADA76D35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ooks on a briefcase">
            <a:extLst>
              <a:ext uri="{FF2B5EF4-FFF2-40B4-BE49-F238E27FC236}">
                <a16:creationId xmlns:a16="http://schemas.microsoft.com/office/drawing/2014/main" id="{5C05FEC8-589D-C125-916C-F48401B8EE1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1507" b="842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A7C078C-A793-C4B4-00FB-1054809A5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0" y="965200"/>
            <a:ext cx="10261600" cy="3564869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1500">
                <a:ln w="22225">
                  <a:solidFill>
                    <a:schemeClr val="tx1"/>
                  </a:solidFill>
                  <a:miter lim="800000"/>
                </a:ln>
                <a:noFill/>
              </a:rPr>
              <a:t>Case studies</a:t>
            </a:r>
          </a:p>
        </p:txBody>
      </p:sp>
    </p:spTree>
    <p:extLst>
      <p:ext uri="{BB962C8B-B14F-4D97-AF65-F5344CB8AC3E}">
        <p14:creationId xmlns:p14="http://schemas.microsoft.com/office/powerpoint/2010/main" val="16905251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925AA3-35C3-C76F-0318-065B9B909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98D7-3D17-649F-6707-1725106C7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dnabert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A6C2C6-C0F3-7BDE-528D-44B5940901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667442"/>
              </p:ext>
            </p:extLst>
          </p:nvPr>
        </p:nvGraphicFramePr>
        <p:xfrm>
          <a:off x="355598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sp>
        <p:nvSpPr>
          <p:cNvPr id="24" name="TextBox 23">
            <a:extLst>
              <a:ext uri="{FF2B5EF4-FFF2-40B4-BE49-F238E27FC236}">
                <a16:creationId xmlns:a16="http://schemas.microsoft.com/office/drawing/2014/main" id="{A7B98358-0F3D-D4B3-425C-A364759E76A0}"/>
              </a:ext>
            </a:extLst>
          </p:cNvPr>
          <p:cNvSpPr txBox="1"/>
          <p:nvPr/>
        </p:nvSpPr>
        <p:spPr>
          <a:xfrm>
            <a:off x="95438" y="477975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</p:spTree>
    <p:extLst>
      <p:ext uri="{BB962C8B-B14F-4D97-AF65-F5344CB8AC3E}">
        <p14:creationId xmlns:p14="http://schemas.microsoft.com/office/powerpoint/2010/main" val="169992709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4369A-B858-49BE-CB94-D490A01BA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B033C-9B56-D14B-B334-91EF31137A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dnabert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97D81D6-8416-1C52-15AE-30393432DDF5}"/>
              </a:ext>
            </a:extLst>
          </p:cNvPr>
          <p:cNvGraphicFramePr>
            <a:graphicFrameLocks noGrp="1"/>
          </p:cNvGraphicFramePr>
          <p:nvPr/>
        </p:nvGraphicFramePr>
        <p:xfrm>
          <a:off x="355598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D595B60-4A3E-1634-64E6-F477DFB7AAD2}"/>
              </a:ext>
            </a:extLst>
          </p:cNvPr>
          <p:cNvGraphicFramePr>
            <a:graphicFrameLocks noGrp="1"/>
          </p:cNvGraphicFramePr>
          <p:nvPr/>
        </p:nvGraphicFramePr>
        <p:xfrm>
          <a:off x="1324426" y="2108691"/>
          <a:ext cx="752929" cy="303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29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GCC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6CED754-B86B-51DC-DA2B-3AAC061B4272}"/>
              </a:ext>
            </a:extLst>
          </p:cNvPr>
          <p:cNvCxnSpPr>
            <a:cxnSpLocks/>
          </p:cNvCxnSpPr>
          <p:nvPr/>
        </p:nvCxnSpPr>
        <p:spPr>
          <a:xfrm>
            <a:off x="870855" y="3621994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63122E9E-7DCB-5161-F46B-0A4E3639738F}"/>
              </a:ext>
            </a:extLst>
          </p:cNvPr>
          <p:cNvSpPr txBox="1"/>
          <p:nvPr/>
        </p:nvSpPr>
        <p:spPr>
          <a:xfrm>
            <a:off x="95438" y="477975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36F11A-F774-F0E3-F15F-26177A85DAF2}"/>
              </a:ext>
            </a:extLst>
          </p:cNvPr>
          <p:cNvSpPr txBox="1"/>
          <p:nvPr/>
        </p:nvSpPr>
        <p:spPr>
          <a:xfrm>
            <a:off x="1258300" y="5147967"/>
            <a:ext cx="87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45FDD32-701D-26FE-55E6-22ECAA31DF04}"/>
              </a:ext>
            </a:extLst>
          </p:cNvPr>
          <p:cNvSpPr txBox="1"/>
          <p:nvPr/>
        </p:nvSpPr>
        <p:spPr>
          <a:xfrm rot="5400000">
            <a:off x="633117" y="3097506"/>
            <a:ext cx="84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Tokenizer</a:t>
            </a:r>
          </a:p>
        </p:txBody>
      </p:sp>
    </p:spTree>
    <p:extLst>
      <p:ext uri="{BB962C8B-B14F-4D97-AF65-F5344CB8AC3E}">
        <p14:creationId xmlns:p14="http://schemas.microsoft.com/office/powerpoint/2010/main" val="37659487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72CFF-7B71-41FF-1C78-6E638E28F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BC96FD-B7B2-5FF6-44E9-57E1D17F7D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dnabert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74C9C18-7E3D-C1C5-7C95-84351DA9830A}"/>
              </a:ext>
            </a:extLst>
          </p:cNvPr>
          <p:cNvGraphicFramePr>
            <a:graphicFrameLocks noGrp="1"/>
          </p:cNvGraphicFramePr>
          <p:nvPr/>
        </p:nvGraphicFramePr>
        <p:xfrm>
          <a:off x="355598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E5973F8-9986-CFFF-B39A-C91C600A2E62}"/>
              </a:ext>
            </a:extLst>
          </p:cNvPr>
          <p:cNvGraphicFramePr>
            <a:graphicFrameLocks noGrp="1"/>
          </p:cNvGraphicFramePr>
          <p:nvPr/>
        </p:nvGraphicFramePr>
        <p:xfrm>
          <a:off x="1324426" y="2108691"/>
          <a:ext cx="752929" cy="303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29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GCC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735F0FD-0CC6-A08E-4B63-B4BA8CA99F65}"/>
              </a:ext>
            </a:extLst>
          </p:cNvPr>
          <p:cNvGraphicFramePr>
            <a:graphicFrameLocks noGrp="1"/>
          </p:cNvGraphicFramePr>
          <p:nvPr/>
        </p:nvGraphicFramePr>
        <p:xfrm>
          <a:off x="2607126" y="2108691"/>
          <a:ext cx="752929" cy="303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29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D013842-1660-59FF-900E-7F6D242FF287}"/>
              </a:ext>
            </a:extLst>
          </p:cNvPr>
          <p:cNvCxnSpPr>
            <a:cxnSpLocks/>
          </p:cNvCxnSpPr>
          <p:nvPr/>
        </p:nvCxnSpPr>
        <p:spPr>
          <a:xfrm>
            <a:off x="870855" y="3621994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6B5C991-5477-6E5F-299E-0DA3C719DE58}"/>
              </a:ext>
            </a:extLst>
          </p:cNvPr>
          <p:cNvCxnSpPr>
            <a:cxnSpLocks/>
          </p:cNvCxnSpPr>
          <p:nvPr/>
        </p:nvCxnSpPr>
        <p:spPr>
          <a:xfrm>
            <a:off x="2155369" y="3631632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B1BB215-42AA-B859-D245-8A2AE32EECAE}"/>
              </a:ext>
            </a:extLst>
          </p:cNvPr>
          <p:cNvSpPr txBox="1"/>
          <p:nvPr/>
        </p:nvSpPr>
        <p:spPr>
          <a:xfrm>
            <a:off x="95438" y="477975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150CB93-4861-A17B-A063-537A29059F41}"/>
              </a:ext>
            </a:extLst>
          </p:cNvPr>
          <p:cNvSpPr txBox="1"/>
          <p:nvPr/>
        </p:nvSpPr>
        <p:spPr>
          <a:xfrm>
            <a:off x="1258300" y="5147967"/>
            <a:ext cx="87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97750B9-7804-C0F0-BBAE-DF7DCBB4B27A}"/>
              </a:ext>
            </a:extLst>
          </p:cNvPr>
          <p:cNvSpPr txBox="1"/>
          <p:nvPr/>
        </p:nvSpPr>
        <p:spPr>
          <a:xfrm>
            <a:off x="2522572" y="5147966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Masked </a:t>
            </a:r>
          </a:p>
          <a:p>
            <a:pPr algn="ctr"/>
            <a:r>
              <a:rPr lang="en-GB" sz="1200" b="1" dirty="0"/>
              <a:t>for </a:t>
            </a:r>
          </a:p>
          <a:p>
            <a:pPr algn="ctr"/>
            <a:r>
              <a:rPr lang="en-GB" sz="1200" b="1" dirty="0"/>
              <a:t>Training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177992-87D2-B7F6-BDC3-2EA3C78C56C1}"/>
              </a:ext>
            </a:extLst>
          </p:cNvPr>
          <p:cNvSpPr txBox="1"/>
          <p:nvPr/>
        </p:nvSpPr>
        <p:spPr>
          <a:xfrm rot="5400000">
            <a:off x="633117" y="3097506"/>
            <a:ext cx="84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Tokenizer</a:t>
            </a:r>
          </a:p>
        </p:txBody>
      </p:sp>
    </p:spTree>
    <p:extLst>
      <p:ext uri="{BB962C8B-B14F-4D97-AF65-F5344CB8AC3E}">
        <p14:creationId xmlns:p14="http://schemas.microsoft.com/office/powerpoint/2010/main" val="421677005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2241A-CA34-AEE2-D641-632CE72FC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3EB93-8331-D43F-FCDA-CF9C409A2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dnabert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669F17-1590-1BC9-BCB0-B25D5179D466}"/>
              </a:ext>
            </a:extLst>
          </p:cNvPr>
          <p:cNvGraphicFramePr>
            <a:graphicFrameLocks noGrp="1"/>
          </p:cNvGraphicFramePr>
          <p:nvPr/>
        </p:nvGraphicFramePr>
        <p:xfrm>
          <a:off x="355598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2F47C21-6A1D-B457-076C-ADD25A0329E3}"/>
              </a:ext>
            </a:extLst>
          </p:cNvPr>
          <p:cNvGraphicFramePr>
            <a:graphicFrameLocks noGrp="1"/>
          </p:cNvGraphicFramePr>
          <p:nvPr/>
        </p:nvGraphicFramePr>
        <p:xfrm>
          <a:off x="1324426" y="2108691"/>
          <a:ext cx="752929" cy="303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29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GCC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CBE1526-5EAA-38EA-126F-E90D08A3BE4D}"/>
              </a:ext>
            </a:extLst>
          </p:cNvPr>
          <p:cNvGraphicFramePr>
            <a:graphicFrameLocks noGrp="1"/>
          </p:cNvGraphicFramePr>
          <p:nvPr/>
        </p:nvGraphicFramePr>
        <p:xfrm>
          <a:off x="2607126" y="2108691"/>
          <a:ext cx="752929" cy="303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29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911AB7B-576A-A7AC-C900-AFEA667C9E7C}"/>
              </a:ext>
            </a:extLst>
          </p:cNvPr>
          <p:cNvGraphicFramePr>
            <a:graphicFrameLocks noGrp="1"/>
          </p:cNvGraphicFramePr>
          <p:nvPr/>
        </p:nvGraphicFramePr>
        <p:xfrm>
          <a:off x="4698998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A9A36A1-A674-146E-AC89-6923AFA631B0}"/>
              </a:ext>
            </a:extLst>
          </p:cNvPr>
          <p:cNvGraphicFramePr>
            <a:graphicFrameLocks noGrp="1"/>
          </p:cNvGraphicFramePr>
          <p:nvPr/>
        </p:nvGraphicFramePr>
        <p:xfrm>
          <a:off x="5503635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93CFE38-8904-4C36-EC8C-A32A3CA8548C}"/>
              </a:ext>
            </a:extLst>
          </p:cNvPr>
          <p:cNvGraphicFramePr>
            <a:graphicFrameLocks noGrp="1"/>
          </p:cNvGraphicFramePr>
          <p:nvPr/>
        </p:nvGraphicFramePr>
        <p:xfrm>
          <a:off x="6308272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sp>
        <p:nvSpPr>
          <p:cNvPr id="11" name="Plus Sign 10">
            <a:extLst>
              <a:ext uri="{FF2B5EF4-FFF2-40B4-BE49-F238E27FC236}">
                <a16:creationId xmlns:a16="http://schemas.microsoft.com/office/drawing/2014/main" id="{FADD99F5-3422-B1BC-7600-717022CB36D2}"/>
              </a:ext>
            </a:extLst>
          </p:cNvPr>
          <p:cNvSpPr/>
          <p:nvPr/>
        </p:nvSpPr>
        <p:spPr>
          <a:xfrm>
            <a:off x="5138055" y="3439886"/>
            <a:ext cx="361043" cy="364218"/>
          </a:xfrm>
          <a:prstGeom prst="mathPlus">
            <a:avLst/>
          </a:prstGeom>
          <a:solidFill>
            <a:srgbClr val="CCD2D8"/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172F6D22-67C8-51CB-7C1A-D79D5E7F4DC2}"/>
              </a:ext>
            </a:extLst>
          </p:cNvPr>
          <p:cNvSpPr/>
          <p:nvPr/>
        </p:nvSpPr>
        <p:spPr>
          <a:xfrm>
            <a:off x="5938155" y="3488871"/>
            <a:ext cx="365580" cy="266247"/>
          </a:xfrm>
          <a:prstGeom prst="mathEqual">
            <a:avLst/>
          </a:prstGeom>
          <a:solidFill>
            <a:srgbClr val="CCD2D8"/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D892104-1CFE-39BD-47F0-C4D68A7DFA67}"/>
              </a:ext>
            </a:extLst>
          </p:cNvPr>
          <p:cNvCxnSpPr>
            <a:cxnSpLocks/>
          </p:cNvCxnSpPr>
          <p:nvPr/>
        </p:nvCxnSpPr>
        <p:spPr>
          <a:xfrm>
            <a:off x="870855" y="3621994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54117AA-8381-6682-861D-3492EC489E21}"/>
              </a:ext>
            </a:extLst>
          </p:cNvPr>
          <p:cNvCxnSpPr>
            <a:cxnSpLocks/>
          </p:cNvCxnSpPr>
          <p:nvPr/>
        </p:nvCxnSpPr>
        <p:spPr>
          <a:xfrm>
            <a:off x="2155369" y="3631632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D25DFF2-6194-5A3C-B786-981CCBF65A06}"/>
              </a:ext>
            </a:extLst>
          </p:cNvPr>
          <p:cNvCxnSpPr>
            <a:cxnSpLocks/>
          </p:cNvCxnSpPr>
          <p:nvPr/>
        </p:nvCxnSpPr>
        <p:spPr>
          <a:xfrm>
            <a:off x="3557813" y="3631632"/>
            <a:ext cx="977898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DF02D920-E282-1ECE-AFCE-3FA07D5C86A0}"/>
              </a:ext>
            </a:extLst>
          </p:cNvPr>
          <p:cNvSpPr txBox="1"/>
          <p:nvPr/>
        </p:nvSpPr>
        <p:spPr>
          <a:xfrm>
            <a:off x="95438" y="477975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53281-2B30-489C-064A-F5AAF42B2C65}"/>
              </a:ext>
            </a:extLst>
          </p:cNvPr>
          <p:cNvSpPr txBox="1"/>
          <p:nvPr/>
        </p:nvSpPr>
        <p:spPr>
          <a:xfrm>
            <a:off x="1258300" y="5147967"/>
            <a:ext cx="87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BA6445-822B-0034-D638-97BB10119153}"/>
              </a:ext>
            </a:extLst>
          </p:cNvPr>
          <p:cNvSpPr txBox="1"/>
          <p:nvPr/>
        </p:nvSpPr>
        <p:spPr>
          <a:xfrm>
            <a:off x="2522572" y="5147966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Masked </a:t>
            </a:r>
          </a:p>
          <a:p>
            <a:pPr algn="ctr"/>
            <a:r>
              <a:rPr lang="en-GB" sz="1200" b="1" dirty="0"/>
              <a:t>for </a:t>
            </a:r>
          </a:p>
          <a:p>
            <a:pPr algn="ctr"/>
            <a:r>
              <a:rPr lang="en-GB" sz="1200" b="1" dirty="0"/>
              <a:t>Training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D0F5BA2-7E69-7600-2B36-98701F90426D}"/>
              </a:ext>
            </a:extLst>
          </p:cNvPr>
          <p:cNvSpPr txBox="1"/>
          <p:nvPr/>
        </p:nvSpPr>
        <p:spPr>
          <a:xfrm>
            <a:off x="4431854" y="4767895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Token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2DE1BD-C7C5-9A0D-AB73-FB333DE3C970}"/>
              </a:ext>
            </a:extLst>
          </p:cNvPr>
          <p:cNvSpPr txBox="1"/>
          <p:nvPr/>
        </p:nvSpPr>
        <p:spPr>
          <a:xfrm>
            <a:off x="5272310" y="4761079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Positional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8EF3DA2-393B-61BA-B2C0-F09FFFC61023}"/>
              </a:ext>
            </a:extLst>
          </p:cNvPr>
          <p:cNvSpPr txBox="1"/>
          <p:nvPr/>
        </p:nvSpPr>
        <p:spPr>
          <a:xfrm>
            <a:off x="6126400" y="4761078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Final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B124C-7CF2-4355-CB1F-9483AFA16515}"/>
              </a:ext>
            </a:extLst>
          </p:cNvPr>
          <p:cNvSpPr txBox="1"/>
          <p:nvPr/>
        </p:nvSpPr>
        <p:spPr>
          <a:xfrm rot="5400000">
            <a:off x="633117" y="3097506"/>
            <a:ext cx="84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10162C-0D72-7F05-31DD-5D7693F154F5}"/>
              </a:ext>
            </a:extLst>
          </p:cNvPr>
          <p:cNvSpPr txBox="1"/>
          <p:nvPr/>
        </p:nvSpPr>
        <p:spPr>
          <a:xfrm rot="5400000">
            <a:off x="3560090" y="2903862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Embedding</a:t>
            </a:r>
          </a:p>
          <a:p>
            <a:pPr algn="ctr"/>
            <a:r>
              <a:rPr lang="en-GB" sz="1200" b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53697211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CEC37D-8DD8-3BC9-4AF0-C912EF9FE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319E8-F26A-FC60-A337-AFC8C0A1E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dnabert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57A9865-DC33-6E0D-AFDC-ECBC325FD5E6}"/>
              </a:ext>
            </a:extLst>
          </p:cNvPr>
          <p:cNvGraphicFramePr>
            <a:graphicFrameLocks noGrp="1"/>
          </p:cNvGraphicFramePr>
          <p:nvPr/>
        </p:nvGraphicFramePr>
        <p:xfrm>
          <a:off x="355598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47B00BB-F784-A2D3-6AA9-CD1565DE06FE}"/>
              </a:ext>
            </a:extLst>
          </p:cNvPr>
          <p:cNvGraphicFramePr>
            <a:graphicFrameLocks noGrp="1"/>
          </p:cNvGraphicFramePr>
          <p:nvPr/>
        </p:nvGraphicFramePr>
        <p:xfrm>
          <a:off x="1324426" y="2108691"/>
          <a:ext cx="752929" cy="303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29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GCC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FF534BE-67FB-A66A-AF84-FBE8259FE1F2}"/>
              </a:ext>
            </a:extLst>
          </p:cNvPr>
          <p:cNvGraphicFramePr>
            <a:graphicFrameLocks noGrp="1"/>
          </p:cNvGraphicFramePr>
          <p:nvPr/>
        </p:nvGraphicFramePr>
        <p:xfrm>
          <a:off x="2607126" y="2108691"/>
          <a:ext cx="752929" cy="303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29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8EE186B9-91DB-2686-775C-EC301519F8A8}"/>
              </a:ext>
            </a:extLst>
          </p:cNvPr>
          <p:cNvGraphicFramePr>
            <a:graphicFrameLocks noGrp="1"/>
          </p:cNvGraphicFramePr>
          <p:nvPr/>
        </p:nvGraphicFramePr>
        <p:xfrm>
          <a:off x="4698998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4E98163-F01F-2AFE-E6CC-0B4204A2D323}"/>
              </a:ext>
            </a:extLst>
          </p:cNvPr>
          <p:cNvGraphicFramePr>
            <a:graphicFrameLocks noGrp="1"/>
          </p:cNvGraphicFramePr>
          <p:nvPr/>
        </p:nvGraphicFramePr>
        <p:xfrm>
          <a:off x="5503635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D58E458-F358-FF29-02E5-4AC9BEC5E555}"/>
              </a:ext>
            </a:extLst>
          </p:cNvPr>
          <p:cNvGraphicFramePr>
            <a:graphicFrameLocks noGrp="1"/>
          </p:cNvGraphicFramePr>
          <p:nvPr/>
        </p:nvGraphicFramePr>
        <p:xfrm>
          <a:off x="6308272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sp>
        <p:nvSpPr>
          <p:cNvPr id="11" name="Plus Sign 10">
            <a:extLst>
              <a:ext uri="{FF2B5EF4-FFF2-40B4-BE49-F238E27FC236}">
                <a16:creationId xmlns:a16="http://schemas.microsoft.com/office/drawing/2014/main" id="{226B768D-4456-C40C-5FB7-31D864360328}"/>
              </a:ext>
            </a:extLst>
          </p:cNvPr>
          <p:cNvSpPr/>
          <p:nvPr/>
        </p:nvSpPr>
        <p:spPr>
          <a:xfrm>
            <a:off x="5138055" y="3439886"/>
            <a:ext cx="361043" cy="364218"/>
          </a:xfrm>
          <a:prstGeom prst="mathPlus">
            <a:avLst/>
          </a:prstGeom>
          <a:solidFill>
            <a:srgbClr val="CCD2D8"/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719B5EEE-0474-0D8D-8A37-110641DFE01E}"/>
              </a:ext>
            </a:extLst>
          </p:cNvPr>
          <p:cNvSpPr/>
          <p:nvPr/>
        </p:nvSpPr>
        <p:spPr>
          <a:xfrm>
            <a:off x="5938155" y="3488871"/>
            <a:ext cx="365580" cy="266247"/>
          </a:xfrm>
          <a:prstGeom prst="mathEqual">
            <a:avLst/>
          </a:prstGeom>
          <a:solidFill>
            <a:srgbClr val="CCD2D8"/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6007C9B-A86F-A13D-5A19-84A29EFB40FF}"/>
              </a:ext>
            </a:extLst>
          </p:cNvPr>
          <p:cNvSpPr/>
          <p:nvPr/>
        </p:nvSpPr>
        <p:spPr>
          <a:xfrm>
            <a:off x="7541984" y="3004457"/>
            <a:ext cx="1905000" cy="1325563"/>
          </a:xfrm>
          <a:prstGeom prst="roundRect">
            <a:avLst/>
          </a:prstGeom>
          <a:solidFill>
            <a:srgbClr val="BF95D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BERT</a:t>
            </a:r>
          </a:p>
          <a:p>
            <a:pPr algn="ctr"/>
            <a:r>
              <a:rPr lang="en-GB" b="1" dirty="0"/>
              <a:t>Layers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45B638-67AD-DC08-8147-8CE889A2C3DE}"/>
              </a:ext>
            </a:extLst>
          </p:cNvPr>
          <p:cNvCxnSpPr>
            <a:cxnSpLocks/>
          </p:cNvCxnSpPr>
          <p:nvPr/>
        </p:nvCxnSpPr>
        <p:spPr>
          <a:xfrm>
            <a:off x="870855" y="3621994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322AB06-B362-DE8C-95D8-8B31D19B16E1}"/>
              </a:ext>
            </a:extLst>
          </p:cNvPr>
          <p:cNvCxnSpPr>
            <a:cxnSpLocks/>
          </p:cNvCxnSpPr>
          <p:nvPr/>
        </p:nvCxnSpPr>
        <p:spPr>
          <a:xfrm>
            <a:off x="2155369" y="3631632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F30DF16-497D-0BE1-ED18-A4011F3666D2}"/>
              </a:ext>
            </a:extLst>
          </p:cNvPr>
          <p:cNvCxnSpPr>
            <a:cxnSpLocks/>
          </p:cNvCxnSpPr>
          <p:nvPr/>
        </p:nvCxnSpPr>
        <p:spPr>
          <a:xfrm>
            <a:off x="3557813" y="3631632"/>
            <a:ext cx="977898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D592ED3-18BA-073E-81C7-A2C9E3A9494C}"/>
              </a:ext>
            </a:extLst>
          </p:cNvPr>
          <p:cNvCxnSpPr>
            <a:cxnSpLocks/>
          </p:cNvCxnSpPr>
          <p:nvPr/>
        </p:nvCxnSpPr>
        <p:spPr>
          <a:xfrm>
            <a:off x="6901541" y="3586388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35C036D-626E-D4A3-E96F-80E34E590D9B}"/>
              </a:ext>
            </a:extLst>
          </p:cNvPr>
          <p:cNvSpPr txBox="1"/>
          <p:nvPr/>
        </p:nvSpPr>
        <p:spPr>
          <a:xfrm>
            <a:off x="95438" y="477975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0E19689-A7C9-15DC-EB75-DB4493DC8721}"/>
              </a:ext>
            </a:extLst>
          </p:cNvPr>
          <p:cNvSpPr txBox="1"/>
          <p:nvPr/>
        </p:nvSpPr>
        <p:spPr>
          <a:xfrm>
            <a:off x="1258300" y="5147967"/>
            <a:ext cx="87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E8241B-D388-94E3-DC42-99965F4A12A8}"/>
              </a:ext>
            </a:extLst>
          </p:cNvPr>
          <p:cNvSpPr txBox="1"/>
          <p:nvPr/>
        </p:nvSpPr>
        <p:spPr>
          <a:xfrm>
            <a:off x="2522572" y="5147966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Masked </a:t>
            </a:r>
          </a:p>
          <a:p>
            <a:pPr algn="ctr"/>
            <a:r>
              <a:rPr lang="en-GB" sz="1200" b="1" dirty="0"/>
              <a:t>for </a:t>
            </a:r>
          </a:p>
          <a:p>
            <a:pPr algn="ctr"/>
            <a:r>
              <a:rPr lang="en-GB" sz="1200" b="1" dirty="0"/>
              <a:t>Training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08A7CEB-017B-68B4-BE6A-6F2D3237F40C}"/>
              </a:ext>
            </a:extLst>
          </p:cNvPr>
          <p:cNvSpPr txBox="1"/>
          <p:nvPr/>
        </p:nvSpPr>
        <p:spPr>
          <a:xfrm>
            <a:off x="4431854" y="4767895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Token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7F6013-920F-1514-ACB1-53DC6D084113}"/>
              </a:ext>
            </a:extLst>
          </p:cNvPr>
          <p:cNvSpPr txBox="1"/>
          <p:nvPr/>
        </p:nvSpPr>
        <p:spPr>
          <a:xfrm>
            <a:off x="5272310" y="4761079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Positional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DACECE5-B6FB-27FB-6F02-6E02C826D455}"/>
              </a:ext>
            </a:extLst>
          </p:cNvPr>
          <p:cNvSpPr txBox="1"/>
          <p:nvPr/>
        </p:nvSpPr>
        <p:spPr>
          <a:xfrm>
            <a:off x="6126400" y="4761078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Final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D999D4D-D637-C52C-3B13-ACE11A7A8E4A}"/>
              </a:ext>
            </a:extLst>
          </p:cNvPr>
          <p:cNvSpPr txBox="1"/>
          <p:nvPr/>
        </p:nvSpPr>
        <p:spPr>
          <a:xfrm>
            <a:off x="7965045" y="4330020"/>
            <a:ext cx="1058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BERT</a:t>
            </a:r>
          </a:p>
          <a:p>
            <a:pPr algn="ctr"/>
            <a:r>
              <a:rPr lang="en-GB" sz="1200" b="1" dirty="0"/>
              <a:t>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489EE0-B9FB-314F-2BDA-9A1E2E4757C7}"/>
              </a:ext>
            </a:extLst>
          </p:cNvPr>
          <p:cNvSpPr txBox="1"/>
          <p:nvPr/>
        </p:nvSpPr>
        <p:spPr>
          <a:xfrm rot="5400000">
            <a:off x="633117" y="3097506"/>
            <a:ext cx="84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D399AD-FCDB-CB60-7FCC-A09EF07A7821}"/>
              </a:ext>
            </a:extLst>
          </p:cNvPr>
          <p:cNvSpPr txBox="1"/>
          <p:nvPr/>
        </p:nvSpPr>
        <p:spPr>
          <a:xfrm rot="5400000">
            <a:off x="3560090" y="2903862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Embedding</a:t>
            </a:r>
          </a:p>
          <a:p>
            <a:pPr algn="ctr"/>
            <a:r>
              <a:rPr lang="en-GB" sz="1200" b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05249831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11218-53C8-E76E-A99A-551BA05A4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126DF-8E14-17D3-F907-9D2F31D85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dnabert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0F18993-3173-F5B6-B1DB-0170683DD06F}"/>
              </a:ext>
            </a:extLst>
          </p:cNvPr>
          <p:cNvGraphicFramePr>
            <a:graphicFrameLocks noGrp="1"/>
          </p:cNvGraphicFramePr>
          <p:nvPr/>
        </p:nvGraphicFramePr>
        <p:xfrm>
          <a:off x="355598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DD342F-6C34-D649-628D-839E8E811FA6}"/>
              </a:ext>
            </a:extLst>
          </p:cNvPr>
          <p:cNvGraphicFramePr>
            <a:graphicFrameLocks noGrp="1"/>
          </p:cNvGraphicFramePr>
          <p:nvPr/>
        </p:nvGraphicFramePr>
        <p:xfrm>
          <a:off x="1324426" y="2108691"/>
          <a:ext cx="752929" cy="303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29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GCC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06E6D1F-95E0-C0FF-8622-D89F0C78A5CD}"/>
              </a:ext>
            </a:extLst>
          </p:cNvPr>
          <p:cNvGraphicFramePr>
            <a:graphicFrameLocks noGrp="1"/>
          </p:cNvGraphicFramePr>
          <p:nvPr/>
        </p:nvGraphicFramePr>
        <p:xfrm>
          <a:off x="2607126" y="2108691"/>
          <a:ext cx="752929" cy="303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29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547A8C5A-D3E0-B207-E784-D47DECDA71FF}"/>
              </a:ext>
            </a:extLst>
          </p:cNvPr>
          <p:cNvGraphicFramePr>
            <a:graphicFrameLocks noGrp="1"/>
          </p:cNvGraphicFramePr>
          <p:nvPr/>
        </p:nvGraphicFramePr>
        <p:xfrm>
          <a:off x="4698998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41083E9-BAD0-5E7E-1A28-22E95E71CC29}"/>
              </a:ext>
            </a:extLst>
          </p:cNvPr>
          <p:cNvGraphicFramePr>
            <a:graphicFrameLocks noGrp="1"/>
          </p:cNvGraphicFramePr>
          <p:nvPr/>
        </p:nvGraphicFramePr>
        <p:xfrm>
          <a:off x="5503635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BFE070E-9E42-68B9-A9F4-5A776A9F2CC6}"/>
              </a:ext>
            </a:extLst>
          </p:cNvPr>
          <p:cNvGraphicFramePr>
            <a:graphicFrameLocks noGrp="1"/>
          </p:cNvGraphicFramePr>
          <p:nvPr/>
        </p:nvGraphicFramePr>
        <p:xfrm>
          <a:off x="6308272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sp>
        <p:nvSpPr>
          <p:cNvPr id="11" name="Plus Sign 10">
            <a:extLst>
              <a:ext uri="{FF2B5EF4-FFF2-40B4-BE49-F238E27FC236}">
                <a16:creationId xmlns:a16="http://schemas.microsoft.com/office/drawing/2014/main" id="{2C7D662D-7E54-928F-41A9-B9AB1D879371}"/>
              </a:ext>
            </a:extLst>
          </p:cNvPr>
          <p:cNvSpPr/>
          <p:nvPr/>
        </p:nvSpPr>
        <p:spPr>
          <a:xfrm>
            <a:off x="5138055" y="3439886"/>
            <a:ext cx="361043" cy="364218"/>
          </a:xfrm>
          <a:prstGeom prst="mathPlus">
            <a:avLst/>
          </a:prstGeom>
          <a:solidFill>
            <a:srgbClr val="CCD2D8"/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B905A0D2-1774-62BC-D94E-EA34D344C731}"/>
              </a:ext>
            </a:extLst>
          </p:cNvPr>
          <p:cNvSpPr/>
          <p:nvPr/>
        </p:nvSpPr>
        <p:spPr>
          <a:xfrm>
            <a:off x="5938155" y="3488871"/>
            <a:ext cx="365580" cy="266247"/>
          </a:xfrm>
          <a:prstGeom prst="mathEqual">
            <a:avLst/>
          </a:prstGeom>
          <a:solidFill>
            <a:srgbClr val="CCD2D8"/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04D1505-014C-F2EB-7AFD-CC06DAC63024}"/>
              </a:ext>
            </a:extLst>
          </p:cNvPr>
          <p:cNvSpPr/>
          <p:nvPr/>
        </p:nvSpPr>
        <p:spPr>
          <a:xfrm>
            <a:off x="7541984" y="3004457"/>
            <a:ext cx="1905000" cy="1325563"/>
          </a:xfrm>
          <a:prstGeom prst="roundRect">
            <a:avLst/>
          </a:prstGeom>
          <a:solidFill>
            <a:srgbClr val="BF95D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BERT</a:t>
            </a:r>
          </a:p>
          <a:p>
            <a:pPr algn="ctr"/>
            <a:r>
              <a:rPr lang="en-GB" b="1" dirty="0"/>
              <a:t>Layers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F312A297-04BE-68E8-F516-0E6A70077B95}"/>
              </a:ext>
            </a:extLst>
          </p:cNvPr>
          <p:cNvGraphicFramePr>
            <a:graphicFrameLocks noGrp="1"/>
          </p:cNvGraphicFramePr>
          <p:nvPr/>
        </p:nvGraphicFramePr>
        <p:xfrm>
          <a:off x="10000346" y="2554718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E5C525-2533-1A67-F5C1-4A6E1F14A6A6}"/>
              </a:ext>
            </a:extLst>
          </p:cNvPr>
          <p:cNvCxnSpPr>
            <a:cxnSpLocks/>
          </p:cNvCxnSpPr>
          <p:nvPr/>
        </p:nvCxnSpPr>
        <p:spPr>
          <a:xfrm>
            <a:off x="870855" y="3621994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7FFC257-B3F3-837D-B02C-26706DA6876B}"/>
              </a:ext>
            </a:extLst>
          </p:cNvPr>
          <p:cNvCxnSpPr>
            <a:cxnSpLocks/>
          </p:cNvCxnSpPr>
          <p:nvPr/>
        </p:nvCxnSpPr>
        <p:spPr>
          <a:xfrm>
            <a:off x="2155369" y="3631632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5E4EFEC-2512-CECB-E304-BA53875F8337}"/>
              </a:ext>
            </a:extLst>
          </p:cNvPr>
          <p:cNvCxnSpPr>
            <a:cxnSpLocks/>
          </p:cNvCxnSpPr>
          <p:nvPr/>
        </p:nvCxnSpPr>
        <p:spPr>
          <a:xfrm>
            <a:off x="3557813" y="3631632"/>
            <a:ext cx="977898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DB66FB4-EEA8-7202-58E0-7C5DB7AD044E}"/>
              </a:ext>
            </a:extLst>
          </p:cNvPr>
          <p:cNvCxnSpPr>
            <a:cxnSpLocks/>
          </p:cNvCxnSpPr>
          <p:nvPr/>
        </p:nvCxnSpPr>
        <p:spPr>
          <a:xfrm>
            <a:off x="6901541" y="3586388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1A6F5A1-A7A4-1353-FE95-7AB1B89687EA}"/>
              </a:ext>
            </a:extLst>
          </p:cNvPr>
          <p:cNvCxnSpPr>
            <a:cxnSpLocks/>
          </p:cNvCxnSpPr>
          <p:nvPr/>
        </p:nvCxnSpPr>
        <p:spPr>
          <a:xfrm>
            <a:off x="9470575" y="3602262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8F61425-5EBA-43CE-C401-C779006A3B67}"/>
              </a:ext>
            </a:extLst>
          </p:cNvPr>
          <p:cNvSpPr txBox="1"/>
          <p:nvPr/>
        </p:nvSpPr>
        <p:spPr>
          <a:xfrm>
            <a:off x="95438" y="477975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C872801-5895-AE62-1282-6111784F27B0}"/>
              </a:ext>
            </a:extLst>
          </p:cNvPr>
          <p:cNvSpPr txBox="1"/>
          <p:nvPr/>
        </p:nvSpPr>
        <p:spPr>
          <a:xfrm>
            <a:off x="1258300" y="5147967"/>
            <a:ext cx="87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A3355CD-8D2F-E20F-96C4-A2C990017A75}"/>
              </a:ext>
            </a:extLst>
          </p:cNvPr>
          <p:cNvSpPr txBox="1"/>
          <p:nvPr/>
        </p:nvSpPr>
        <p:spPr>
          <a:xfrm>
            <a:off x="2522572" y="5147966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Masked </a:t>
            </a:r>
          </a:p>
          <a:p>
            <a:pPr algn="ctr"/>
            <a:r>
              <a:rPr lang="en-GB" sz="1200" b="1" dirty="0"/>
              <a:t>for </a:t>
            </a:r>
          </a:p>
          <a:p>
            <a:pPr algn="ctr"/>
            <a:r>
              <a:rPr lang="en-GB" sz="1200" b="1" dirty="0"/>
              <a:t>Training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9131D14-3D9B-A9BB-E923-C53630E4BF72}"/>
              </a:ext>
            </a:extLst>
          </p:cNvPr>
          <p:cNvSpPr txBox="1"/>
          <p:nvPr/>
        </p:nvSpPr>
        <p:spPr>
          <a:xfrm>
            <a:off x="4431854" y="4767895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Token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6D21BB4-45A8-9DBC-FC20-54CC68E82445}"/>
              </a:ext>
            </a:extLst>
          </p:cNvPr>
          <p:cNvSpPr txBox="1"/>
          <p:nvPr/>
        </p:nvSpPr>
        <p:spPr>
          <a:xfrm>
            <a:off x="5272310" y="4761079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Positional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CDAA2DB-3533-B826-B6EB-CB59C98A4F11}"/>
              </a:ext>
            </a:extLst>
          </p:cNvPr>
          <p:cNvSpPr txBox="1"/>
          <p:nvPr/>
        </p:nvSpPr>
        <p:spPr>
          <a:xfrm>
            <a:off x="6126400" y="4761078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Final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382A63-F602-111F-950F-128DF921E32F}"/>
              </a:ext>
            </a:extLst>
          </p:cNvPr>
          <p:cNvSpPr txBox="1"/>
          <p:nvPr/>
        </p:nvSpPr>
        <p:spPr>
          <a:xfrm>
            <a:off x="7965045" y="4330020"/>
            <a:ext cx="1058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BERT</a:t>
            </a:r>
          </a:p>
          <a:p>
            <a:pPr algn="ctr"/>
            <a:r>
              <a:rPr lang="en-GB" sz="1200" b="1" dirty="0"/>
              <a:t>Architecture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D303662-A853-32C6-B1CB-A716661B34F2}"/>
              </a:ext>
            </a:extLst>
          </p:cNvPr>
          <p:cNvSpPr txBox="1"/>
          <p:nvPr/>
        </p:nvSpPr>
        <p:spPr>
          <a:xfrm>
            <a:off x="9918253" y="4769564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Output</a:t>
            </a:r>
          </a:p>
          <a:p>
            <a:pPr algn="ctr"/>
            <a:r>
              <a:rPr lang="en-GB" sz="1200" b="1" dirty="0"/>
              <a:t>Values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A4B559-762E-325E-FA7D-60D509A69650}"/>
              </a:ext>
            </a:extLst>
          </p:cNvPr>
          <p:cNvSpPr txBox="1"/>
          <p:nvPr/>
        </p:nvSpPr>
        <p:spPr>
          <a:xfrm rot="5400000">
            <a:off x="633117" y="3097506"/>
            <a:ext cx="84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C9836-9F5B-1F30-46F1-CFD97949D8D8}"/>
              </a:ext>
            </a:extLst>
          </p:cNvPr>
          <p:cNvSpPr txBox="1"/>
          <p:nvPr/>
        </p:nvSpPr>
        <p:spPr>
          <a:xfrm rot="5400000">
            <a:off x="3560090" y="2903862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Embedding</a:t>
            </a:r>
          </a:p>
          <a:p>
            <a:pPr algn="ctr"/>
            <a:r>
              <a:rPr lang="en-GB" sz="1200" b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18934111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4A95C8-35C7-B451-F80B-CC909F072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B4C67-F23B-46F7-9AA3-7FAFF3092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Generic NLP pipeline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8C2DBA5-C49B-DB75-C651-C319F7020FFA}"/>
              </a:ext>
            </a:extLst>
          </p:cNvPr>
          <p:cNvSpPr/>
          <p:nvPr/>
        </p:nvSpPr>
        <p:spPr>
          <a:xfrm>
            <a:off x="7587341" y="3042557"/>
            <a:ext cx="2286000" cy="1600200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Learning</a:t>
            </a:r>
          </a:p>
          <a:p>
            <a:pPr algn="ctr"/>
            <a:r>
              <a:rPr lang="en-GB" b="1" dirty="0"/>
              <a:t>Module</a:t>
            </a:r>
          </a:p>
        </p:txBody>
      </p:sp>
      <p:pic>
        <p:nvPicPr>
          <p:cNvPr id="8" name="Graphic 7" descr="DNA with solid fill">
            <a:extLst>
              <a:ext uri="{FF2B5EF4-FFF2-40B4-BE49-F238E27FC236}">
                <a16:creationId xmlns:a16="http://schemas.microsoft.com/office/drawing/2014/main" id="{42E094C9-5CF6-D220-169F-36E8415CDE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2770" y="2993571"/>
            <a:ext cx="1698171" cy="169817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CF7F10-3918-E857-B985-877B6A394BBF}"/>
              </a:ext>
            </a:extLst>
          </p:cNvPr>
          <p:cNvCxnSpPr>
            <a:endCxn id="4" idx="1"/>
          </p:cNvCxnSpPr>
          <p:nvPr/>
        </p:nvCxnSpPr>
        <p:spPr>
          <a:xfrm>
            <a:off x="1730828" y="3842657"/>
            <a:ext cx="6749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1E390B3-5077-4DC3-76BC-7EDE25E77F3F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691741" y="3842657"/>
            <a:ext cx="3048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5B190BB-90AF-AB97-9BCF-BDB6A68BF90A}"/>
              </a:ext>
            </a:extLst>
          </p:cNvPr>
          <p:cNvCxnSpPr>
            <a:cxnSpLocks/>
          </p:cNvCxnSpPr>
          <p:nvPr/>
        </p:nvCxnSpPr>
        <p:spPr>
          <a:xfrm>
            <a:off x="7282549" y="3842656"/>
            <a:ext cx="22859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AE27BD8-3C5B-6048-C16D-EFC70A46BF31}"/>
              </a:ext>
            </a:extLst>
          </p:cNvPr>
          <p:cNvCxnSpPr>
            <a:stCxn id="6" idx="3"/>
          </p:cNvCxnSpPr>
          <p:nvPr/>
        </p:nvCxnSpPr>
        <p:spPr>
          <a:xfrm>
            <a:off x="9873341" y="3842657"/>
            <a:ext cx="6204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Graphic 17" descr="Research with solid fill">
            <a:extLst>
              <a:ext uri="{FF2B5EF4-FFF2-40B4-BE49-F238E27FC236}">
                <a16:creationId xmlns:a16="http://schemas.microsoft.com/office/drawing/2014/main" id="{996E62ED-0977-0B51-E357-9D8978C099C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602685" y="3385456"/>
            <a:ext cx="914400" cy="9144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FEE9A8F-57FA-E64D-1CDF-6D54CCBE90B0}"/>
              </a:ext>
            </a:extLst>
          </p:cNvPr>
          <p:cNvSpPr txBox="1"/>
          <p:nvPr/>
        </p:nvSpPr>
        <p:spPr>
          <a:xfrm>
            <a:off x="729243" y="4642757"/>
            <a:ext cx="105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Sequence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1780430-F114-FAFF-D6D4-900CACA6798E}"/>
              </a:ext>
            </a:extLst>
          </p:cNvPr>
          <p:cNvSpPr txBox="1"/>
          <p:nvPr/>
        </p:nvSpPr>
        <p:spPr>
          <a:xfrm>
            <a:off x="10314481" y="4299856"/>
            <a:ext cx="1643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Predictions/</a:t>
            </a:r>
          </a:p>
          <a:p>
            <a:r>
              <a:rPr lang="en-GB" b="1" dirty="0"/>
              <a:t>Classification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11492B1D-A30F-D06F-32BB-9598673B53F2}"/>
              </a:ext>
            </a:extLst>
          </p:cNvPr>
          <p:cNvGraphicFramePr>
            <a:graphicFrameLocks noGrp="1"/>
          </p:cNvGraphicFramePr>
          <p:nvPr/>
        </p:nvGraphicFramePr>
        <p:xfrm>
          <a:off x="5112661" y="3286396"/>
          <a:ext cx="2082800" cy="1112520"/>
        </p:xfrm>
        <a:graphic>
          <a:graphicData uri="http://schemas.openxmlformats.org/drawingml/2006/table">
            <a:tbl>
              <a:tblPr bandRow="1">
                <a:tableStyleId>{8FD4443E-F989-4FC4-A0C8-D5A2AF1F390B}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95916847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11394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3583802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158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7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5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14184"/>
                  </a:ext>
                </a:extLst>
              </a:tr>
            </a:tbl>
          </a:graphicData>
        </a:graphic>
      </p:graphicFrame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0267A20-EA1B-3BC5-DA74-4DE9C75D98E4}"/>
              </a:ext>
            </a:extLst>
          </p:cNvPr>
          <p:cNvSpPr/>
          <p:nvPr/>
        </p:nvSpPr>
        <p:spPr>
          <a:xfrm>
            <a:off x="4996541" y="3042557"/>
            <a:ext cx="2286000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Embedding </a:t>
            </a:r>
          </a:p>
          <a:p>
            <a:pPr algn="ctr"/>
            <a:r>
              <a:rPr lang="en-GB" b="1" dirty="0"/>
              <a:t>Module</a:t>
            </a:r>
          </a:p>
        </p:txBody>
      </p:sp>
      <p:pic>
        <p:nvPicPr>
          <p:cNvPr id="24" name="Graphic 23" descr="Gears with solid fill">
            <a:extLst>
              <a:ext uri="{FF2B5EF4-FFF2-40B4-BE49-F238E27FC236}">
                <a16:creationId xmlns:a16="http://schemas.microsoft.com/office/drawing/2014/main" id="{3E1F9134-9B0D-30C1-FF29-C5AF8B896A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04513" y="3728357"/>
            <a:ext cx="914400" cy="9144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CBF6F40-4D06-2164-6CF8-CF52A9D56EAE}"/>
              </a:ext>
            </a:extLst>
          </p:cNvPr>
          <p:cNvSpPr/>
          <p:nvPr/>
        </p:nvSpPr>
        <p:spPr>
          <a:xfrm>
            <a:off x="318541" y="2471058"/>
            <a:ext cx="11554918" cy="2971800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EA323FB4-9F11-A4FE-5995-3D1EB5BF28E9}"/>
              </a:ext>
            </a:extLst>
          </p:cNvPr>
          <p:cNvGraphicFramePr>
            <a:graphicFrameLocks noGrp="1"/>
          </p:cNvGraphicFramePr>
          <p:nvPr/>
        </p:nvGraphicFramePr>
        <p:xfrm>
          <a:off x="2514598" y="3286396"/>
          <a:ext cx="2082800" cy="1112520"/>
        </p:xfrm>
        <a:graphic>
          <a:graphicData uri="http://schemas.openxmlformats.org/drawingml/2006/table">
            <a:tbl>
              <a:tblPr bandRow="1">
                <a:tableStyleId>{35758FB7-9AC5-4552-8A53-C91805E547FA}</a:tableStyleId>
              </a:tblPr>
              <a:tblGrid>
                <a:gridCol w="520700">
                  <a:extLst>
                    <a:ext uri="{9D8B030D-6E8A-4147-A177-3AD203B41FA5}">
                      <a16:colId xmlns:a16="http://schemas.microsoft.com/office/drawing/2014/main" val="195916847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2411394991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135838025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12158074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16711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10522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0614184"/>
                  </a:ext>
                </a:extLst>
              </a:tr>
            </a:tbl>
          </a:graphicData>
        </a:graphic>
      </p:graphicFrame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EB53DB3-555C-C911-2C21-11CD27D899EB}"/>
              </a:ext>
            </a:extLst>
          </p:cNvPr>
          <p:cNvSpPr/>
          <p:nvPr/>
        </p:nvSpPr>
        <p:spPr>
          <a:xfrm>
            <a:off x="2405741" y="3042557"/>
            <a:ext cx="2286000" cy="160020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Tokenizer</a:t>
            </a:r>
          </a:p>
        </p:txBody>
      </p:sp>
    </p:spTree>
    <p:extLst>
      <p:ext uri="{BB962C8B-B14F-4D97-AF65-F5344CB8AC3E}">
        <p14:creationId xmlns:p14="http://schemas.microsoft.com/office/powerpoint/2010/main" val="67021412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5E4BC-1C7E-2AF6-4E6B-15810AC76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52D7A-64F6-057E-490D-6598966E8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dnabert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9206EE2-C875-21E3-2024-81EC674A5062}"/>
              </a:ext>
            </a:extLst>
          </p:cNvPr>
          <p:cNvGraphicFramePr>
            <a:graphicFrameLocks noGrp="1"/>
          </p:cNvGraphicFramePr>
          <p:nvPr/>
        </p:nvGraphicFramePr>
        <p:xfrm>
          <a:off x="355598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0B07279-3F21-5501-AE28-1E43EA007AE0}"/>
              </a:ext>
            </a:extLst>
          </p:cNvPr>
          <p:cNvGraphicFramePr>
            <a:graphicFrameLocks noGrp="1"/>
          </p:cNvGraphicFramePr>
          <p:nvPr/>
        </p:nvGraphicFramePr>
        <p:xfrm>
          <a:off x="1324426" y="2108691"/>
          <a:ext cx="752929" cy="303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29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TGC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GCC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6BC8E98-9CBC-3A99-5E67-1C89E6B5FE8E}"/>
              </a:ext>
            </a:extLst>
          </p:cNvPr>
          <p:cNvGraphicFramePr>
            <a:graphicFrameLocks noGrp="1"/>
          </p:cNvGraphicFramePr>
          <p:nvPr/>
        </p:nvGraphicFramePr>
        <p:xfrm>
          <a:off x="2607126" y="2108691"/>
          <a:ext cx="752929" cy="303927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52929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ATG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CCT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200" b="1" dirty="0">
                          <a:solidFill>
                            <a:schemeClr val="bg1"/>
                          </a:solidFill>
                        </a:rPr>
                        <a:t>SEP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15C9E2F8-1E09-5355-796A-F7072B798CD8}"/>
              </a:ext>
            </a:extLst>
          </p:cNvPr>
          <p:cNvGraphicFramePr>
            <a:graphicFrameLocks noGrp="1"/>
          </p:cNvGraphicFramePr>
          <p:nvPr/>
        </p:nvGraphicFramePr>
        <p:xfrm>
          <a:off x="4698998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4B25A49-FE89-B319-508C-FDFB61C8100A}"/>
              </a:ext>
            </a:extLst>
          </p:cNvPr>
          <p:cNvGraphicFramePr>
            <a:graphicFrameLocks noGrp="1"/>
          </p:cNvGraphicFramePr>
          <p:nvPr/>
        </p:nvGraphicFramePr>
        <p:xfrm>
          <a:off x="5503635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B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236397-5D82-E458-965D-99C66E1C1011}"/>
              </a:ext>
            </a:extLst>
          </p:cNvPr>
          <p:cNvGraphicFramePr>
            <a:graphicFrameLocks noGrp="1"/>
          </p:cNvGraphicFramePr>
          <p:nvPr/>
        </p:nvGraphicFramePr>
        <p:xfrm>
          <a:off x="6308272" y="2515809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sp>
        <p:nvSpPr>
          <p:cNvPr id="11" name="Plus Sign 10">
            <a:extLst>
              <a:ext uri="{FF2B5EF4-FFF2-40B4-BE49-F238E27FC236}">
                <a16:creationId xmlns:a16="http://schemas.microsoft.com/office/drawing/2014/main" id="{F6CAFAE0-1AB9-AAA2-6C8E-D90548FA5712}"/>
              </a:ext>
            </a:extLst>
          </p:cNvPr>
          <p:cNvSpPr/>
          <p:nvPr/>
        </p:nvSpPr>
        <p:spPr>
          <a:xfrm>
            <a:off x="5138055" y="3439886"/>
            <a:ext cx="361043" cy="364218"/>
          </a:xfrm>
          <a:prstGeom prst="mathPlus">
            <a:avLst/>
          </a:prstGeom>
          <a:solidFill>
            <a:srgbClr val="CCD2D8"/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Equals 11">
            <a:extLst>
              <a:ext uri="{FF2B5EF4-FFF2-40B4-BE49-F238E27FC236}">
                <a16:creationId xmlns:a16="http://schemas.microsoft.com/office/drawing/2014/main" id="{2AEA0C11-E71C-AB79-1AD3-2F7130A7BBFF}"/>
              </a:ext>
            </a:extLst>
          </p:cNvPr>
          <p:cNvSpPr/>
          <p:nvPr/>
        </p:nvSpPr>
        <p:spPr>
          <a:xfrm>
            <a:off x="5938155" y="3488871"/>
            <a:ext cx="365580" cy="266247"/>
          </a:xfrm>
          <a:prstGeom prst="mathEqual">
            <a:avLst/>
          </a:prstGeom>
          <a:solidFill>
            <a:srgbClr val="CCD2D8"/>
          </a:solidFill>
          <a:ln>
            <a:solidFill>
              <a:srgbClr val="00297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8209B08-47D4-3D7E-C100-2ED45DCBDC20}"/>
              </a:ext>
            </a:extLst>
          </p:cNvPr>
          <p:cNvSpPr/>
          <p:nvPr/>
        </p:nvSpPr>
        <p:spPr>
          <a:xfrm>
            <a:off x="7541984" y="3004457"/>
            <a:ext cx="1905000" cy="1325563"/>
          </a:xfrm>
          <a:prstGeom prst="roundRect">
            <a:avLst/>
          </a:prstGeom>
          <a:solidFill>
            <a:srgbClr val="BF95D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BERT</a:t>
            </a:r>
          </a:p>
          <a:p>
            <a:pPr algn="ctr"/>
            <a:r>
              <a:rPr lang="en-GB" b="1" dirty="0"/>
              <a:t>Layers</a:t>
            </a: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EFA2D458-25D2-BC14-EC73-4D4E3E2CB361}"/>
              </a:ext>
            </a:extLst>
          </p:cNvPr>
          <p:cNvGraphicFramePr>
            <a:graphicFrameLocks noGrp="1"/>
          </p:cNvGraphicFramePr>
          <p:nvPr/>
        </p:nvGraphicFramePr>
        <p:xfrm>
          <a:off x="10000346" y="2554718"/>
          <a:ext cx="439057" cy="22250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39057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94841617"/>
                  </a:ext>
                </a:extLst>
              </a:tr>
            </a:tbl>
          </a:graphicData>
        </a:graphic>
      </p:graphicFrame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617A83-37AC-420A-CA52-6F2E81CF1E67}"/>
              </a:ext>
            </a:extLst>
          </p:cNvPr>
          <p:cNvCxnSpPr>
            <a:cxnSpLocks/>
          </p:cNvCxnSpPr>
          <p:nvPr/>
        </p:nvCxnSpPr>
        <p:spPr>
          <a:xfrm>
            <a:off x="870855" y="3621994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AF92606-3220-66B3-A8B9-21F463DC8CCD}"/>
              </a:ext>
            </a:extLst>
          </p:cNvPr>
          <p:cNvCxnSpPr>
            <a:cxnSpLocks/>
          </p:cNvCxnSpPr>
          <p:nvPr/>
        </p:nvCxnSpPr>
        <p:spPr>
          <a:xfrm>
            <a:off x="2155369" y="3631632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21F3249-9B58-A60A-6BAA-8CCA6814D13A}"/>
              </a:ext>
            </a:extLst>
          </p:cNvPr>
          <p:cNvCxnSpPr>
            <a:cxnSpLocks/>
          </p:cNvCxnSpPr>
          <p:nvPr/>
        </p:nvCxnSpPr>
        <p:spPr>
          <a:xfrm>
            <a:off x="3557813" y="3631632"/>
            <a:ext cx="977898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ADB8460-0F02-E3D8-10E2-879AD9714E37}"/>
              </a:ext>
            </a:extLst>
          </p:cNvPr>
          <p:cNvCxnSpPr>
            <a:cxnSpLocks/>
          </p:cNvCxnSpPr>
          <p:nvPr/>
        </p:nvCxnSpPr>
        <p:spPr>
          <a:xfrm>
            <a:off x="6901541" y="3586388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C8229B2-81ED-3DF1-D717-90F774D58370}"/>
              </a:ext>
            </a:extLst>
          </p:cNvPr>
          <p:cNvCxnSpPr>
            <a:cxnSpLocks/>
          </p:cNvCxnSpPr>
          <p:nvPr/>
        </p:nvCxnSpPr>
        <p:spPr>
          <a:xfrm>
            <a:off x="9470575" y="3602262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AB9FF95-5618-501C-1CBB-DCCF5444EA90}"/>
              </a:ext>
            </a:extLst>
          </p:cNvPr>
          <p:cNvCxnSpPr>
            <a:cxnSpLocks/>
          </p:cNvCxnSpPr>
          <p:nvPr/>
        </p:nvCxnSpPr>
        <p:spPr>
          <a:xfrm>
            <a:off x="10568639" y="3631632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1862CC2F-D396-D423-1BDE-11BD2CA16D8F}"/>
              </a:ext>
            </a:extLst>
          </p:cNvPr>
          <p:cNvSpPr txBox="1"/>
          <p:nvPr/>
        </p:nvSpPr>
        <p:spPr>
          <a:xfrm>
            <a:off x="95438" y="4779758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2883BED-DD04-F874-B952-8CA37A17D585}"/>
              </a:ext>
            </a:extLst>
          </p:cNvPr>
          <p:cNvSpPr txBox="1"/>
          <p:nvPr/>
        </p:nvSpPr>
        <p:spPr>
          <a:xfrm>
            <a:off x="1258300" y="5147967"/>
            <a:ext cx="87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871264-45F0-DFD4-F8C7-7EFBF960D49F}"/>
              </a:ext>
            </a:extLst>
          </p:cNvPr>
          <p:cNvSpPr txBox="1"/>
          <p:nvPr/>
        </p:nvSpPr>
        <p:spPr>
          <a:xfrm>
            <a:off x="2522572" y="5147966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Masked </a:t>
            </a:r>
          </a:p>
          <a:p>
            <a:pPr algn="ctr"/>
            <a:r>
              <a:rPr lang="en-GB" sz="1200" b="1" dirty="0"/>
              <a:t>for </a:t>
            </a:r>
          </a:p>
          <a:p>
            <a:pPr algn="ctr"/>
            <a:r>
              <a:rPr lang="en-GB" sz="1200" b="1" dirty="0"/>
              <a:t>Training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A4B4A8E-AAE2-7644-5460-3F759CA0A735}"/>
              </a:ext>
            </a:extLst>
          </p:cNvPr>
          <p:cNvSpPr txBox="1"/>
          <p:nvPr/>
        </p:nvSpPr>
        <p:spPr>
          <a:xfrm>
            <a:off x="4431854" y="4767895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Token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24CFCF6-D185-82C5-E2B6-6FB2641FC8F4}"/>
              </a:ext>
            </a:extLst>
          </p:cNvPr>
          <p:cNvSpPr txBox="1"/>
          <p:nvPr/>
        </p:nvSpPr>
        <p:spPr>
          <a:xfrm>
            <a:off x="5272310" y="4761079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Positional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D395290-0086-E6F6-D838-8029F16812BC}"/>
              </a:ext>
            </a:extLst>
          </p:cNvPr>
          <p:cNvSpPr txBox="1"/>
          <p:nvPr/>
        </p:nvSpPr>
        <p:spPr>
          <a:xfrm>
            <a:off x="6126400" y="4761078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Final</a:t>
            </a:r>
          </a:p>
          <a:p>
            <a:pPr algn="ctr"/>
            <a:r>
              <a:rPr lang="en-GB" sz="1200" b="1" dirty="0"/>
              <a:t>Embedding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4126D29-21D7-BB4B-D959-DED276436D37}"/>
              </a:ext>
            </a:extLst>
          </p:cNvPr>
          <p:cNvSpPr txBox="1"/>
          <p:nvPr/>
        </p:nvSpPr>
        <p:spPr>
          <a:xfrm>
            <a:off x="7965045" y="4330020"/>
            <a:ext cx="10588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BERT</a:t>
            </a:r>
          </a:p>
          <a:p>
            <a:pPr algn="ctr"/>
            <a:r>
              <a:rPr lang="en-GB" sz="1200" b="1" dirty="0"/>
              <a:t>Architecture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02A6484-7DDA-F7D9-66E3-C0C200E64864}"/>
              </a:ext>
            </a:extLst>
          </p:cNvPr>
          <p:cNvSpPr txBox="1"/>
          <p:nvPr/>
        </p:nvSpPr>
        <p:spPr>
          <a:xfrm>
            <a:off x="9918253" y="4769564"/>
            <a:ext cx="67678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Output</a:t>
            </a:r>
          </a:p>
          <a:p>
            <a:pPr algn="ctr"/>
            <a:r>
              <a:rPr lang="en-GB" sz="1200" b="1" dirty="0"/>
              <a:t>Values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8501444-36FC-69C9-B2D7-195BC2A519AE}"/>
              </a:ext>
            </a:extLst>
          </p:cNvPr>
          <p:cNvSpPr txBox="1"/>
          <p:nvPr/>
        </p:nvSpPr>
        <p:spPr>
          <a:xfrm rot="5400000">
            <a:off x="10524488" y="3376243"/>
            <a:ext cx="1658623" cy="51077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Prediction</a:t>
            </a:r>
          </a:p>
          <a:p>
            <a:pPr algn="ctr"/>
            <a:r>
              <a:rPr lang="en-GB" sz="1200" b="1" dirty="0"/>
              <a:t>Head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9EA799-2DD2-9530-3A38-BFF734014CF9}"/>
              </a:ext>
            </a:extLst>
          </p:cNvPr>
          <p:cNvSpPr txBox="1"/>
          <p:nvPr/>
        </p:nvSpPr>
        <p:spPr>
          <a:xfrm rot="5400000">
            <a:off x="633117" y="3097506"/>
            <a:ext cx="84478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7C4998-FFCD-821C-127F-70629CC85D4E}"/>
              </a:ext>
            </a:extLst>
          </p:cNvPr>
          <p:cNvSpPr txBox="1"/>
          <p:nvPr/>
        </p:nvSpPr>
        <p:spPr>
          <a:xfrm rot="5400000">
            <a:off x="3560090" y="2903862"/>
            <a:ext cx="97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Embedding</a:t>
            </a:r>
          </a:p>
          <a:p>
            <a:pPr algn="ctr"/>
            <a:r>
              <a:rPr lang="en-GB" sz="1200" b="1" dirty="0"/>
              <a:t>Layer</a:t>
            </a:r>
          </a:p>
        </p:txBody>
      </p:sp>
    </p:spTree>
    <p:extLst>
      <p:ext uri="{BB962C8B-B14F-4D97-AF65-F5344CB8AC3E}">
        <p14:creationId xmlns:p14="http://schemas.microsoft.com/office/powerpoint/2010/main" val="23856563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1E9984-BEE0-760E-F27F-5AA4048B6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D8D82-8F86-17B6-66EA-E4DD6A2794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 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00595-256D-C5C6-C638-AC83C1783EC8}"/>
              </a:ext>
            </a:extLst>
          </p:cNvPr>
          <p:cNvSpPr txBox="1"/>
          <p:nvPr/>
        </p:nvSpPr>
        <p:spPr>
          <a:xfrm rot="5400000">
            <a:off x="662696" y="3862846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C61821C9-2A2E-1B02-ED59-296E977440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7417772"/>
              </p:ext>
            </p:extLst>
          </p:nvPr>
        </p:nvGraphicFramePr>
        <p:xfrm>
          <a:off x="1243785" y="1405466"/>
          <a:ext cx="547914" cy="519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14">
                  <a:extLst>
                    <a:ext uri="{9D8B030D-6E8A-4147-A177-3AD203B41FA5}">
                      <a16:colId xmlns:a16="http://schemas.microsoft.com/office/drawing/2014/main" val="298020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6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9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5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2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3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96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9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8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70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119269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2D4CF-D321-25C6-5200-055681F3E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F8C3E-BD9C-756F-6CFC-A7095CF5F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 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942FA1-D0C8-A2AA-631F-73D1F826EFBA}"/>
              </a:ext>
            </a:extLst>
          </p:cNvPr>
          <p:cNvSpPr txBox="1"/>
          <p:nvPr/>
        </p:nvSpPr>
        <p:spPr>
          <a:xfrm rot="5400000">
            <a:off x="662696" y="3862846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5F56788-6D87-99CE-12BB-66BBAF299D97}"/>
              </a:ext>
            </a:extLst>
          </p:cNvPr>
          <p:cNvGraphicFramePr>
            <a:graphicFrameLocks noGrp="1"/>
          </p:cNvGraphicFramePr>
          <p:nvPr/>
        </p:nvGraphicFramePr>
        <p:xfrm>
          <a:off x="1243785" y="1405466"/>
          <a:ext cx="547914" cy="519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14">
                  <a:extLst>
                    <a:ext uri="{9D8B030D-6E8A-4147-A177-3AD203B41FA5}">
                      <a16:colId xmlns:a16="http://schemas.microsoft.com/office/drawing/2014/main" val="298020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6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9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5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2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3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96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9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8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7024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9DE848B-AC00-3697-7D2C-AD8D10B67E4E}"/>
              </a:ext>
            </a:extLst>
          </p:cNvPr>
          <p:cNvSpPr txBox="1"/>
          <p:nvPr/>
        </p:nvSpPr>
        <p:spPr>
          <a:xfrm>
            <a:off x="2519876" y="5084209"/>
            <a:ext cx="87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Tokenized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B309A6F-5E33-6F0D-2BFC-7125074E90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18623"/>
              </p:ext>
            </p:extLst>
          </p:nvPr>
        </p:nvGraphicFramePr>
        <p:xfrm>
          <a:off x="2379531" y="2551479"/>
          <a:ext cx="1135745" cy="253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5745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92613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CATCGG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AAGTCG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9D8CE7-69BC-4FC3-A117-A5A698AF6A87}"/>
              </a:ext>
            </a:extLst>
          </p:cNvPr>
          <p:cNvCxnSpPr>
            <a:cxnSpLocks/>
          </p:cNvCxnSpPr>
          <p:nvPr/>
        </p:nvCxnSpPr>
        <p:spPr>
          <a:xfrm>
            <a:off x="1861456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200682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9B18AF-A7E2-69D3-559F-7975FCFF54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54512-319B-849D-20BA-6E0E707CC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 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6D8ABDB-B359-654A-92E3-3A4733BC3D9A}"/>
              </a:ext>
            </a:extLst>
          </p:cNvPr>
          <p:cNvSpPr txBox="1"/>
          <p:nvPr/>
        </p:nvSpPr>
        <p:spPr>
          <a:xfrm rot="5400000">
            <a:off x="662696" y="3862846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1DE1A23-123E-4C5B-5D8B-A2C144A0BF04}"/>
              </a:ext>
            </a:extLst>
          </p:cNvPr>
          <p:cNvGraphicFramePr>
            <a:graphicFrameLocks noGrp="1"/>
          </p:cNvGraphicFramePr>
          <p:nvPr/>
        </p:nvGraphicFramePr>
        <p:xfrm>
          <a:off x="1243785" y="1405466"/>
          <a:ext cx="547914" cy="519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14">
                  <a:extLst>
                    <a:ext uri="{9D8B030D-6E8A-4147-A177-3AD203B41FA5}">
                      <a16:colId xmlns:a16="http://schemas.microsoft.com/office/drawing/2014/main" val="298020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6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9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5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2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3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96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9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8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7024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2CB0170E-4649-313D-1EE9-ADB552305463}"/>
              </a:ext>
            </a:extLst>
          </p:cNvPr>
          <p:cNvSpPr txBox="1"/>
          <p:nvPr/>
        </p:nvSpPr>
        <p:spPr>
          <a:xfrm>
            <a:off x="2519876" y="5084209"/>
            <a:ext cx="87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D8E1B47-569A-B5C8-36CA-22F8857E636C}"/>
              </a:ext>
            </a:extLst>
          </p:cNvPr>
          <p:cNvSpPr txBox="1"/>
          <p:nvPr/>
        </p:nvSpPr>
        <p:spPr>
          <a:xfrm>
            <a:off x="4243806" y="5038043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Masked </a:t>
            </a:r>
          </a:p>
          <a:p>
            <a:pPr algn="ctr"/>
            <a:r>
              <a:rPr lang="en-GB" sz="1200" b="1" dirty="0"/>
              <a:t>for </a:t>
            </a:r>
          </a:p>
          <a:p>
            <a:pPr algn="ctr"/>
            <a:r>
              <a:rPr lang="en-GB" sz="1200" b="1" dirty="0"/>
              <a:t>Training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8463FED-F040-8C04-99AC-598EC9E03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18623"/>
              </p:ext>
            </p:extLst>
          </p:nvPr>
        </p:nvGraphicFramePr>
        <p:xfrm>
          <a:off x="2379531" y="2551479"/>
          <a:ext cx="1135745" cy="253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5745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92613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CATCGG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AAGTCG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B6A1E3-5318-F699-704D-0A7E9825D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64004"/>
              </p:ext>
            </p:extLst>
          </p:nvPr>
        </p:nvGraphicFramePr>
        <p:xfrm>
          <a:off x="4045048" y="2551479"/>
          <a:ext cx="1135745" cy="253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5745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0306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CATCGG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E648A07-1409-5E82-6F53-EC29A67AF503}"/>
              </a:ext>
            </a:extLst>
          </p:cNvPr>
          <p:cNvCxnSpPr>
            <a:cxnSpLocks/>
          </p:cNvCxnSpPr>
          <p:nvPr/>
        </p:nvCxnSpPr>
        <p:spPr>
          <a:xfrm>
            <a:off x="1861456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5C1D552-D959-1214-3929-D2EC9DF65808}"/>
              </a:ext>
            </a:extLst>
          </p:cNvPr>
          <p:cNvCxnSpPr>
            <a:cxnSpLocks/>
          </p:cNvCxnSpPr>
          <p:nvPr/>
        </p:nvCxnSpPr>
        <p:spPr>
          <a:xfrm>
            <a:off x="3526972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787128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AA618-D697-0FB0-03B8-604D2F899F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CA79B-313C-8A44-6C52-E681045C2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 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A0D0F6-E77E-3783-98CB-ACC81C2BE1DE}"/>
              </a:ext>
            </a:extLst>
          </p:cNvPr>
          <p:cNvSpPr txBox="1"/>
          <p:nvPr/>
        </p:nvSpPr>
        <p:spPr>
          <a:xfrm rot="5400000">
            <a:off x="662696" y="3862846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2C54E8C-C6F2-CEBC-E445-1CA0D8A6DB8F}"/>
              </a:ext>
            </a:extLst>
          </p:cNvPr>
          <p:cNvGraphicFramePr>
            <a:graphicFrameLocks noGrp="1"/>
          </p:cNvGraphicFramePr>
          <p:nvPr/>
        </p:nvGraphicFramePr>
        <p:xfrm>
          <a:off x="1243785" y="1405466"/>
          <a:ext cx="547914" cy="519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14">
                  <a:extLst>
                    <a:ext uri="{9D8B030D-6E8A-4147-A177-3AD203B41FA5}">
                      <a16:colId xmlns:a16="http://schemas.microsoft.com/office/drawing/2014/main" val="298020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6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9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5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2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3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96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9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8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70243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AF48912-6681-C6B4-854E-572B8B31A048}"/>
              </a:ext>
            </a:extLst>
          </p:cNvPr>
          <p:cNvSpPr/>
          <p:nvPr/>
        </p:nvSpPr>
        <p:spPr>
          <a:xfrm>
            <a:off x="5829303" y="3338563"/>
            <a:ext cx="1905000" cy="1325563"/>
          </a:xfrm>
          <a:prstGeom prst="roundRect">
            <a:avLst/>
          </a:prstGeom>
          <a:solidFill>
            <a:srgbClr val="BF95D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Nucleotide</a:t>
            </a:r>
          </a:p>
          <a:p>
            <a:pPr algn="ctr"/>
            <a:r>
              <a:rPr lang="en-GB" b="1" dirty="0"/>
              <a:t>Transformer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DE9400C-DFCA-8645-FE8C-054B1D4C7AE5}"/>
              </a:ext>
            </a:extLst>
          </p:cNvPr>
          <p:cNvGraphicFramePr>
            <a:graphicFrameLocks noGrp="1"/>
          </p:cNvGraphicFramePr>
          <p:nvPr/>
        </p:nvGraphicFramePr>
        <p:xfrm>
          <a:off x="8371117" y="2988253"/>
          <a:ext cx="1135745" cy="2026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5745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B67928B-50D1-25EA-EF43-3C6500011608}"/>
              </a:ext>
            </a:extLst>
          </p:cNvPr>
          <p:cNvCxnSpPr>
            <a:cxnSpLocks/>
          </p:cNvCxnSpPr>
          <p:nvPr/>
        </p:nvCxnSpPr>
        <p:spPr>
          <a:xfrm>
            <a:off x="5192489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29E5F62-8145-C2D2-AD5C-E695B2FA149F}"/>
              </a:ext>
            </a:extLst>
          </p:cNvPr>
          <p:cNvCxnSpPr>
            <a:cxnSpLocks/>
          </p:cNvCxnSpPr>
          <p:nvPr/>
        </p:nvCxnSpPr>
        <p:spPr>
          <a:xfrm>
            <a:off x="7841346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056A31A-6DC0-CFCA-C0AD-E4FE7CF01BF0}"/>
              </a:ext>
            </a:extLst>
          </p:cNvPr>
          <p:cNvSpPr txBox="1"/>
          <p:nvPr/>
        </p:nvSpPr>
        <p:spPr>
          <a:xfrm>
            <a:off x="2519876" y="5084209"/>
            <a:ext cx="87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A7D110E-B39E-8998-0D1E-1DA9BC6EAB47}"/>
              </a:ext>
            </a:extLst>
          </p:cNvPr>
          <p:cNvSpPr txBox="1"/>
          <p:nvPr/>
        </p:nvSpPr>
        <p:spPr>
          <a:xfrm>
            <a:off x="4243806" y="5038043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Masked </a:t>
            </a:r>
          </a:p>
          <a:p>
            <a:pPr algn="ctr"/>
            <a:r>
              <a:rPr lang="en-GB" sz="1200" b="1" dirty="0"/>
              <a:t>for </a:t>
            </a:r>
          </a:p>
          <a:p>
            <a:pPr algn="ctr"/>
            <a:r>
              <a:rPr lang="en-GB" sz="1200" b="1" dirty="0"/>
              <a:t>Training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68C6A9-70E7-ECD4-F758-251B3AAFB544}"/>
              </a:ext>
            </a:extLst>
          </p:cNvPr>
          <p:cNvSpPr txBox="1"/>
          <p:nvPr/>
        </p:nvSpPr>
        <p:spPr>
          <a:xfrm>
            <a:off x="8452317" y="5068265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Embedding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E8E724A-1BEF-79D1-13EE-CE9E768225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18623"/>
              </p:ext>
            </p:extLst>
          </p:nvPr>
        </p:nvGraphicFramePr>
        <p:xfrm>
          <a:off x="2379531" y="2551479"/>
          <a:ext cx="1135745" cy="253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5745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92613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CATCGG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AAGTCG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68EB65B-E7CA-B0C5-5291-76E35E8FA3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8964004"/>
              </p:ext>
            </p:extLst>
          </p:nvPr>
        </p:nvGraphicFramePr>
        <p:xfrm>
          <a:off x="4045048" y="2551479"/>
          <a:ext cx="1135745" cy="253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5745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0306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CATCGG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FA18890B-C0A5-3E38-3BBB-E7F9C02FEB64}"/>
              </a:ext>
            </a:extLst>
          </p:cNvPr>
          <p:cNvCxnSpPr>
            <a:cxnSpLocks/>
          </p:cNvCxnSpPr>
          <p:nvPr/>
        </p:nvCxnSpPr>
        <p:spPr>
          <a:xfrm>
            <a:off x="1861456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3486755-5514-F043-C78C-BBD8A5034BEC}"/>
              </a:ext>
            </a:extLst>
          </p:cNvPr>
          <p:cNvCxnSpPr>
            <a:cxnSpLocks/>
          </p:cNvCxnSpPr>
          <p:nvPr/>
        </p:nvCxnSpPr>
        <p:spPr>
          <a:xfrm>
            <a:off x="3526972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881619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0BB88-A521-B610-2DE6-64597ABC3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366AC-90FF-48FB-9855-98DC23FCD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Nucleotide transformer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276325-3A50-89DC-4C5F-F0F20D8098AE}"/>
              </a:ext>
            </a:extLst>
          </p:cNvPr>
          <p:cNvSpPr txBox="1"/>
          <p:nvPr/>
        </p:nvSpPr>
        <p:spPr>
          <a:xfrm rot="5400000">
            <a:off x="662696" y="3862846"/>
            <a:ext cx="8851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Sequence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E9C2C37-13AA-9427-0A7C-75CFB5390D8F}"/>
              </a:ext>
            </a:extLst>
          </p:cNvPr>
          <p:cNvGraphicFramePr>
            <a:graphicFrameLocks noGrp="1"/>
          </p:cNvGraphicFramePr>
          <p:nvPr/>
        </p:nvGraphicFramePr>
        <p:xfrm>
          <a:off x="1243785" y="1405466"/>
          <a:ext cx="547914" cy="5191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547914">
                  <a:extLst>
                    <a:ext uri="{9D8B030D-6E8A-4147-A177-3AD203B41FA5}">
                      <a16:colId xmlns:a16="http://schemas.microsoft.com/office/drawing/2014/main" val="29802067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6315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319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66638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39607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9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48587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286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57210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2133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965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T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83481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C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50894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G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5685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617024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E7919A2-A62C-EED3-2D47-688FE1642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3197428"/>
              </p:ext>
            </p:extLst>
          </p:nvPr>
        </p:nvGraphicFramePr>
        <p:xfrm>
          <a:off x="2379531" y="2551479"/>
          <a:ext cx="1135745" cy="253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5745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2992613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CATCGG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AAGTCG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AC83A5E-A329-A7C9-EE03-E6020C8ED0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7042724"/>
              </p:ext>
            </p:extLst>
          </p:nvPr>
        </p:nvGraphicFramePr>
        <p:xfrm>
          <a:off x="4045048" y="2551479"/>
          <a:ext cx="1135745" cy="25327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5745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CLS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740306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CATCGG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N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MASK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r>
                        <a:rPr lang="en-GB" sz="1400" b="1" dirty="0">
                          <a:solidFill>
                            <a:schemeClr val="bg1"/>
                          </a:solidFill>
                        </a:rPr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8826367"/>
                  </a:ext>
                </a:extLst>
              </a:tr>
            </a:tbl>
          </a:graphicData>
        </a:graphic>
      </p:graphicFrame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8D51EDC-D1E4-98D5-4454-C4E66F20D9C3}"/>
              </a:ext>
            </a:extLst>
          </p:cNvPr>
          <p:cNvSpPr/>
          <p:nvPr/>
        </p:nvSpPr>
        <p:spPr>
          <a:xfrm>
            <a:off x="5829303" y="3338563"/>
            <a:ext cx="1905000" cy="1325563"/>
          </a:xfrm>
          <a:prstGeom prst="roundRect">
            <a:avLst/>
          </a:prstGeom>
          <a:solidFill>
            <a:srgbClr val="BF95DF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/>
              <a:t>Nucleotide</a:t>
            </a:r>
          </a:p>
          <a:p>
            <a:pPr algn="ctr"/>
            <a:r>
              <a:rPr lang="en-GB" b="1" dirty="0"/>
              <a:t>Transformer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3EE88735-27D0-C684-8E20-11743326145C}"/>
              </a:ext>
            </a:extLst>
          </p:cNvPr>
          <p:cNvGraphicFramePr>
            <a:graphicFrameLocks noGrp="1"/>
          </p:cNvGraphicFramePr>
          <p:nvPr/>
        </p:nvGraphicFramePr>
        <p:xfrm>
          <a:off x="8371117" y="2988253"/>
          <a:ext cx="1135745" cy="202618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5745">
                  <a:extLst>
                    <a:ext uri="{9D8B030D-6E8A-4147-A177-3AD203B41FA5}">
                      <a16:colId xmlns:a16="http://schemas.microsoft.com/office/drawing/2014/main" val="1247979762"/>
                    </a:ext>
                  </a:extLst>
                </a:gridCol>
              </a:tblGrid>
              <a:tr h="506546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8622022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620648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384189"/>
                  </a:ext>
                </a:extLst>
              </a:tr>
              <a:tr h="506546"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160325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37EA2E30-EB13-407B-DC5D-1E9DE89F8DB6}"/>
              </a:ext>
            </a:extLst>
          </p:cNvPr>
          <p:cNvSpPr txBox="1"/>
          <p:nvPr/>
        </p:nvSpPr>
        <p:spPr>
          <a:xfrm rot="5400000">
            <a:off x="9569753" y="3745955"/>
            <a:ext cx="1658623" cy="510778"/>
          </a:xfrm>
          <a:prstGeom prst="roundRect">
            <a:avLst/>
          </a:prstGeom>
          <a:noFill/>
          <a:ln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1200" b="1" dirty="0"/>
              <a:t>Prediction</a:t>
            </a:r>
          </a:p>
          <a:p>
            <a:pPr algn="ctr"/>
            <a:r>
              <a:rPr lang="en-GB" sz="1200" b="1" dirty="0"/>
              <a:t>Head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73E003B-35B1-E2BE-95FC-91CB7C1950D0}"/>
              </a:ext>
            </a:extLst>
          </p:cNvPr>
          <p:cNvCxnSpPr>
            <a:cxnSpLocks/>
          </p:cNvCxnSpPr>
          <p:nvPr/>
        </p:nvCxnSpPr>
        <p:spPr>
          <a:xfrm>
            <a:off x="1861456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0285053-CA09-1BD5-19F1-C5A61965B25E}"/>
              </a:ext>
            </a:extLst>
          </p:cNvPr>
          <p:cNvCxnSpPr>
            <a:cxnSpLocks/>
          </p:cNvCxnSpPr>
          <p:nvPr/>
        </p:nvCxnSpPr>
        <p:spPr>
          <a:xfrm>
            <a:off x="3526972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A4AF4CE-1D4B-7D3E-4C6B-20C6C434A68B}"/>
              </a:ext>
            </a:extLst>
          </p:cNvPr>
          <p:cNvCxnSpPr>
            <a:cxnSpLocks/>
          </p:cNvCxnSpPr>
          <p:nvPr/>
        </p:nvCxnSpPr>
        <p:spPr>
          <a:xfrm>
            <a:off x="5192489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27F92C9-AEBF-71AC-A769-1A6D68896A13}"/>
              </a:ext>
            </a:extLst>
          </p:cNvPr>
          <p:cNvCxnSpPr>
            <a:cxnSpLocks/>
          </p:cNvCxnSpPr>
          <p:nvPr/>
        </p:nvCxnSpPr>
        <p:spPr>
          <a:xfrm>
            <a:off x="7841346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F2830-1C7E-6A44-8D25-692B91B136F7}"/>
              </a:ext>
            </a:extLst>
          </p:cNvPr>
          <p:cNvCxnSpPr>
            <a:cxnSpLocks/>
          </p:cNvCxnSpPr>
          <p:nvPr/>
        </p:nvCxnSpPr>
        <p:spPr>
          <a:xfrm>
            <a:off x="9613904" y="3958203"/>
            <a:ext cx="529771" cy="0"/>
          </a:xfrm>
          <a:prstGeom prst="straightConnector1">
            <a:avLst/>
          </a:prstGeom>
          <a:ln w="76200">
            <a:solidFill>
              <a:schemeClr val="bg2">
                <a:lumMod val="9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2A35B295-E6D6-1939-319B-A0550F04D943}"/>
              </a:ext>
            </a:extLst>
          </p:cNvPr>
          <p:cNvSpPr txBox="1"/>
          <p:nvPr/>
        </p:nvSpPr>
        <p:spPr>
          <a:xfrm>
            <a:off x="2519876" y="5084209"/>
            <a:ext cx="8784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Tokenized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E7173C-F39D-3A47-F7E3-D01D36C38B08}"/>
              </a:ext>
            </a:extLst>
          </p:cNvPr>
          <p:cNvSpPr txBox="1"/>
          <p:nvPr/>
        </p:nvSpPr>
        <p:spPr>
          <a:xfrm>
            <a:off x="4243806" y="5038043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Masked </a:t>
            </a:r>
          </a:p>
          <a:p>
            <a:pPr algn="ctr"/>
            <a:r>
              <a:rPr lang="en-GB" sz="1200" b="1" dirty="0"/>
              <a:t>for </a:t>
            </a:r>
          </a:p>
          <a:p>
            <a:pPr algn="ctr"/>
            <a:r>
              <a:rPr lang="en-GB" sz="1200" b="1" dirty="0"/>
              <a:t>Training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772524C-493B-BAC6-A157-4C2D756BEFEF}"/>
              </a:ext>
            </a:extLst>
          </p:cNvPr>
          <p:cNvSpPr txBox="1"/>
          <p:nvPr/>
        </p:nvSpPr>
        <p:spPr>
          <a:xfrm>
            <a:off x="8452317" y="5068265"/>
            <a:ext cx="97334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1200" b="1" dirty="0"/>
              <a:t>Embedding</a:t>
            </a:r>
          </a:p>
        </p:txBody>
      </p:sp>
    </p:spTree>
    <p:extLst>
      <p:ext uri="{BB962C8B-B14F-4D97-AF65-F5344CB8AC3E}">
        <p14:creationId xmlns:p14="http://schemas.microsoft.com/office/powerpoint/2010/main" val="16465941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A18BC-07FB-01BB-E73F-20E6FE9D8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F16D3D8-B3AB-30E0-EBB1-C56513D3A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640081"/>
            <a:ext cx="9997440" cy="126121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100"/>
              <a:t>Thankyou! </a:t>
            </a:r>
            <a:br>
              <a:rPr lang="en-US" sz="4100"/>
            </a:br>
            <a:r>
              <a:rPr lang="en-US" sz="4100"/>
              <a:t>Questions?</a:t>
            </a:r>
          </a:p>
        </p:txBody>
      </p:sp>
      <p:pic>
        <p:nvPicPr>
          <p:cNvPr id="8" name="Graphic 7" descr="Help">
            <a:extLst>
              <a:ext uri="{FF2B5EF4-FFF2-40B4-BE49-F238E27FC236}">
                <a16:creationId xmlns:a16="http://schemas.microsoft.com/office/drawing/2014/main" id="{540D48CD-3213-054F-D7A8-A302968721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44977" y="2222648"/>
            <a:ext cx="2486807" cy="248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254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161BF-8E6D-3AF0-93F6-4FE65732E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6ED08-79C0-A6CC-BAC4-B69F47C74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tokenization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B780A1F-3019-7CDD-AE24-194C06673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083721"/>
              </p:ext>
            </p:extLst>
          </p:nvPr>
        </p:nvGraphicFramePr>
        <p:xfrm>
          <a:off x="304800" y="2519857"/>
          <a:ext cx="11811000" cy="37084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97710279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042767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71457247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99274899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766413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59287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This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is 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This 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is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another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</a:t>
                      </a:r>
                    </a:p>
                  </a:txBody>
                  <a:tcPr anchor="ctr"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4204C3-4AEA-D19C-716A-F9E9478BBC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4011764"/>
              </p:ext>
            </p:extLst>
          </p:nvPr>
        </p:nvGraphicFramePr>
        <p:xfrm>
          <a:off x="304800" y="3846342"/>
          <a:ext cx="11811000" cy="37084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977102793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04276704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714572478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99274899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0766413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259287311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This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is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This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is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another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29D7983-D203-26AE-BC72-0FA0C85BBA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8097144"/>
              </p:ext>
            </p:extLst>
          </p:nvPr>
        </p:nvGraphicFramePr>
        <p:xfrm>
          <a:off x="2855321" y="5292570"/>
          <a:ext cx="7094220" cy="3708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182370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182370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182370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182370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1182370">
                  <a:extLst>
                    <a:ext uri="{9D8B030D-6E8A-4147-A177-3AD203B41FA5}">
                      <a16:colId xmlns:a16="http://schemas.microsoft.com/office/drawing/2014/main" val="1977102793"/>
                    </a:ext>
                  </a:extLst>
                </a:gridCol>
                <a:gridCol w="1182370">
                  <a:extLst>
                    <a:ext uri="{9D8B030D-6E8A-4147-A177-3AD203B41FA5}">
                      <a16:colId xmlns:a16="http://schemas.microsoft.com/office/drawing/2014/main" val="207664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This</a:t>
                      </a:r>
                    </a:p>
                  </a:txBody>
                  <a:tcPr anchor="ctr"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is 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sentence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.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another</a:t>
                      </a:r>
                    </a:p>
                  </a:txBody>
                  <a:tcPr anchor="ctr">
                    <a:lnL w="762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4E64C42-9C64-1C26-D118-E97E55F0DF89}"/>
              </a:ext>
            </a:extLst>
          </p:cNvPr>
          <p:cNvGraphicFramePr>
            <a:graphicFrameLocks noGrp="1"/>
          </p:cNvGraphicFramePr>
          <p:nvPr/>
        </p:nvGraphicFramePr>
        <p:xfrm>
          <a:off x="2855322" y="5902170"/>
          <a:ext cx="6481356" cy="370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0226">
                  <a:extLst>
                    <a:ext uri="{9D8B030D-6E8A-4147-A177-3AD203B41FA5}">
                      <a16:colId xmlns:a16="http://schemas.microsoft.com/office/drawing/2014/main" val="2103433855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685987270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963984819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358241843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1977102793"/>
                    </a:ext>
                  </a:extLst>
                </a:gridCol>
                <a:gridCol w="1080226">
                  <a:extLst>
                    <a:ext uri="{9D8B030D-6E8A-4147-A177-3AD203B41FA5}">
                      <a16:colId xmlns:a16="http://schemas.microsoft.com/office/drawing/2014/main" val="207664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9809015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499E700D-AC68-7B0B-8D32-0213C5865127}"/>
              </a:ext>
            </a:extLst>
          </p:cNvPr>
          <p:cNvSpPr txBox="1"/>
          <p:nvPr/>
        </p:nvSpPr>
        <p:spPr>
          <a:xfrm>
            <a:off x="607889" y="2150525"/>
            <a:ext cx="6351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55FFC7-A00A-4005-B208-5774322136F7}"/>
              </a:ext>
            </a:extLst>
          </p:cNvPr>
          <p:cNvSpPr txBox="1"/>
          <p:nvPr/>
        </p:nvSpPr>
        <p:spPr>
          <a:xfrm>
            <a:off x="607889" y="3482630"/>
            <a:ext cx="1147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Tokenized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A479C-550E-4AAE-FD98-AF390359FD1E}"/>
              </a:ext>
            </a:extLst>
          </p:cNvPr>
          <p:cNvSpPr txBox="1"/>
          <p:nvPr/>
        </p:nvSpPr>
        <p:spPr>
          <a:xfrm>
            <a:off x="1971567" y="5264259"/>
            <a:ext cx="793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tokens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78AB72-66C2-B1EA-7AF3-0D706D4D227A}"/>
              </a:ext>
            </a:extLst>
          </p:cNvPr>
          <p:cNvSpPr txBox="1"/>
          <p:nvPr/>
        </p:nvSpPr>
        <p:spPr>
          <a:xfrm>
            <a:off x="2066323" y="5891284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counts</a:t>
            </a:r>
          </a:p>
        </p:txBody>
      </p:sp>
    </p:spTree>
    <p:extLst>
      <p:ext uri="{BB962C8B-B14F-4D97-AF65-F5344CB8AC3E}">
        <p14:creationId xmlns:p14="http://schemas.microsoft.com/office/powerpoint/2010/main" val="819535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395</TotalTime>
  <Words>3308</Words>
  <Application>Microsoft Office PowerPoint</Application>
  <PresentationFormat>Widescreen</PresentationFormat>
  <Paragraphs>2495</Paragraphs>
  <Slides>86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86</vt:i4>
      </vt:variant>
    </vt:vector>
  </HeadingPairs>
  <TitlesOfParts>
    <vt:vector size="93" baseType="lpstr">
      <vt:lpstr>Aptos</vt:lpstr>
      <vt:lpstr>Aptos Display</vt:lpstr>
      <vt:lpstr>Aptos Narrow</vt:lpstr>
      <vt:lpstr>Arial</vt:lpstr>
      <vt:lpstr>Calibri</vt:lpstr>
      <vt:lpstr>Wingdings</vt:lpstr>
      <vt:lpstr>Office Theme</vt:lpstr>
      <vt:lpstr>Natural Language Processing for Genomic Data</vt:lpstr>
      <vt:lpstr>What is Natural Language Processing</vt:lpstr>
      <vt:lpstr>Why treat sequences as language</vt:lpstr>
      <vt:lpstr>What are representations</vt:lpstr>
      <vt:lpstr>Generic NLP pipeline</vt:lpstr>
      <vt:lpstr>tokenization</vt:lpstr>
      <vt:lpstr>Generic NLP pipeline</vt:lpstr>
      <vt:lpstr>Generic NLP pipeline</vt:lpstr>
      <vt:lpstr>What is tokenization</vt:lpstr>
      <vt:lpstr>Naïve tokenization: character level</vt:lpstr>
      <vt:lpstr>Naïve tokenization: character level</vt:lpstr>
      <vt:lpstr>K-mer: fixed length</vt:lpstr>
      <vt:lpstr>K-mer: fixed length</vt:lpstr>
      <vt:lpstr>K-mer: fixed length</vt:lpstr>
      <vt:lpstr>K-mer: fixed length</vt:lpstr>
      <vt:lpstr>K-mer: fixed length</vt:lpstr>
      <vt:lpstr>K-mer: fixed length</vt:lpstr>
      <vt:lpstr>K-mer: fixed length</vt:lpstr>
      <vt:lpstr>Sliding-window</vt:lpstr>
      <vt:lpstr>Sliding-window</vt:lpstr>
      <vt:lpstr>Sliding-window</vt:lpstr>
      <vt:lpstr>Sliding-window</vt:lpstr>
      <vt:lpstr>Sliding-window</vt:lpstr>
      <vt:lpstr>Sliding-window</vt:lpstr>
      <vt:lpstr>Sliding-window</vt:lpstr>
      <vt:lpstr>Sliding-window</vt:lpstr>
      <vt:lpstr>Sliding-window</vt:lpstr>
      <vt:lpstr>Sliding-window</vt:lpstr>
      <vt:lpstr>Sliding-window</vt:lpstr>
      <vt:lpstr>Sliding-window</vt:lpstr>
      <vt:lpstr>Sliding-window</vt:lpstr>
      <vt:lpstr>Sliding-window</vt:lpstr>
      <vt:lpstr>Sliding-window</vt:lpstr>
      <vt:lpstr>Byte pair encoding</vt:lpstr>
      <vt:lpstr>Byte pair encoding</vt:lpstr>
      <vt:lpstr>Byte pair encoding</vt:lpstr>
      <vt:lpstr>Byte pair encoding</vt:lpstr>
      <vt:lpstr>Byte pair encoding</vt:lpstr>
      <vt:lpstr>Byte pair encoding</vt:lpstr>
      <vt:lpstr>Summary</vt:lpstr>
      <vt:lpstr>embeddings</vt:lpstr>
      <vt:lpstr>Tokens to embeddings</vt:lpstr>
      <vt:lpstr>Tokens to embeddings</vt:lpstr>
      <vt:lpstr>One-hot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word2vec</vt:lpstr>
      <vt:lpstr>Positional</vt:lpstr>
      <vt:lpstr>Positional</vt:lpstr>
      <vt:lpstr>Positional</vt:lpstr>
      <vt:lpstr>Positional</vt:lpstr>
      <vt:lpstr>Pre-trained</vt:lpstr>
      <vt:lpstr>Summary</vt:lpstr>
      <vt:lpstr>Static vs contextual embeddings</vt:lpstr>
      <vt:lpstr>Special tokens</vt:lpstr>
      <vt:lpstr>Embeddings to 1d feature vectors</vt:lpstr>
      <vt:lpstr>Embeddings to 1d feature vectors</vt:lpstr>
      <vt:lpstr>Embeddings to 1d feature vectors</vt:lpstr>
      <vt:lpstr>Embeddings to 1d feature vectors: CLS</vt:lpstr>
      <vt:lpstr>Embeddings to 1d feature vectors: CLS</vt:lpstr>
      <vt:lpstr>Embeddings to 1d feature vectors: AVERAGE</vt:lpstr>
      <vt:lpstr>Embeddings to 1d feature vectors: AVERAGE</vt:lpstr>
      <vt:lpstr>Embeddings to 1d feature vectors: AVERAGE</vt:lpstr>
      <vt:lpstr>Embeddings to 1d feature vectors: MAXIMUM</vt:lpstr>
      <vt:lpstr>Embeddings to 1d feature vectors: MAXIMUM</vt:lpstr>
      <vt:lpstr>Embeddings to 1d feature vectors: MAXIMUM</vt:lpstr>
      <vt:lpstr>Case studies</vt:lpstr>
      <vt:lpstr>dnabert</vt:lpstr>
      <vt:lpstr>dnabert</vt:lpstr>
      <vt:lpstr>dnabert</vt:lpstr>
      <vt:lpstr>dnabert</vt:lpstr>
      <vt:lpstr>dnabert</vt:lpstr>
      <vt:lpstr>dnabert</vt:lpstr>
      <vt:lpstr>dnabert</vt:lpstr>
      <vt:lpstr>Nucleotide transformer</vt:lpstr>
      <vt:lpstr>Nucleotide transformer</vt:lpstr>
      <vt:lpstr>Nucleotide transformer</vt:lpstr>
      <vt:lpstr>Nucleotide transformer</vt:lpstr>
      <vt:lpstr>Nucleotide transformer</vt:lpstr>
      <vt:lpstr>Thankyou!  Questions?</vt:lpstr>
    </vt:vector>
  </TitlesOfParts>
  <Company>Science and Technology Facilities Council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Karmakar, Aparajita (RFI,RAL,)</dc:creator>
  <cp:lastModifiedBy>Karmakar, Aparajita (RFI,RAL,)</cp:lastModifiedBy>
  <cp:revision>5</cp:revision>
  <dcterms:created xsi:type="dcterms:W3CDTF">2025-08-05T13:31:34Z</dcterms:created>
  <dcterms:modified xsi:type="dcterms:W3CDTF">2025-09-04T10:41:29Z</dcterms:modified>
</cp:coreProperties>
</file>