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Q0118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  <c:smooth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Q0218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14.2</c:v>
                </c:pt>
                <c:pt idx="1">
                  <c:v>23.4</c:v>
                </c:pt>
                <c:pt idx="2">
                  <c:v>12.7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Q0318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16.2</c:v>
                </c:pt>
                <c:pt idx="1">
                  <c:v>26.4</c:v>
                </c:pt>
                <c:pt idx="2">
                  <c:v>13.7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32.2</c:v>
                </c:pt>
                <c:pt idx="1">
                  <c:v>28.4</c:v>
                </c:pt>
                <c:pt idx="2">
                  <c:v>34.7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East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24.3</c:v>
                </c:pt>
                <c:pt idx="1">
                  <c:v>30.6</c:v>
                </c:pt>
                <c:pt idx="2">
                  <c:v>20.2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Midwest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20.4</c:v>
                </c:pt>
                <c:pt idx="1">
                  <c:v>18.3</c:v>
                </c:pt>
                <c:pt idx="2">
                  <c:v>26.2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Q0118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Q0218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14.2</c:v>
                </c:pt>
                <c:pt idx="1">
                  <c:v>23.4</c:v>
                </c:pt>
                <c:pt idx="2">
                  <c:v>12.7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Q0318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16.2</c:v>
                </c:pt>
                <c:pt idx="1">
                  <c:v>26.4</c:v>
                </c:pt>
                <c:pt idx="2">
                  <c:v>13.7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32.2</c:v>
                </c:pt>
                <c:pt idx="1">
                  <c:v>28.4</c:v>
                </c:pt>
                <c:pt idx="2">
                  <c:v>34.7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24.3</c:v>
                </c:pt>
                <c:pt idx="1">
                  <c:v>30.6</c:v>
                </c:pt>
                <c:pt idx="2">
                  <c:v>20.2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Midwest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20.4</c:v>
                </c:pt>
                <c:pt idx="1">
                  <c:v>18.3</c:v>
                </c:pt>
                <c:pt idx="2">
                  <c:v>26.2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