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Q0117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Personal</c:v>
                </c:pt>
                <c:pt idx="1">
                  <c:v>Movistar</c:v>
                </c:pt>
                <c:pt idx="2">
                  <c:v>Claro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10.2</c:v>
                </c:pt>
                <c:pt idx="1">
                  <c:v>9.4</c:v>
                </c:pt>
                <c:pt idx="2">
                  <c:v>15.6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Q0218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Personal</c:v>
                </c:pt>
                <c:pt idx="1">
                  <c:v>Movistar</c:v>
                </c:pt>
                <c:pt idx="2">
                  <c:v>Claro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14.2</c:v>
                </c:pt>
                <c:pt idx="1">
                  <c:v>23.4</c:v>
                </c:pt>
                <c:pt idx="2">
                  <c:v>12.7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Q0318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Personal</c:v>
                </c:pt>
                <c:pt idx="1">
                  <c:v>Movistar</c:v>
                </c:pt>
                <c:pt idx="2">
                  <c:v>Claro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16.2</c:v>
                </c:pt>
                <c:pt idx="1">
                  <c:v>26.4</c:v>
                </c:pt>
                <c:pt idx="2">
                  <c:v>13.7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