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TOCKHOL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763000" cy="5867400"/>
          </a:xfrm>
          <a:prstGeom prst="rect">
            <a:avLst/>
          </a:prstGeom>
        </p:spPr>
      </p:pic>
      <p:pic>
        <p:nvPicPr>
          <p:cNvPr id="3" name="Picture 2" descr="STOCKHOL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7511143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