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CDA"/>
    <a:srgbClr val="9FA8DA"/>
    <a:srgbClr val="B1A0DA"/>
    <a:srgbClr val="E8EAF7"/>
    <a:srgbClr val="3E51B5"/>
    <a:srgbClr val="0D8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7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19-E56F-644B-AEE4-C9C3AC1728C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3D92C-0872-AC4C-87CF-FFFB4F2E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9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anbaechli" TargetMode="External"/><Relationship Id="rId4" Type="http://schemas.openxmlformats.org/officeDocument/2006/relationships/hyperlink" Target="https://github.com/bape234" TargetMode="External"/><Relationship Id="rId5" Type="http://schemas.openxmlformats.org/officeDocument/2006/relationships/hyperlink" Target="https://github.com/K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abriceBossha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bianbaechli/online_note_tool/issues/" TargetMode="External"/><Relationship Id="rId3" Type="http://schemas.openxmlformats.org/officeDocument/2006/relationships/hyperlink" Target="https://github.com/fabianbaechli/online_note_tool/tree/master/meeting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bianbaechli/online_note_tool/blob/master/planning/testing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Online-Note-Tool</a:t>
            </a:r>
            <a:endParaRPr lang="en-US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822"/>
            <a:ext cx="9144000" cy="18393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Ein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Projekt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von: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Fabrice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Bosshard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	-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https://github.com/FabriceBosshard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Fabian Bächli 	-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3"/>
              </a:rPr>
              <a:t>https://github.com/fabianbaechli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Igor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Cetkovic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	-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4"/>
              </a:rPr>
              <a:t>https://github.com/bape234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Leonard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Schütz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	-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5"/>
              </a:rPr>
              <a:t>https://github.com/KCreate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Projektziele</a:t>
            </a:r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 (SMART)</a:t>
            </a:r>
            <a:endParaRPr lang="en-US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Benutzerbasiert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:</a:t>
            </a:r>
          </a:p>
          <a:p>
            <a:pPr lvl="1"/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Account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erstellen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M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it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seinen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account-details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einloggen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in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Textform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verfassen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Werden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automatisch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gespeichert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via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Websocket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anschauen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Markdown Syntax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wird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à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la GitHub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dargestellt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Inhalt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bearbeiten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oder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gesamte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Notiz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löschen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Arbeitsteilung</a:t>
            </a:r>
            <a:r>
              <a:rPr lang="en-US" dirty="0">
                <a:latin typeface="Roboto Medium" charset="0"/>
                <a:ea typeface="Roboto Medium" charset="0"/>
                <a:cs typeface="Roboto Medium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Frontend: Leonard, Fabian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Backend: Igor, Fabrice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Dokumentation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: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Wer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gerade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Zeit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hat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Projektleiter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: Fabian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Teambildungsprozess</a:t>
            </a:r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 (</a:t>
            </a:r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Truckmann</a:t>
            </a:r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)</a:t>
            </a:r>
            <a:endParaRPr lang="en-US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Da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wir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uns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bereits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gut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kennen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-&gt;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Direkter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Start in der Storming Phase</a:t>
            </a:r>
          </a:p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Storming Phase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relativ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kurz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, da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schnell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klar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ist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wer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was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machen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möchte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Performing Phase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schon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während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ersten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Realisierungs-Tages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erriecht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Progress tracking (Soll </a:t>
            </a:r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ist</a:t>
            </a:r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 </a:t>
            </a:r>
            <a:r>
              <a:rPr lang="en-US" dirty="0" err="1" smtClean="0">
                <a:latin typeface="Roboto Medium" charset="0"/>
                <a:ea typeface="Roboto Medium" charset="0"/>
                <a:cs typeface="Roboto Medium" charset="0"/>
              </a:rPr>
              <a:t>Abgleich</a:t>
            </a:r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)</a:t>
            </a:r>
            <a:endParaRPr lang="en-US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Issues auf GitHub: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https://github.com/fabianbaechli/online_note_tool/issues/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Visualisierung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der commits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mit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einem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Online Tool</a:t>
            </a:r>
          </a:p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Keine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Sprints</a:t>
            </a:r>
          </a:p>
          <a:p>
            <a:pPr lvl="1"/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Erhöhte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Komplexität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für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ein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zu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kleines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Projekt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Agilität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durch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Wöchtentliche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 smtClean="0">
                <a:latin typeface="Roboto Light" charset="0"/>
                <a:ea typeface="Roboto Light" charset="0"/>
                <a:cs typeface="Roboto Light" charset="0"/>
              </a:rPr>
              <a:t>Sitzungen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: 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  <a:hlinkClick r:id="rId3"/>
              </a:rPr>
              <a:t>https://github.com/fabianbaechli/online_note_tool/tree/master/meetings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Medium" charset="0"/>
                <a:ea typeface="Roboto Medium" charset="0"/>
                <a:cs typeface="Roboto Medium" charset="0"/>
              </a:rPr>
              <a:t>Testing</a:t>
            </a:r>
            <a:endParaRPr lang="en-US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https://github.com/fabianbaechli/online_note_tool/blob/master/planning/testing.md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147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 Light</vt:lpstr>
      <vt:lpstr>Roboto Medium</vt:lpstr>
      <vt:lpstr>Office Theme</vt:lpstr>
      <vt:lpstr>Online-Note-Tool</vt:lpstr>
      <vt:lpstr>Projektziele (SMART)</vt:lpstr>
      <vt:lpstr>Arbeitsteilung </vt:lpstr>
      <vt:lpstr>Teambildungsprozess (Truckmann)</vt:lpstr>
      <vt:lpstr>Progress tracking (Soll ist Abgleich)</vt:lpstr>
      <vt:lpstr>Testing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Online-Note-Tool</dc:title>
  <dc:creator>Fabian Bächli</dc:creator>
  <cp:lastModifiedBy>Fabian Bächli</cp:lastModifiedBy>
  <cp:revision>16</cp:revision>
  <dcterms:created xsi:type="dcterms:W3CDTF">2017-10-29T22:45:20Z</dcterms:created>
  <dcterms:modified xsi:type="dcterms:W3CDTF">2017-10-30T07:30:04Z</dcterms:modified>
</cp:coreProperties>
</file>