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2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00E76-CA87-A140-A5A7-C4A22C028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3FC87-758F-924A-A0C1-C51B22257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220C4-3790-E34C-819A-B08E0CB4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EFAD-8BDA-AE4D-99BA-2F1003D70998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5598D-3F92-9A49-9892-993F502E8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FD7A4-7C61-5040-B435-CB6F8284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EAD-FE52-9042-823C-2030D245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6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1EDF2-0A76-8845-891A-84FC68FD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73AA0-5EA5-7E4F-ABBF-7A6938934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F7A76-4202-7741-B81F-C207BBCE8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EFAD-8BDA-AE4D-99BA-2F1003D70998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4FE90-6D35-5A4B-8D55-894A1972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215BB-B1ED-B541-A046-E15C4311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EAD-FE52-9042-823C-2030D245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7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B65222-EB03-F14E-B795-E56F38B13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FD451-90E5-1F4B-8113-4DA5118C9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EFF9C-9D9F-A446-AC3F-0C6CFF84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EFAD-8BDA-AE4D-99BA-2F1003D70998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B5D7E-8EAE-6745-B8BF-F07E0DF7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98F19-B030-C84A-B8A5-CCB7669B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EAD-FE52-9042-823C-2030D245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3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6F59-7627-4A4B-899A-4AD32BB6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5DC82-80D9-854D-A00D-631A9AAA0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7BE34-9824-B442-8D20-E5A30590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EFAD-8BDA-AE4D-99BA-2F1003D70998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14EAF-7B11-A941-AEB9-3989B9D56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48161-EBA8-4C40-B129-440D08B2A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EAD-FE52-9042-823C-2030D245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5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82338-A5FE-8B4B-84B5-9F5DF24BF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0B7F6-BFA8-4348-8338-6FA398200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D2016-70A3-3A46-92EB-A12DC40A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EFAD-8BDA-AE4D-99BA-2F1003D70998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96E16-9ADF-7540-B7A7-BCFE69B91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71475-9EA6-D747-9E87-679E919D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EAD-FE52-9042-823C-2030D245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5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FED9E-00CA-224B-9067-BD984AB1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E8EBB-0BD9-9444-BA2F-B4FE102D4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C9DE7-AE98-AA41-BFF7-D5150A144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9B836-BD10-4741-A9D2-F20C3846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EFAD-8BDA-AE4D-99BA-2F1003D70998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46A3C-2B81-0E41-B18C-9B2B204A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082BC-2472-AB4C-AE0D-F6FA48D0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EAD-FE52-9042-823C-2030D245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2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2BE34-878B-B547-9EE8-5FFF7ACFA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24A30-E43A-4148-8CA2-7602A4222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6518C-EE1F-0542-A15F-39C2AEBB7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9D967B-33D7-E44D-869B-9E5090C12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114C59-58B8-F84D-9639-B0E6D91C1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0A781B-D0CD-0E4D-A48E-E846F695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EFAD-8BDA-AE4D-99BA-2F1003D70998}" type="datetimeFigureOut">
              <a:rPr lang="en-US" smtClean="0"/>
              <a:t>7/5/18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2896D-F5FD-7443-BE69-1AA1331D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052F78-579E-374A-A62E-65F8C73A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EAD-FE52-9042-823C-2030D245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3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89B7-4283-E243-A552-5CEDD0DB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157CE-045F-3B4A-9B46-D0B7998D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EFAD-8BDA-AE4D-99BA-2F1003D70998}" type="datetimeFigureOut">
              <a:rPr lang="en-US" smtClean="0"/>
              <a:t>7/5/18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75679-F6B9-044F-B628-B134AC593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CFDF1-AAAB-9442-BC26-96BA34F5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EAD-FE52-9042-823C-2030D245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0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2CCA71-AFA6-1D4C-8C6D-E4B148EE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EFAD-8BDA-AE4D-99BA-2F1003D70998}" type="datetimeFigureOut">
              <a:rPr lang="en-US" smtClean="0"/>
              <a:t>7/5/18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39B62-1480-1747-BF71-A3D57B2B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2D224-4336-6D4B-A32C-EB58650D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EAD-FE52-9042-823C-2030D245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0CFD7-74BC-E84B-8CC8-D05404C4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94EBA-2675-5E49-A131-B1488BAC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566C8-A7A5-5140-BBB4-8CE27F678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DCBC0-83C3-844F-9E84-5613BDDB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EFAD-8BDA-AE4D-99BA-2F1003D70998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7E1E7-0427-FC43-8F68-E3095FB5D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9FFE2-0007-E842-BEF5-489D6BF9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EAD-FE52-9042-823C-2030D245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0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FC5F-407F-914E-A91B-85643AA7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05B6B-3564-3A49-A87F-95D87984F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C4D14-EB0F-B149-8244-1FDF83950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0F20B-4DF4-9348-ACDB-E04DD6F7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EFAD-8BDA-AE4D-99BA-2F1003D70998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BD803-4785-E249-B357-EA5C3050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80935-130B-5C4F-9565-B3F66C8D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EAD-FE52-9042-823C-2030D245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6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505D7E-5C2D-F643-B37B-4254BB55B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CBECD-FB1A-CA44-ADAF-28BD3E132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9B13E-C427-2D46-B5F4-2F5F99CED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4EFAD-8BDA-AE4D-99BA-2F1003D70998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AB744-D4E7-9749-A59B-863575E78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425CD-3E5B-3F41-BAF8-0831D2F2B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ACEAD-FE52-9042-823C-2030D245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AD25-3882-5F41-B0E6-5052CFFCAB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Sentiment-Klassifizierung mit RNN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99B0D-EF55-7E47-8878-3D93710E8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Was?</a:t>
            </a:r>
          </a:p>
          <a:p>
            <a:pPr marL="342900" indent="-342900" algn="l">
              <a:buFontTx/>
              <a:buChar char="-"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Wie?</a:t>
            </a:r>
          </a:p>
          <a:p>
            <a:pPr marL="342900" indent="-342900" algn="l">
              <a:buFontTx/>
              <a:buChar char="-"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Wozu?</a:t>
            </a:r>
          </a:p>
          <a:p>
            <a:pPr marL="342900" indent="-342900" algn="l">
              <a:buFontTx/>
              <a:buChar char="-"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Technische Schwierigkeiten</a:t>
            </a:r>
          </a:p>
        </p:txBody>
      </p:sp>
    </p:spTree>
    <p:extLst>
      <p:ext uri="{BB962C8B-B14F-4D97-AF65-F5344CB8AC3E}">
        <p14:creationId xmlns:p14="http://schemas.microsoft.com/office/powerpoint/2010/main" val="2316047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0190-E8C0-9749-A814-4D709C8F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Wozu das Ganze?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11462-4E20-A140-BBA8-6330108A6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NLP im Allgemeinen:</a:t>
            </a:r>
          </a:p>
          <a:p>
            <a:pPr>
              <a:buFontTx/>
              <a:buChar char="-"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Maschinen einen natürlichen (menschenähnlichen) Umgang mit der Sprache lernen</a:t>
            </a:r>
          </a:p>
          <a:p>
            <a:pPr>
              <a:buFontTx/>
              <a:buChar char="-"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Beinhaltet Gebiete wie:</a:t>
            </a:r>
          </a:p>
          <a:p>
            <a:pPr lvl="1">
              <a:buFontTx/>
              <a:buChar char="-"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Natürliches Kommunizieren mit Maschinen gewähren, Übersetzung usw.</a:t>
            </a:r>
          </a:p>
          <a:p>
            <a:pPr marL="0" indent="0">
              <a:buNone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Sentiment-Klassifizierung:</a:t>
            </a:r>
          </a:p>
          <a:p>
            <a:pPr marL="0" indent="0">
              <a:buNone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Meinungen zu einem Thema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grossflächig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 schnell 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herausfinden</a:t>
            </a:r>
          </a:p>
        </p:txBody>
      </p:sp>
    </p:spTree>
    <p:extLst>
      <p:ext uri="{BB962C8B-B14F-4D97-AF65-F5344CB8AC3E}">
        <p14:creationId xmlns:p14="http://schemas.microsoft.com/office/powerpoint/2010/main" val="40693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3D3F-5D37-B74B-85AD-17DB1B49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Technische Schwierigkeiten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A9E17-FE5F-9C46-9883-49D2776F5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Sprache ist sehr komplex:</a:t>
            </a:r>
          </a:p>
          <a:p>
            <a:pPr lvl="1">
              <a:buFontTx/>
              <a:buChar char="-"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Kontext</a:t>
            </a:r>
          </a:p>
          <a:p>
            <a:pPr lvl="1">
              <a:buFontTx/>
              <a:buChar char="-"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Sarkasmus</a:t>
            </a:r>
          </a:p>
          <a:p>
            <a:pPr lvl="1">
              <a:buFontTx/>
              <a:buChar char="-"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Humor</a:t>
            </a:r>
          </a:p>
          <a:p>
            <a:pPr lvl="1">
              <a:buFontTx/>
              <a:buChar char="-"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...</a:t>
            </a:r>
          </a:p>
          <a:p>
            <a:pPr>
              <a:buFontTx/>
              <a:buChar char="-"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Sentiment Klassifizierung fällt einem Menschen oft auch schwer</a:t>
            </a:r>
          </a:p>
        </p:txBody>
      </p:sp>
    </p:spTree>
    <p:extLst>
      <p:ext uri="{BB962C8B-B14F-4D97-AF65-F5344CB8AC3E}">
        <p14:creationId xmlns:p14="http://schemas.microsoft.com/office/powerpoint/2010/main" val="2503641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D0BE-BE37-E44D-9973-E96EBCB7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Overfitting</a:t>
            </a: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64A95-63C1-F840-9F16-0BE614257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de-DE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Bedeutung: 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Das Model ist zu spezifisch auf die Trainingsdaten zugeschnitten</a:t>
            </a:r>
          </a:p>
          <a:p>
            <a:pPr>
              <a:buFontTx/>
              <a:buChar char="-"/>
            </a:pPr>
            <a:r>
              <a:rPr lang="de-DE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Resultiert aus: 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Zu langem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Trainingsinterval</a:t>
            </a: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Tx/>
              <a:buChar char="-"/>
            </a:pPr>
            <a:r>
              <a:rPr lang="de-DE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Folgen: 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Das Model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performt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auf den Trainingsdaten sehr gut aber auf den Testdaten nicht</a:t>
            </a:r>
          </a:p>
        </p:txBody>
      </p:sp>
    </p:spTree>
    <p:extLst>
      <p:ext uri="{BB962C8B-B14F-4D97-AF65-F5344CB8AC3E}">
        <p14:creationId xmlns:p14="http://schemas.microsoft.com/office/powerpoint/2010/main" val="33891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2CFB-CE38-4844-82B6-010B9E137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Begriffserklärung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39812-3F7F-454C-9536-6E585C679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Sentiment: 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Meinung/Gefühl</a:t>
            </a:r>
          </a:p>
          <a:p>
            <a:pPr>
              <a:buFontTx/>
              <a:buChar char="-"/>
            </a:pPr>
            <a:r>
              <a:rPr lang="de-DE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Klassifizierung: 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Einteilung</a:t>
            </a:r>
          </a:p>
          <a:p>
            <a:pPr>
              <a:buFontTx/>
              <a:buChar char="-"/>
            </a:pP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Tx/>
              <a:buChar char="-"/>
            </a:pPr>
            <a:r>
              <a:rPr lang="de-DE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Sentiment-Klassifizierung: 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Das Einteilen von Texten in definierte Meinungen oder Gefühle</a:t>
            </a:r>
          </a:p>
        </p:txBody>
      </p:sp>
    </p:spTree>
    <p:extLst>
      <p:ext uri="{BB962C8B-B14F-4D97-AF65-F5344CB8AC3E}">
        <p14:creationId xmlns:p14="http://schemas.microsoft.com/office/powerpoint/2010/main" val="859054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71F7-3F19-8643-AB84-FABA88EC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Implementierung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F714F-445E-F045-A441-7C9DA2BE6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de-DE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Wort Vektor File: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generieren oder herunterladen</a:t>
            </a:r>
          </a:p>
          <a:p>
            <a:pPr>
              <a:buFontTx/>
              <a:buChar char="-"/>
            </a:pPr>
            <a:r>
              <a:rPr lang="de-DE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RNN Model erstellen</a:t>
            </a:r>
          </a:p>
          <a:p>
            <a:pPr>
              <a:buFontTx/>
              <a:buChar char="-"/>
            </a:pPr>
            <a:r>
              <a:rPr lang="de-DE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ID-Matrix: 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Aus Training-Data und Wort Vektor File erstellen</a:t>
            </a:r>
            <a:endParaRPr lang="de-DE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Tx/>
              <a:buChar char="-"/>
            </a:pPr>
            <a:r>
              <a:rPr lang="de-DE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255843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08DB-94BA-F348-80AA-FD556514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Wort-Vektor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64A24-4EB5-6E45-8D55-E4A24736E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Mapping von Wörtern im high-dimensional-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space</a:t>
            </a: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Tx/>
              <a:buChar char="-"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Gruppierung von Wörtern nach Kontext (Linguistisch)</a:t>
            </a:r>
          </a:p>
          <a:p>
            <a:pPr>
              <a:buFontTx/>
              <a:buChar char="-"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Selber erstellbar mit „Word2Vec“</a:t>
            </a:r>
          </a:p>
          <a:p>
            <a:pPr>
              <a:buFontTx/>
              <a:buChar char="-"/>
            </a:pP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0232D-9BA0-F24F-840E-090A70EC1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319" y="2928999"/>
            <a:ext cx="4786415" cy="374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E2F7-9E77-5648-B935-51B4687F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RNN Model erstellen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5EA0E-AFEE-B242-9C6B-83D51A3D0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Recurrent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Neuronal Network</a:t>
            </a:r>
          </a:p>
          <a:p>
            <a:pPr>
              <a:buFontTx/>
              <a:buChar char="-"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Versucht den „temporären“ Aspekt der Sprache zu berücksichtigen</a:t>
            </a:r>
          </a:p>
          <a:p>
            <a:pPr>
              <a:buFontTx/>
              <a:buChar char="-"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Ein Wort kann die komplette Bedeutung eines Satzes ändern:</a:t>
            </a:r>
          </a:p>
          <a:p>
            <a:pPr lvl="1">
              <a:buFontTx/>
              <a:buChar char="-"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Ich habe den Film genossen -&gt; positiver Satz </a:t>
            </a:r>
          </a:p>
          <a:p>
            <a:pPr lvl="1">
              <a:buFontTx/>
              <a:buChar char="-"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Ich habe den Film </a:t>
            </a:r>
            <a:r>
              <a:rPr lang="de-DE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nicht 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genossen -&gt; negativer Satz</a:t>
            </a:r>
            <a:endParaRPr lang="de-DE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41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D2D7-26AF-864A-8362-588AD8D27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ID-Matrix erstellen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34C1D-0C7B-A14D-9A76-3938332BC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Mapping von allen Wörtern aus allen Trainingsdaten auf eine ID aus dem Wort-Vektor File</a:t>
            </a:r>
          </a:p>
          <a:p>
            <a:pPr>
              <a:buFontTx/>
              <a:buChar char="-"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Aus Performance-Gründen</a:t>
            </a:r>
          </a:p>
        </p:txBody>
      </p:sp>
    </p:spTree>
    <p:extLst>
      <p:ext uri="{BB962C8B-B14F-4D97-AF65-F5344CB8AC3E}">
        <p14:creationId xmlns:p14="http://schemas.microsoft.com/office/powerpoint/2010/main" val="364041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8408-A009-3F46-AC8F-00A08861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RNN 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E04CA-7350-DE43-B8DD-EBF631E97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„Tuning“ des Models</a:t>
            </a:r>
          </a:p>
          <a:p>
            <a:pPr marL="0" indent="0">
              <a:buNone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Model schaut Daten an und macht eine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Prediction</a:t>
            </a: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Momentane Qualität der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Predictions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können dem „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Accuracy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 und „Loss“ Wert abgelesen werden</a:t>
            </a:r>
          </a:p>
        </p:txBody>
      </p:sp>
    </p:spTree>
    <p:extLst>
      <p:ext uri="{BB962C8B-B14F-4D97-AF65-F5344CB8AC3E}">
        <p14:creationId xmlns:p14="http://schemas.microsoft.com/office/powerpoint/2010/main" val="182093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B70A-7491-2943-AA92-E897652C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Guter Trainingsverlauf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D8AC79-A364-0140-B1D9-BF3047BBB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550" y="1825625"/>
            <a:ext cx="7740899" cy="4351338"/>
          </a:xfrm>
        </p:spPr>
      </p:pic>
    </p:spTree>
    <p:extLst>
      <p:ext uri="{BB962C8B-B14F-4D97-AF65-F5344CB8AC3E}">
        <p14:creationId xmlns:p14="http://schemas.microsoft.com/office/powerpoint/2010/main" val="3079392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AE92-7241-5043-8C9F-5D1FEAFD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Schlechter Trainingsverlauf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BEDD17-916C-0548-BDC5-A2A425317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686" y="1825625"/>
            <a:ext cx="7686627" cy="4351338"/>
          </a:xfrm>
        </p:spPr>
      </p:pic>
    </p:spTree>
    <p:extLst>
      <p:ext uri="{BB962C8B-B14F-4D97-AF65-F5344CB8AC3E}">
        <p14:creationId xmlns:p14="http://schemas.microsoft.com/office/powerpoint/2010/main" val="2354157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271</Words>
  <Application>Microsoft Macintosh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Office Theme</vt:lpstr>
      <vt:lpstr>Sentiment-Klassifizierung mit RNN</vt:lpstr>
      <vt:lpstr>Begriffserklärung</vt:lpstr>
      <vt:lpstr>Implementierung</vt:lpstr>
      <vt:lpstr>Wort-Vektor File</vt:lpstr>
      <vt:lpstr>RNN Model erstellen</vt:lpstr>
      <vt:lpstr>ID-Matrix erstellen</vt:lpstr>
      <vt:lpstr>RNN Model Training</vt:lpstr>
      <vt:lpstr>Guter Trainingsverlauf</vt:lpstr>
      <vt:lpstr>Schlechter Trainingsverlauf</vt:lpstr>
      <vt:lpstr>Wozu das Ganze?</vt:lpstr>
      <vt:lpstr>Technische Schwierigkeiten</vt:lpstr>
      <vt:lpstr>Overfitting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Sentiment-Klassifizierung mit RNN</dc:title>
  <dc:creator>Fabian Bächli</dc:creator>
  <cp:lastModifiedBy>Fabian Bächli</cp:lastModifiedBy>
  <cp:revision>28</cp:revision>
  <dcterms:created xsi:type="dcterms:W3CDTF">2018-07-04T17:43:47Z</dcterms:created>
  <dcterms:modified xsi:type="dcterms:W3CDTF">2018-07-05T05:37:21Z</dcterms:modified>
</cp:coreProperties>
</file>