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59" r:id="rId4"/>
    <p:sldId id="258" r:id="rId5"/>
    <p:sldId id="260" r:id="rId6"/>
    <p:sldId id="261" r:id="rId7"/>
    <p:sldId id="27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840" y="-13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6F0BF-7A60-45E7-9195-75AAA14E5634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9CFE41DB-7776-4395-A2D8-E4A7F70A83BD}">
      <dgm:prSet phldrT="[Text]"/>
      <dgm:spPr/>
      <dgm:t>
        <a:bodyPr/>
        <a:lstStyle/>
        <a:p>
          <a:r>
            <a:rPr lang="de-DE" dirty="0" smtClean="0">
              <a:latin typeface="Fira Code" panose="020B0509050000020004" pitchFamily="49" charset="0"/>
              <a:ea typeface="Fira Code" panose="020B0509050000020004" pitchFamily="49" charset="0"/>
            </a:rPr>
            <a:t>Plus</a:t>
          </a:r>
          <a:endParaRPr lang="en-GB" dirty="0">
            <a:latin typeface="Fira Code" panose="020B0509050000020004" pitchFamily="49" charset="0"/>
            <a:ea typeface="Fira Code" panose="020B0509050000020004" pitchFamily="49" charset="0"/>
          </a:endParaRPr>
        </a:p>
      </dgm:t>
    </dgm:pt>
    <dgm:pt modelId="{85A9CB64-B3DB-4D89-89B8-94F274638DDA}" type="parTrans" cxnId="{E9E0EF59-B65C-4B14-8A6F-138112C3D309}">
      <dgm:prSet/>
      <dgm:spPr/>
      <dgm:t>
        <a:bodyPr/>
        <a:lstStyle/>
        <a:p>
          <a:endParaRPr lang="en-GB">
            <a:latin typeface="Fira Code" panose="020B0509050000020004" pitchFamily="49" charset="0"/>
            <a:ea typeface="Fira Code" panose="020B0509050000020004" pitchFamily="49" charset="0"/>
          </a:endParaRPr>
        </a:p>
      </dgm:t>
    </dgm:pt>
    <dgm:pt modelId="{231D0FD1-D4E0-4429-B18F-3C2EFAFBE9B0}" type="sibTrans" cxnId="{E9E0EF59-B65C-4B14-8A6F-138112C3D309}">
      <dgm:prSet/>
      <dgm:spPr/>
      <dgm:t>
        <a:bodyPr/>
        <a:lstStyle/>
        <a:p>
          <a:endParaRPr lang="en-GB">
            <a:latin typeface="Fira Code" panose="020B0509050000020004" pitchFamily="49" charset="0"/>
            <a:ea typeface="Fira Code" panose="020B0509050000020004" pitchFamily="49" charset="0"/>
          </a:endParaRPr>
        </a:p>
      </dgm:t>
    </dgm:pt>
    <dgm:pt modelId="{751424E5-6139-4E17-9222-A7D8623CC98F}">
      <dgm:prSet phldrT="[Text]"/>
      <dgm:spPr/>
      <dgm:t>
        <a:bodyPr/>
        <a:lstStyle/>
        <a:p>
          <a:r>
            <a:rPr lang="de-DE" dirty="0" err="1" smtClean="0">
              <a:latin typeface="Fira Code" panose="020B0509050000020004" pitchFamily="49" charset="0"/>
              <a:ea typeface="Fira Code" panose="020B0509050000020004" pitchFamily="49" charset="0"/>
            </a:rPr>
            <a:t>Int</a:t>
          </a:r>
          <a:r>
            <a:rPr lang="de-DE" dirty="0" smtClean="0">
              <a:latin typeface="Fira Code" panose="020B0509050000020004" pitchFamily="49" charset="0"/>
              <a:ea typeface="Fira Code" panose="020B0509050000020004" pitchFamily="49" charset="0"/>
            </a:rPr>
            <a:t>(2)</a:t>
          </a:r>
          <a:endParaRPr lang="en-GB" dirty="0">
            <a:latin typeface="Fira Code" panose="020B0509050000020004" pitchFamily="49" charset="0"/>
            <a:ea typeface="Fira Code" panose="020B0509050000020004" pitchFamily="49" charset="0"/>
          </a:endParaRPr>
        </a:p>
      </dgm:t>
    </dgm:pt>
    <dgm:pt modelId="{B0B7AC28-BF96-4678-A87C-1EAD577F66C6}" type="parTrans" cxnId="{574B7D48-7474-4978-B5B8-EAF87A5941FD}">
      <dgm:prSet/>
      <dgm:spPr/>
      <dgm:t>
        <a:bodyPr/>
        <a:lstStyle/>
        <a:p>
          <a:endParaRPr lang="en-GB">
            <a:latin typeface="Fira Code" panose="020B0509050000020004" pitchFamily="49" charset="0"/>
            <a:ea typeface="Fira Code" panose="020B0509050000020004" pitchFamily="49" charset="0"/>
          </a:endParaRPr>
        </a:p>
      </dgm:t>
    </dgm:pt>
    <dgm:pt modelId="{7F881C1D-7C5F-4AD3-B04B-1FBBD90A5205}" type="sibTrans" cxnId="{574B7D48-7474-4978-B5B8-EAF87A5941FD}">
      <dgm:prSet/>
      <dgm:spPr/>
      <dgm:t>
        <a:bodyPr/>
        <a:lstStyle/>
        <a:p>
          <a:endParaRPr lang="en-GB">
            <a:latin typeface="Fira Code" panose="020B0509050000020004" pitchFamily="49" charset="0"/>
            <a:ea typeface="Fira Code" panose="020B0509050000020004" pitchFamily="49" charset="0"/>
          </a:endParaRPr>
        </a:p>
      </dgm:t>
    </dgm:pt>
    <dgm:pt modelId="{73C93712-BB37-4B9C-A814-FD42239C58E6}">
      <dgm:prSet phldrT="[Text]"/>
      <dgm:spPr/>
      <dgm:t>
        <a:bodyPr/>
        <a:lstStyle/>
        <a:p>
          <a:r>
            <a:rPr lang="de-DE" dirty="0" smtClean="0">
              <a:latin typeface="Fira Code" panose="020B0509050000020004" pitchFamily="49" charset="0"/>
              <a:ea typeface="Fira Code" panose="020B0509050000020004" pitchFamily="49" charset="0"/>
            </a:rPr>
            <a:t>Times</a:t>
          </a:r>
          <a:endParaRPr lang="en-GB" dirty="0">
            <a:latin typeface="Fira Code" panose="020B0509050000020004" pitchFamily="49" charset="0"/>
            <a:ea typeface="Fira Code" panose="020B0509050000020004" pitchFamily="49" charset="0"/>
          </a:endParaRPr>
        </a:p>
      </dgm:t>
    </dgm:pt>
    <dgm:pt modelId="{53F78C66-BF77-43C5-8018-93318EE68F54}" type="parTrans" cxnId="{AEED34F6-CB43-4479-899F-495BBDB1A13C}">
      <dgm:prSet/>
      <dgm:spPr/>
      <dgm:t>
        <a:bodyPr/>
        <a:lstStyle/>
        <a:p>
          <a:endParaRPr lang="en-GB">
            <a:latin typeface="Fira Code" panose="020B0509050000020004" pitchFamily="49" charset="0"/>
            <a:ea typeface="Fira Code" panose="020B0509050000020004" pitchFamily="49" charset="0"/>
          </a:endParaRPr>
        </a:p>
      </dgm:t>
    </dgm:pt>
    <dgm:pt modelId="{5C72D9BB-4FC2-452A-A9D3-4A6F56E1D743}" type="sibTrans" cxnId="{AEED34F6-CB43-4479-899F-495BBDB1A13C}">
      <dgm:prSet/>
      <dgm:spPr/>
      <dgm:t>
        <a:bodyPr/>
        <a:lstStyle/>
        <a:p>
          <a:endParaRPr lang="en-GB">
            <a:latin typeface="Fira Code" panose="020B0509050000020004" pitchFamily="49" charset="0"/>
            <a:ea typeface="Fira Code" panose="020B0509050000020004" pitchFamily="49" charset="0"/>
          </a:endParaRPr>
        </a:p>
      </dgm:t>
    </dgm:pt>
    <dgm:pt modelId="{AF630747-2A84-4313-A340-725782D8363F}">
      <dgm:prSet phldrT="[Text]"/>
      <dgm:spPr/>
      <dgm:t>
        <a:bodyPr/>
        <a:lstStyle/>
        <a:p>
          <a:r>
            <a:rPr lang="de-DE" dirty="0" err="1" smtClean="0">
              <a:latin typeface="Fira Code" panose="020B0509050000020004" pitchFamily="49" charset="0"/>
              <a:ea typeface="Fira Code" panose="020B0509050000020004" pitchFamily="49" charset="0"/>
            </a:rPr>
            <a:t>Int</a:t>
          </a:r>
          <a:r>
            <a:rPr lang="de-DE" dirty="0" smtClean="0">
              <a:latin typeface="Fira Code" panose="020B0509050000020004" pitchFamily="49" charset="0"/>
              <a:ea typeface="Fira Code" panose="020B0509050000020004" pitchFamily="49" charset="0"/>
            </a:rPr>
            <a:t>(4)</a:t>
          </a:r>
          <a:endParaRPr lang="en-GB" dirty="0">
            <a:latin typeface="Fira Code" panose="020B0509050000020004" pitchFamily="49" charset="0"/>
            <a:ea typeface="Fira Code" panose="020B0509050000020004" pitchFamily="49" charset="0"/>
          </a:endParaRPr>
        </a:p>
      </dgm:t>
    </dgm:pt>
    <dgm:pt modelId="{0680A7E3-46E4-415B-88C9-2E561A6D8393}" type="parTrans" cxnId="{85DD575A-25F9-4DE7-8376-E82944035C20}">
      <dgm:prSet/>
      <dgm:spPr/>
      <dgm:t>
        <a:bodyPr/>
        <a:lstStyle/>
        <a:p>
          <a:endParaRPr lang="en-GB">
            <a:latin typeface="Fira Code" panose="020B0509050000020004" pitchFamily="49" charset="0"/>
            <a:ea typeface="Fira Code" panose="020B0509050000020004" pitchFamily="49" charset="0"/>
          </a:endParaRPr>
        </a:p>
      </dgm:t>
    </dgm:pt>
    <dgm:pt modelId="{ACC40FE6-8714-4A7D-8565-A6DEAAAEA5BF}" type="sibTrans" cxnId="{85DD575A-25F9-4DE7-8376-E82944035C20}">
      <dgm:prSet/>
      <dgm:spPr/>
      <dgm:t>
        <a:bodyPr/>
        <a:lstStyle/>
        <a:p>
          <a:endParaRPr lang="en-GB">
            <a:latin typeface="Fira Code" panose="020B0509050000020004" pitchFamily="49" charset="0"/>
            <a:ea typeface="Fira Code" panose="020B0509050000020004" pitchFamily="49" charset="0"/>
          </a:endParaRPr>
        </a:p>
      </dgm:t>
    </dgm:pt>
    <dgm:pt modelId="{B7517EB3-F376-47FE-9D0F-871A259E35F7}">
      <dgm:prSet phldrT="[Text]"/>
      <dgm:spPr/>
      <dgm:t>
        <a:bodyPr/>
        <a:lstStyle/>
        <a:p>
          <a:r>
            <a:rPr lang="de-DE" dirty="0" err="1" smtClean="0">
              <a:latin typeface="Fira Code" panose="020B0509050000020004" pitchFamily="49" charset="0"/>
              <a:ea typeface="Fira Code" panose="020B0509050000020004" pitchFamily="49" charset="0"/>
            </a:rPr>
            <a:t>Int</a:t>
          </a:r>
          <a:r>
            <a:rPr lang="de-DE" dirty="0" smtClean="0">
              <a:latin typeface="Fira Code" panose="020B0509050000020004" pitchFamily="49" charset="0"/>
              <a:ea typeface="Fira Code" panose="020B0509050000020004" pitchFamily="49" charset="0"/>
            </a:rPr>
            <a:t>(5)</a:t>
          </a:r>
          <a:endParaRPr lang="en-GB" dirty="0">
            <a:latin typeface="Fira Code" panose="020B0509050000020004" pitchFamily="49" charset="0"/>
            <a:ea typeface="Fira Code" panose="020B0509050000020004" pitchFamily="49" charset="0"/>
          </a:endParaRPr>
        </a:p>
      </dgm:t>
    </dgm:pt>
    <dgm:pt modelId="{66EAF524-F137-410D-92D3-79CCB8A068C8}" type="parTrans" cxnId="{9A5AAC8C-07DC-46B3-9915-1107C46BE6BC}">
      <dgm:prSet/>
      <dgm:spPr/>
      <dgm:t>
        <a:bodyPr/>
        <a:lstStyle/>
        <a:p>
          <a:endParaRPr lang="en-GB">
            <a:latin typeface="Fira Code" panose="020B0509050000020004" pitchFamily="49" charset="0"/>
            <a:ea typeface="Fira Code" panose="020B0509050000020004" pitchFamily="49" charset="0"/>
          </a:endParaRPr>
        </a:p>
      </dgm:t>
    </dgm:pt>
    <dgm:pt modelId="{E9B5E1DF-DD01-4752-8049-1CEFE8AFE949}" type="sibTrans" cxnId="{9A5AAC8C-07DC-46B3-9915-1107C46BE6BC}">
      <dgm:prSet/>
      <dgm:spPr/>
      <dgm:t>
        <a:bodyPr/>
        <a:lstStyle/>
        <a:p>
          <a:endParaRPr lang="en-GB">
            <a:latin typeface="Fira Code" panose="020B0509050000020004" pitchFamily="49" charset="0"/>
            <a:ea typeface="Fira Code" panose="020B0509050000020004" pitchFamily="49" charset="0"/>
          </a:endParaRPr>
        </a:p>
      </dgm:t>
    </dgm:pt>
    <dgm:pt modelId="{8EED3D9B-CE58-4678-AF3F-2DB019EF5951}" type="pres">
      <dgm:prSet presAssocID="{6F06F0BF-7A60-45E7-9195-75AAA14E563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5B40F205-68B7-4A98-93B8-2F2A984AE444}" type="pres">
      <dgm:prSet presAssocID="{9CFE41DB-7776-4395-A2D8-E4A7F70A83BD}" presName="hierRoot1" presStyleCnt="0"/>
      <dgm:spPr/>
    </dgm:pt>
    <dgm:pt modelId="{1E961080-06A8-4FF5-88E6-293E00C99F53}" type="pres">
      <dgm:prSet presAssocID="{9CFE41DB-7776-4395-A2D8-E4A7F70A83BD}" presName="composite" presStyleCnt="0"/>
      <dgm:spPr/>
    </dgm:pt>
    <dgm:pt modelId="{25918027-F3E7-4D6B-928E-37B935131DBD}" type="pres">
      <dgm:prSet presAssocID="{9CFE41DB-7776-4395-A2D8-E4A7F70A83BD}" presName="background" presStyleLbl="node0" presStyleIdx="0" presStyleCnt="1"/>
      <dgm:spPr/>
    </dgm:pt>
    <dgm:pt modelId="{378F7F85-E7CF-4492-A0D4-50992C926609}" type="pres">
      <dgm:prSet presAssocID="{9CFE41DB-7776-4395-A2D8-E4A7F70A83B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00ACC38-721D-4A27-964C-95B6CD32F9AE}" type="pres">
      <dgm:prSet presAssocID="{9CFE41DB-7776-4395-A2D8-E4A7F70A83BD}" presName="hierChild2" presStyleCnt="0"/>
      <dgm:spPr/>
    </dgm:pt>
    <dgm:pt modelId="{17A2E849-A790-41BE-AD07-0267D185A4A2}" type="pres">
      <dgm:prSet presAssocID="{B0B7AC28-BF96-4678-A87C-1EAD577F66C6}" presName="Name10" presStyleLbl="parChTrans1D2" presStyleIdx="0" presStyleCnt="2"/>
      <dgm:spPr/>
      <dgm:t>
        <a:bodyPr/>
        <a:lstStyle/>
        <a:p>
          <a:endParaRPr lang="en-GB"/>
        </a:p>
      </dgm:t>
    </dgm:pt>
    <dgm:pt modelId="{18F68049-B5C2-44BA-967A-0527747383C7}" type="pres">
      <dgm:prSet presAssocID="{751424E5-6139-4E17-9222-A7D8623CC98F}" presName="hierRoot2" presStyleCnt="0"/>
      <dgm:spPr/>
    </dgm:pt>
    <dgm:pt modelId="{BFDEB991-29EB-4A08-BD3F-B1803483D8B3}" type="pres">
      <dgm:prSet presAssocID="{751424E5-6139-4E17-9222-A7D8623CC98F}" presName="composite2" presStyleCnt="0"/>
      <dgm:spPr/>
    </dgm:pt>
    <dgm:pt modelId="{E807358D-257E-4355-B008-EC80612ECFC2}" type="pres">
      <dgm:prSet presAssocID="{751424E5-6139-4E17-9222-A7D8623CC98F}" presName="background2" presStyleLbl="node2" presStyleIdx="0" presStyleCnt="2"/>
      <dgm:spPr/>
    </dgm:pt>
    <dgm:pt modelId="{7FE9EB04-767A-4E1A-8607-44048CA71588}" type="pres">
      <dgm:prSet presAssocID="{751424E5-6139-4E17-9222-A7D8623CC98F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E15EAC7-1C2B-409C-832D-DA2338F78F82}" type="pres">
      <dgm:prSet presAssocID="{751424E5-6139-4E17-9222-A7D8623CC98F}" presName="hierChild3" presStyleCnt="0"/>
      <dgm:spPr/>
    </dgm:pt>
    <dgm:pt modelId="{0D272560-FE75-4D55-BB5F-310FA628E78D}" type="pres">
      <dgm:prSet presAssocID="{53F78C66-BF77-43C5-8018-93318EE68F54}" presName="Name10" presStyleLbl="parChTrans1D2" presStyleIdx="1" presStyleCnt="2"/>
      <dgm:spPr/>
      <dgm:t>
        <a:bodyPr/>
        <a:lstStyle/>
        <a:p>
          <a:endParaRPr lang="en-GB"/>
        </a:p>
      </dgm:t>
    </dgm:pt>
    <dgm:pt modelId="{DA2124B1-3D66-49F4-B4E4-86686423B9D5}" type="pres">
      <dgm:prSet presAssocID="{73C93712-BB37-4B9C-A814-FD42239C58E6}" presName="hierRoot2" presStyleCnt="0"/>
      <dgm:spPr/>
    </dgm:pt>
    <dgm:pt modelId="{C356FEC8-127B-482D-9A26-57699F614C8D}" type="pres">
      <dgm:prSet presAssocID="{73C93712-BB37-4B9C-A814-FD42239C58E6}" presName="composite2" presStyleCnt="0"/>
      <dgm:spPr/>
    </dgm:pt>
    <dgm:pt modelId="{8E1CAB3F-0E6E-4285-BEA8-3FB5AE433B90}" type="pres">
      <dgm:prSet presAssocID="{73C93712-BB37-4B9C-A814-FD42239C58E6}" presName="background2" presStyleLbl="node2" presStyleIdx="1" presStyleCnt="2"/>
      <dgm:spPr/>
    </dgm:pt>
    <dgm:pt modelId="{800EEF52-32BF-4EBD-BADA-72798E386386}" type="pres">
      <dgm:prSet presAssocID="{73C93712-BB37-4B9C-A814-FD42239C58E6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C2796F8-D3DC-4600-AC5A-CD5FAF2E2263}" type="pres">
      <dgm:prSet presAssocID="{73C93712-BB37-4B9C-A814-FD42239C58E6}" presName="hierChild3" presStyleCnt="0"/>
      <dgm:spPr/>
    </dgm:pt>
    <dgm:pt modelId="{65A113D2-53E0-4858-ADAB-C907A2E47040}" type="pres">
      <dgm:prSet presAssocID="{0680A7E3-46E4-415B-88C9-2E561A6D8393}" presName="Name17" presStyleLbl="parChTrans1D3" presStyleIdx="0" presStyleCnt="2"/>
      <dgm:spPr/>
      <dgm:t>
        <a:bodyPr/>
        <a:lstStyle/>
        <a:p>
          <a:endParaRPr lang="en-GB"/>
        </a:p>
      </dgm:t>
    </dgm:pt>
    <dgm:pt modelId="{D1D46579-66D4-4847-8FD9-CB7F05917DA0}" type="pres">
      <dgm:prSet presAssocID="{AF630747-2A84-4313-A340-725782D8363F}" presName="hierRoot3" presStyleCnt="0"/>
      <dgm:spPr/>
    </dgm:pt>
    <dgm:pt modelId="{9886E98F-815E-438B-9713-76EA6ECE07B9}" type="pres">
      <dgm:prSet presAssocID="{AF630747-2A84-4313-A340-725782D8363F}" presName="composite3" presStyleCnt="0"/>
      <dgm:spPr/>
    </dgm:pt>
    <dgm:pt modelId="{97390EA7-3AE5-47EC-8401-BCAF9DF92745}" type="pres">
      <dgm:prSet presAssocID="{AF630747-2A84-4313-A340-725782D8363F}" presName="background3" presStyleLbl="node3" presStyleIdx="0" presStyleCnt="2"/>
      <dgm:spPr/>
    </dgm:pt>
    <dgm:pt modelId="{80A83F40-F9FC-4705-B77A-7D4DE39A7C80}" type="pres">
      <dgm:prSet presAssocID="{AF630747-2A84-4313-A340-725782D8363F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F2FC133-BB00-4FFB-98B3-6B20A0FC0C98}" type="pres">
      <dgm:prSet presAssocID="{AF630747-2A84-4313-A340-725782D8363F}" presName="hierChild4" presStyleCnt="0"/>
      <dgm:spPr/>
    </dgm:pt>
    <dgm:pt modelId="{93471BB5-7150-4AB2-94B3-8ECFE9A5100D}" type="pres">
      <dgm:prSet presAssocID="{66EAF524-F137-410D-92D3-79CCB8A068C8}" presName="Name17" presStyleLbl="parChTrans1D3" presStyleIdx="1" presStyleCnt="2"/>
      <dgm:spPr/>
      <dgm:t>
        <a:bodyPr/>
        <a:lstStyle/>
        <a:p>
          <a:endParaRPr lang="en-GB"/>
        </a:p>
      </dgm:t>
    </dgm:pt>
    <dgm:pt modelId="{95E9C666-E743-49DD-9B3E-D34FC98CAB93}" type="pres">
      <dgm:prSet presAssocID="{B7517EB3-F376-47FE-9D0F-871A259E35F7}" presName="hierRoot3" presStyleCnt="0"/>
      <dgm:spPr/>
    </dgm:pt>
    <dgm:pt modelId="{A79E2AF7-2DDB-4A69-A079-A080B9DEE52C}" type="pres">
      <dgm:prSet presAssocID="{B7517EB3-F376-47FE-9D0F-871A259E35F7}" presName="composite3" presStyleCnt="0"/>
      <dgm:spPr/>
    </dgm:pt>
    <dgm:pt modelId="{32F651F8-61AE-45B7-96B7-E1F2042563FD}" type="pres">
      <dgm:prSet presAssocID="{B7517EB3-F376-47FE-9D0F-871A259E35F7}" presName="background3" presStyleLbl="node3" presStyleIdx="1" presStyleCnt="2"/>
      <dgm:spPr/>
    </dgm:pt>
    <dgm:pt modelId="{D6E71BEE-6B86-41AB-A5CC-CB2F61A59CB4}" type="pres">
      <dgm:prSet presAssocID="{B7517EB3-F376-47FE-9D0F-871A259E35F7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F8113D1-4A6D-4A35-8DAB-F1AC381F100C}" type="pres">
      <dgm:prSet presAssocID="{B7517EB3-F376-47FE-9D0F-871A259E35F7}" presName="hierChild4" presStyleCnt="0"/>
      <dgm:spPr/>
    </dgm:pt>
  </dgm:ptLst>
  <dgm:cxnLst>
    <dgm:cxn modelId="{A4DB79FA-2043-4CCB-BE11-BD03F579DBE2}" type="presOf" srcId="{0680A7E3-46E4-415B-88C9-2E561A6D8393}" destId="{65A113D2-53E0-4858-ADAB-C907A2E47040}" srcOrd="0" destOrd="0" presId="urn:microsoft.com/office/officeart/2005/8/layout/hierarchy1"/>
    <dgm:cxn modelId="{AEED34F6-CB43-4479-899F-495BBDB1A13C}" srcId="{9CFE41DB-7776-4395-A2D8-E4A7F70A83BD}" destId="{73C93712-BB37-4B9C-A814-FD42239C58E6}" srcOrd="1" destOrd="0" parTransId="{53F78C66-BF77-43C5-8018-93318EE68F54}" sibTransId="{5C72D9BB-4FC2-452A-A9D3-4A6F56E1D743}"/>
    <dgm:cxn modelId="{EEF7D32D-68BF-404C-A179-4D2CD83E637D}" type="presOf" srcId="{73C93712-BB37-4B9C-A814-FD42239C58E6}" destId="{800EEF52-32BF-4EBD-BADA-72798E386386}" srcOrd="0" destOrd="0" presId="urn:microsoft.com/office/officeart/2005/8/layout/hierarchy1"/>
    <dgm:cxn modelId="{F73577E4-763A-4D9E-A2E0-52C98613325F}" type="presOf" srcId="{B7517EB3-F376-47FE-9D0F-871A259E35F7}" destId="{D6E71BEE-6B86-41AB-A5CC-CB2F61A59CB4}" srcOrd="0" destOrd="0" presId="urn:microsoft.com/office/officeart/2005/8/layout/hierarchy1"/>
    <dgm:cxn modelId="{80E4113B-3B61-4BCC-BA45-590BFC720949}" type="presOf" srcId="{53F78C66-BF77-43C5-8018-93318EE68F54}" destId="{0D272560-FE75-4D55-BB5F-310FA628E78D}" srcOrd="0" destOrd="0" presId="urn:microsoft.com/office/officeart/2005/8/layout/hierarchy1"/>
    <dgm:cxn modelId="{FF8E507A-FA27-4655-B119-A19C29869E11}" type="presOf" srcId="{AF630747-2A84-4313-A340-725782D8363F}" destId="{80A83F40-F9FC-4705-B77A-7D4DE39A7C80}" srcOrd="0" destOrd="0" presId="urn:microsoft.com/office/officeart/2005/8/layout/hierarchy1"/>
    <dgm:cxn modelId="{BDEF7324-5A20-4D14-B701-B9243284A0DB}" type="presOf" srcId="{751424E5-6139-4E17-9222-A7D8623CC98F}" destId="{7FE9EB04-767A-4E1A-8607-44048CA71588}" srcOrd="0" destOrd="0" presId="urn:microsoft.com/office/officeart/2005/8/layout/hierarchy1"/>
    <dgm:cxn modelId="{9A5AAC8C-07DC-46B3-9915-1107C46BE6BC}" srcId="{73C93712-BB37-4B9C-A814-FD42239C58E6}" destId="{B7517EB3-F376-47FE-9D0F-871A259E35F7}" srcOrd="1" destOrd="0" parTransId="{66EAF524-F137-410D-92D3-79CCB8A068C8}" sibTransId="{E9B5E1DF-DD01-4752-8049-1CEFE8AFE949}"/>
    <dgm:cxn modelId="{D84513CF-CF9C-4B3A-BAD1-7BB538F49832}" type="presOf" srcId="{9CFE41DB-7776-4395-A2D8-E4A7F70A83BD}" destId="{378F7F85-E7CF-4492-A0D4-50992C926609}" srcOrd="0" destOrd="0" presId="urn:microsoft.com/office/officeart/2005/8/layout/hierarchy1"/>
    <dgm:cxn modelId="{1CE3D298-3682-40FC-B2A6-4A2A540EBBD8}" type="presOf" srcId="{66EAF524-F137-410D-92D3-79CCB8A068C8}" destId="{93471BB5-7150-4AB2-94B3-8ECFE9A5100D}" srcOrd="0" destOrd="0" presId="urn:microsoft.com/office/officeart/2005/8/layout/hierarchy1"/>
    <dgm:cxn modelId="{E9E0EF59-B65C-4B14-8A6F-138112C3D309}" srcId="{6F06F0BF-7A60-45E7-9195-75AAA14E5634}" destId="{9CFE41DB-7776-4395-A2D8-E4A7F70A83BD}" srcOrd="0" destOrd="0" parTransId="{85A9CB64-B3DB-4D89-89B8-94F274638DDA}" sibTransId="{231D0FD1-D4E0-4429-B18F-3C2EFAFBE9B0}"/>
    <dgm:cxn modelId="{BAFA2C7A-416F-4C62-A482-0E8DB955FFBE}" type="presOf" srcId="{B0B7AC28-BF96-4678-A87C-1EAD577F66C6}" destId="{17A2E849-A790-41BE-AD07-0267D185A4A2}" srcOrd="0" destOrd="0" presId="urn:microsoft.com/office/officeart/2005/8/layout/hierarchy1"/>
    <dgm:cxn modelId="{EA5E824C-4656-4C73-A191-775E320D7812}" type="presOf" srcId="{6F06F0BF-7A60-45E7-9195-75AAA14E5634}" destId="{8EED3D9B-CE58-4678-AF3F-2DB019EF5951}" srcOrd="0" destOrd="0" presId="urn:microsoft.com/office/officeart/2005/8/layout/hierarchy1"/>
    <dgm:cxn modelId="{85DD575A-25F9-4DE7-8376-E82944035C20}" srcId="{73C93712-BB37-4B9C-A814-FD42239C58E6}" destId="{AF630747-2A84-4313-A340-725782D8363F}" srcOrd="0" destOrd="0" parTransId="{0680A7E3-46E4-415B-88C9-2E561A6D8393}" sibTransId="{ACC40FE6-8714-4A7D-8565-A6DEAAAEA5BF}"/>
    <dgm:cxn modelId="{574B7D48-7474-4978-B5B8-EAF87A5941FD}" srcId="{9CFE41DB-7776-4395-A2D8-E4A7F70A83BD}" destId="{751424E5-6139-4E17-9222-A7D8623CC98F}" srcOrd="0" destOrd="0" parTransId="{B0B7AC28-BF96-4678-A87C-1EAD577F66C6}" sibTransId="{7F881C1D-7C5F-4AD3-B04B-1FBBD90A5205}"/>
    <dgm:cxn modelId="{C948BC0F-BC0B-4C57-AA9D-1333B7E16879}" type="presParOf" srcId="{8EED3D9B-CE58-4678-AF3F-2DB019EF5951}" destId="{5B40F205-68B7-4A98-93B8-2F2A984AE444}" srcOrd="0" destOrd="0" presId="urn:microsoft.com/office/officeart/2005/8/layout/hierarchy1"/>
    <dgm:cxn modelId="{AF993542-70C8-4EA9-9D7C-86E5CC7F552F}" type="presParOf" srcId="{5B40F205-68B7-4A98-93B8-2F2A984AE444}" destId="{1E961080-06A8-4FF5-88E6-293E00C99F53}" srcOrd="0" destOrd="0" presId="urn:microsoft.com/office/officeart/2005/8/layout/hierarchy1"/>
    <dgm:cxn modelId="{9DFB153D-06CE-4685-8DB8-918934844C10}" type="presParOf" srcId="{1E961080-06A8-4FF5-88E6-293E00C99F53}" destId="{25918027-F3E7-4D6B-928E-37B935131DBD}" srcOrd="0" destOrd="0" presId="urn:microsoft.com/office/officeart/2005/8/layout/hierarchy1"/>
    <dgm:cxn modelId="{85B39684-42C5-42E7-879E-24012079C627}" type="presParOf" srcId="{1E961080-06A8-4FF5-88E6-293E00C99F53}" destId="{378F7F85-E7CF-4492-A0D4-50992C926609}" srcOrd="1" destOrd="0" presId="urn:microsoft.com/office/officeart/2005/8/layout/hierarchy1"/>
    <dgm:cxn modelId="{E99FAA68-023E-481E-B9CE-368C08EAF428}" type="presParOf" srcId="{5B40F205-68B7-4A98-93B8-2F2A984AE444}" destId="{100ACC38-721D-4A27-964C-95B6CD32F9AE}" srcOrd="1" destOrd="0" presId="urn:microsoft.com/office/officeart/2005/8/layout/hierarchy1"/>
    <dgm:cxn modelId="{49F1BD21-A2FF-44F1-B71A-AF7B216CD2E6}" type="presParOf" srcId="{100ACC38-721D-4A27-964C-95B6CD32F9AE}" destId="{17A2E849-A790-41BE-AD07-0267D185A4A2}" srcOrd="0" destOrd="0" presId="urn:microsoft.com/office/officeart/2005/8/layout/hierarchy1"/>
    <dgm:cxn modelId="{BB498044-0A41-4A9D-8C45-43F7FC769929}" type="presParOf" srcId="{100ACC38-721D-4A27-964C-95B6CD32F9AE}" destId="{18F68049-B5C2-44BA-967A-0527747383C7}" srcOrd="1" destOrd="0" presId="urn:microsoft.com/office/officeart/2005/8/layout/hierarchy1"/>
    <dgm:cxn modelId="{D492FD70-7251-47C9-965E-083774A8EB7C}" type="presParOf" srcId="{18F68049-B5C2-44BA-967A-0527747383C7}" destId="{BFDEB991-29EB-4A08-BD3F-B1803483D8B3}" srcOrd="0" destOrd="0" presId="urn:microsoft.com/office/officeart/2005/8/layout/hierarchy1"/>
    <dgm:cxn modelId="{5C22A5AE-BC6B-4E1B-A57F-636BDBC73EAD}" type="presParOf" srcId="{BFDEB991-29EB-4A08-BD3F-B1803483D8B3}" destId="{E807358D-257E-4355-B008-EC80612ECFC2}" srcOrd="0" destOrd="0" presId="urn:microsoft.com/office/officeart/2005/8/layout/hierarchy1"/>
    <dgm:cxn modelId="{25F88468-A351-40CF-910B-1FBE74068E90}" type="presParOf" srcId="{BFDEB991-29EB-4A08-BD3F-B1803483D8B3}" destId="{7FE9EB04-767A-4E1A-8607-44048CA71588}" srcOrd="1" destOrd="0" presId="urn:microsoft.com/office/officeart/2005/8/layout/hierarchy1"/>
    <dgm:cxn modelId="{94CFC52C-7097-42C3-9150-E7523C4EF773}" type="presParOf" srcId="{18F68049-B5C2-44BA-967A-0527747383C7}" destId="{AE15EAC7-1C2B-409C-832D-DA2338F78F82}" srcOrd="1" destOrd="0" presId="urn:microsoft.com/office/officeart/2005/8/layout/hierarchy1"/>
    <dgm:cxn modelId="{B538378A-F3AB-4A19-BA2C-939F42F23A00}" type="presParOf" srcId="{100ACC38-721D-4A27-964C-95B6CD32F9AE}" destId="{0D272560-FE75-4D55-BB5F-310FA628E78D}" srcOrd="2" destOrd="0" presId="urn:microsoft.com/office/officeart/2005/8/layout/hierarchy1"/>
    <dgm:cxn modelId="{A947A5D0-FB1C-47B2-B748-5A37A7C8EB52}" type="presParOf" srcId="{100ACC38-721D-4A27-964C-95B6CD32F9AE}" destId="{DA2124B1-3D66-49F4-B4E4-86686423B9D5}" srcOrd="3" destOrd="0" presId="urn:microsoft.com/office/officeart/2005/8/layout/hierarchy1"/>
    <dgm:cxn modelId="{ECBB4595-EFE7-4929-A568-3422480D0230}" type="presParOf" srcId="{DA2124B1-3D66-49F4-B4E4-86686423B9D5}" destId="{C356FEC8-127B-482D-9A26-57699F614C8D}" srcOrd="0" destOrd="0" presId="urn:microsoft.com/office/officeart/2005/8/layout/hierarchy1"/>
    <dgm:cxn modelId="{5AD50E84-A546-4086-9580-40987AD0F6CE}" type="presParOf" srcId="{C356FEC8-127B-482D-9A26-57699F614C8D}" destId="{8E1CAB3F-0E6E-4285-BEA8-3FB5AE433B90}" srcOrd="0" destOrd="0" presId="urn:microsoft.com/office/officeart/2005/8/layout/hierarchy1"/>
    <dgm:cxn modelId="{49933848-D263-4DBE-9F35-4310A4982551}" type="presParOf" srcId="{C356FEC8-127B-482D-9A26-57699F614C8D}" destId="{800EEF52-32BF-4EBD-BADA-72798E386386}" srcOrd="1" destOrd="0" presId="urn:microsoft.com/office/officeart/2005/8/layout/hierarchy1"/>
    <dgm:cxn modelId="{BE710522-6423-47CE-856A-945FC4E0E210}" type="presParOf" srcId="{DA2124B1-3D66-49F4-B4E4-86686423B9D5}" destId="{1C2796F8-D3DC-4600-AC5A-CD5FAF2E2263}" srcOrd="1" destOrd="0" presId="urn:microsoft.com/office/officeart/2005/8/layout/hierarchy1"/>
    <dgm:cxn modelId="{955B2640-6EFB-40B1-A92C-3F5D1A5367C2}" type="presParOf" srcId="{1C2796F8-D3DC-4600-AC5A-CD5FAF2E2263}" destId="{65A113D2-53E0-4858-ADAB-C907A2E47040}" srcOrd="0" destOrd="0" presId="urn:microsoft.com/office/officeart/2005/8/layout/hierarchy1"/>
    <dgm:cxn modelId="{DF848E5D-CDCA-4D9E-94E6-BA32780BFD6A}" type="presParOf" srcId="{1C2796F8-D3DC-4600-AC5A-CD5FAF2E2263}" destId="{D1D46579-66D4-4847-8FD9-CB7F05917DA0}" srcOrd="1" destOrd="0" presId="urn:microsoft.com/office/officeart/2005/8/layout/hierarchy1"/>
    <dgm:cxn modelId="{5233353B-67DB-4573-BE35-214D1BEF0BBE}" type="presParOf" srcId="{D1D46579-66D4-4847-8FD9-CB7F05917DA0}" destId="{9886E98F-815E-438B-9713-76EA6ECE07B9}" srcOrd="0" destOrd="0" presId="urn:microsoft.com/office/officeart/2005/8/layout/hierarchy1"/>
    <dgm:cxn modelId="{052B3639-514A-4359-8AEC-1F152BA52B9C}" type="presParOf" srcId="{9886E98F-815E-438B-9713-76EA6ECE07B9}" destId="{97390EA7-3AE5-47EC-8401-BCAF9DF92745}" srcOrd="0" destOrd="0" presId="urn:microsoft.com/office/officeart/2005/8/layout/hierarchy1"/>
    <dgm:cxn modelId="{3926F63C-D7F7-42EA-AF15-17809B2206AA}" type="presParOf" srcId="{9886E98F-815E-438B-9713-76EA6ECE07B9}" destId="{80A83F40-F9FC-4705-B77A-7D4DE39A7C80}" srcOrd="1" destOrd="0" presId="urn:microsoft.com/office/officeart/2005/8/layout/hierarchy1"/>
    <dgm:cxn modelId="{87E0F0BD-D855-4F61-B5AF-A9DAF76341E4}" type="presParOf" srcId="{D1D46579-66D4-4847-8FD9-CB7F05917DA0}" destId="{9F2FC133-BB00-4FFB-98B3-6B20A0FC0C98}" srcOrd="1" destOrd="0" presId="urn:microsoft.com/office/officeart/2005/8/layout/hierarchy1"/>
    <dgm:cxn modelId="{EB6AA3F0-891F-4C2F-8E69-57ABF514D568}" type="presParOf" srcId="{1C2796F8-D3DC-4600-AC5A-CD5FAF2E2263}" destId="{93471BB5-7150-4AB2-94B3-8ECFE9A5100D}" srcOrd="2" destOrd="0" presId="urn:microsoft.com/office/officeart/2005/8/layout/hierarchy1"/>
    <dgm:cxn modelId="{747ED9D0-2B9A-4792-8FF7-D9876592E43A}" type="presParOf" srcId="{1C2796F8-D3DC-4600-AC5A-CD5FAF2E2263}" destId="{95E9C666-E743-49DD-9B3E-D34FC98CAB93}" srcOrd="3" destOrd="0" presId="urn:microsoft.com/office/officeart/2005/8/layout/hierarchy1"/>
    <dgm:cxn modelId="{E6745312-618B-408B-89D2-92B507D75199}" type="presParOf" srcId="{95E9C666-E743-49DD-9B3E-D34FC98CAB93}" destId="{A79E2AF7-2DDB-4A69-A079-A080B9DEE52C}" srcOrd="0" destOrd="0" presId="urn:microsoft.com/office/officeart/2005/8/layout/hierarchy1"/>
    <dgm:cxn modelId="{7CF4669D-BF45-49CD-9145-008CCF9653EE}" type="presParOf" srcId="{A79E2AF7-2DDB-4A69-A079-A080B9DEE52C}" destId="{32F651F8-61AE-45B7-96B7-E1F2042563FD}" srcOrd="0" destOrd="0" presId="urn:microsoft.com/office/officeart/2005/8/layout/hierarchy1"/>
    <dgm:cxn modelId="{6BCD4374-A6CE-4783-A241-8F5C21A91D21}" type="presParOf" srcId="{A79E2AF7-2DDB-4A69-A079-A080B9DEE52C}" destId="{D6E71BEE-6B86-41AB-A5CC-CB2F61A59CB4}" srcOrd="1" destOrd="0" presId="urn:microsoft.com/office/officeart/2005/8/layout/hierarchy1"/>
    <dgm:cxn modelId="{2D1766C3-9AEF-4B99-92B9-40DBA12D630D}" type="presParOf" srcId="{95E9C666-E743-49DD-9B3E-D34FC98CAB93}" destId="{9F8113D1-4A6D-4A35-8DAB-F1AC381F100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55C940-5EBC-45E9-A8EC-DF639C1D6F0E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A09CEEC5-1423-407C-8ECF-0321567B0B7D}">
      <dgm:prSet phldrT="[Text]"/>
      <dgm:spPr/>
      <dgm:t>
        <a:bodyPr/>
        <a:lstStyle/>
        <a:p>
          <a:r>
            <a:rPr lang="de-DE" dirty="0" smtClean="0">
              <a:latin typeface="Fira Code" panose="020B0509050000020004" pitchFamily="49" charset="0"/>
              <a:ea typeface="Fira Code" panose="020B0509050000020004" pitchFamily="49" charset="0"/>
            </a:rPr>
            <a:t>Plus</a:t>
          </a:r>
          <a:endParaRPr lang="en-GB" dirty="0">
            <a:latin typeface="Fira Code" panose="020B0509050000020004" pitchFamily="49" charset="0"/>
            <a:ea typeface="Fira Code" panose="020B0509050000020004" pitchFamily="49" charset="0"/>
          </a:endParaRPr>
        </a:p>
      </dgm:t>
    </dgm:pt>
    <dgm:pt modelId="{D01419E9-928E-4D88-9143-C8B79C103127}" type="parTrans" cxnId="{5361F381-14BB-4D23-9808-775D3F4F0795}">
      <dgm:prSet/>
      <dgm:spPr/>
      <dgm:t>
        <a:bodyPr/>
        <a:lstStyle/>
        <a:p>
          <a:endParaRPr lang="en-GB">
            <a:latin typeface="Fira Code" panose="020B0509050000020004" pitchFamily="49" charset="0"/>
            <a:ea typeface="Fira Code" panose="020B0509050000020004" pitchFamily="49" charset="0"/>
          </a:endParaRPr>
        </a:p>
      </dgm:t>
    </dgm:pt>
    <dgm:pt modelId="{98D38533-613F-4E42-A70A-34B20664D046}" type="sibTrans" cxnId="{5361F381-14BB-4D23-9808-775D3F4F0795}">
      <dgm:prSet/>
      <dgm:spPr/>
      <dgm:t>
        <a:bodyPr/>
        <a:lstStyle/>
        <a:p>
          <a:endParaRPr lang="en-GB">
            <a:latin typeface="Fira Code" panose="020B0509050000020004" pitchFamily="49" charset="0"/>
            <a:ea typeface="Fira Code" panose="020B0509050000020004" pitchFamily="49" charset="0"/>
          </a:endParaRPr>
        </a:p>
      </dgm:t>
    </dgm:pt>
    <dgm:pt modelId="{8A2CCB83-6CF7-4355-8DB5-960B2ACFCA48}">
      <dgm:prSet phldrT="[Text]"/>
      <dgm:spPr/>
      <dgm:t>
        <a:bodyPr/>
        <a:lstStyle/>
        <a:p>
          <a:r>
            <a:rPr lang="de-DE" dirty="0" err="1" smtClean="0">
              <a:latin typeface="Fira Code" panose="020B0509050000020004" pitchFamily="49" charset="0"/>
              <a:ea typeface="Fira Code" panose="020B0509050000020004" pitchFamily="49" charset="0"/>
            </a:rPr>
            <a:t>Int</a:t>
          </a:r>
          <a:r>
            <a:rPr lang="de-DE" dirty="0" smtClean="0">
              <a:latin typeface="Fira Code" panose="020B0509050000020004" pitchFamily="49" charset="0"/>
              <a:ea typeface="Fira Code" panose="020B0509050000020004" pitchFamily="49" charset="0"/>
            </a:rPr>
            <a:t>(2)</a:t>
          </a:r>
          <a:endParaRPr lang="en-GB" dirty="0">
            <a:latin typeface="Fira Code" panose="020B0509050000020004" pitchFamily="49" charset="0"/>
            <a:ea typeface="Fira Code" panose="020B0509050000020004" pitchFamily="49" charset="0"/>
          </a:endParaRPr>
        </a:p>
      </dgm:t>
    </dgm:pt>
    <dgm:pt modelId="{E15724CE-3F89-41D2-9512-4B0E919AE54F}" type="parTrans" cxnId="{7838BA92-2477-4363-B785-859ADAA25C74}">
      <dgm:prSet/>
      <dgm:spPr/>
      <dgm:t>
        <a:bodyPr/>
        <a:lstStyle/>
        <a:p>
          <a:endParaRPr lang="en-GB">
            <a:latin typeface="Fira Code" panose="020B0509050000020004" pitchFamily="49" charset="0"/>
            <a:ea typeface="Fira Code" panose="020B0509050000020004" pitchFamily="49" charset="0"/>
          </a:endParaRPr>
        </a:p>
      </dgm:t>
    </dgm:pt>
    <dgm:pt modelId="{A13B1629-6756-433F-86E5-087C30B8C088}" type="sibTrans" cxnId="{7838BA92-2477-4363-B785-859ADAA25C74}">
      <dgm:prSet/>
      <dgm:spPr/>
      <dgm:t>
        <a:bodyPr/>
        <a:lstStyle/>
        <a:p>
          <a:endParaRPr lang="en-GB">
            <a:latin typeface="Fira Code" panose="020B0509050000020004" pitchFamily="49" charset="0"/>
            <a:ea typeface="Fira Code" panose="020B0509050000020004" pitchFamily="49" charset="0"/>
          </a:endParaRPr>
        </a:p>
      </dgm:t>
    </dgm:pt>
    <dgm:pt modelId="{C3A5542F-C180-46CD-8D5A-8C409A26CBF6}">
      <dgm:prSet phldrT="[Text]"/>
      <dgm:spPr/>
      <dgm:t>
        <a:bodyPr/>
        <a:lstStyle/>
        <a:p>
          <a:r>
            <a:rPr lang="de-DE" dirty="0" smtClean="0">
              <a:latin typeface="Fira Code" panose="020B0509050000020004" pitchFamily="49" charset="0"/>
              <a:ea typeface="Fira Code" panose="020B0509050000020004" pitchFamily="49" charset="0"/>
            </a:rPr>
            <a:t>Times</a:t>
          </a:r>
          <a:endParaRPr lang="en-GB" dirty="0">
            <a:latin typeface="Fira Code" panose="020B0509050000020004" pitchFamily="49" charset="0"/>
            <a:ea typeface="Fira Code" panose="020B0509050000020004" pitchFamily="49" charset="0"/>
          </a:endParaRPr>
        </a:p>
      </dgm:t>
    </dgm:pt>
    <dgm:pt modelId="{FBCD58B2-1F26-4F16-AAAE-7198A3E8DBEA}" type="parTrans" cxnId="{4074E839-4031-4D27-B939-FFCE0619ECC5}">
      <dgm:prSet/>
      <dgm:spPr/>
      <dgm:t>
        <a:bodyPr/>
        <a:lstStyle/>
        <a:p>
          <a:endParaRPr lang="en-GB">
            <a:latin typeface="Fira Code" panose="020B0509050000020004" pitchFamily="49" charset="0"/>
            <a:ea typeface="Fira Code" panose="020B0509050000020004" pitchFamily="49" charset="0"/>
          </a:endParaRPr>
        </a:p>
      </dgm:t>
    </dgm:pt>
    <dgm:pt modelId="{0DD8BCFD-2D2C-4ACA-8F9E-660E48B93148}" type="sibTrans" cxnId="{4074E839-4031-4D27-B939-FFCE0619ECC5}">
      <dgm:prSet/>
      <dgm:spPr/>
      <dgm:t>
        <a:bodyPr/>
        <a:lstStyle/>
        <a:p>
          <a:endParaRPr lang="en-GB">
            <a:latin typeface="Fira Code" panose="020B0509050000020004" pitchFamily="49" charset="0"/>
            <a:ea typeface="Fira Code" panose="020B0509050000020004" pitchFamily="49" charset="0"/>
          </a:endParaRPr>
        </a:p>
      </dgm:t>
    </dgm:pt>
    <dgm:pt modelId="{5D8C3A20-949D-455C-89A4-8B2798FA6805}">
      <dgm:prSet phldrT="[Text]"/>
      <dgm:spPr/>
      <dgm:t>
        <a:bodyPr/>
        <a:lstStyle/>
        <a:p>
          <a:r>
            <a:rPr lang="de-DE" dirty="0" err="1" smtClean="0">
              <a:latin typeface="Fira Code" panose="020B0509050000020004" pitchFamily="49" charset="0"/>
              <a:ea typeface="Fira Code" panose="020B0509050000020004" pitchFamily="49" charset="0"/>
            </a:rPr>
            <a:t>Int</a:t>
          </a:r>
          <a:r>
            <a:rPr lang="de-DE" dirty="0" smtClean="0">
              <a:latin typeface="Fira Code" panose="020B0509050000020004" pitchFamily="49" charset="0"/>
              <a:ea typeface="Fira Code" panose="020B0509050000020004" pitchFamily="49" charset="0"/>
            </a:rPr>
            <a:t>(4)</a:t>
          </a:r>
          <a:endParaRPr lang="en-GB" dirty="0">
            <a:latin typeface="Fira Code" panose="020B0509050000020004" pitchFamily="49" charset="0"/>
            <a:ea typeface="Fira Code" panose="020B0509050000020004" pitchFamily="49" charset="0"/>
          </a:endParaRPr>
        </a:p>
      </dgm:t>
    </dgm:pt>
    <dgm:pt modelId="{E66D0FCF-9F6B-4532-AF3D-1A6127045863}" type="parTrans" cxnId="{F3656A72-1500-406A-9740-CC1C590BABE8}">
      <dgm:prSet/>
      <dgm:spPr/>
      <dgm:t>
        <a:bodyPr/>
        <a:lstStyle/>
        <a:p>
          <a:endParaRPr lang="en-GB">
            <a:latin typeface="Fira Code" panose="020B0509050000020004" pitchFamily="49" charset="0"/>
            <a:ea typeface="Fira Code" panose="020B0509050000020004" pitchFamily="49" charset="0"/>
          </a:endParaRPr>
        </a:p>
      </dgm:t>
    </dgm:pt>
    <dgm:pt modelId="{40415587-1DD0-45F9-A41E-3267F418BAC6}" type="sibTrans" cxnId="{F3656A72-1500-406A-9740-CC1C590BABE8}">
      <dgm:prSet/>
      <dgm:spPr/>
      <dgm:t>
        <a:bodyPr/>
        <a:lstStyle/>
        <a:p>
          <a:endParaRPr lang="en-GB">
            <a:latin typeface="Fira Code" panose="020B0509050000020004" pitchFamily="49" charset="0"/>
            <a:ea typeface="Fira Code" panose="020B0509050000020004" pitchFamily="49" charset="0"/>
          </a:endParaRPr>
        </a:p>
      </dgm:t>
    </dgm:pt>
    <dgm:pt modelId="{62CF497C-83D5-4157-B53A-DF3C0066C5A3}">
      <dgm:prSet phldrT="[Text]"/>
      <dgm:spPr/>
      <dgm:t>
        <a:bodyPr/>
        <a:lstStyle/>
        <a:p>
          <a:r>
            <a:rPr lang="de-DE" dirty="0" err="1" smtClean="0">
              <a:latin typeface="Fira Code" panose="020B0509050000020004" pitchFamily="49" charset="0"/>
              <a:ea typeface="Fira Code" panose="020B0509050000020004" pitchFamily="49" charset="0"/>
            </a:rPr>
            <a:t>Int</a:t>
          </a:r>
          <a:r>
            <a:rPr lang="de-DE" dirty="0" smtClean="0">
              <a:latin typeface="Fira Code" panose="020B0509050000020004" pitchFamily="49" charset="0"/>
              <a:ea typeface="Fira Code" panose="020B0509050000020004" pitchFamily="49" charset="0"/>
            </a:rPr>
            <a:t>(1)</a:t>
          </a:r>
          <a:endParaRPr lang="en-GB" dirty="0">
            <a:latin typeface="Fira Code" panose="020B0509050000020004" pitchFamily="49" charset="0"/>
            <a:ea typeface="Fira Code" panose="020B0509050000020004" pitchFamily="49" charset="0"/>
          </a:endParaRPr>
        </a:p>
      </dgm:t>
    </dgm:pt>
    <dgm:pt modelId="{E19EAF7C-C86E-45F9-91E9-38D9B9743C50}" type="parTrans" cxnId="{4244C5A2-1A07-4DE6-9673-A28481485489}">
      <dgm:prSet/>
      <dgm:spPr/>
      <dgm:t>
        <a:bodyPr/>
        <a:lstStyle/>
        <a:p>
          <a:endParaRPr lang="en-GB">
            <a:latin typeface="Fira Code" panose="020B0509050000020004" pitchFamily="49" charset="0"/>
            <a:ea typeface="Fira Code" panose="020B0509050000020004" pitchFamily="49" charset="0"/>
          </a:endParaRPr>
        </a:p>
      </dgm:t>
    </dgm:pt>
    <dgm:pt modelId="{9108C99B-1C57-4181-9360-10F3C553E81F}" type="sibTrans" cxnId="{4244C5A2-1A07-4DE6-9673-A28481485489}">
      <dgm:prSet/>
      <dgm:spPr/>
      <dgm:t>
        <a:bodyPr/>
        <a:lstStyle/>
        <a:p>
          <a:endParaRPr lang="en-GB">
            <a:latin typeface="Fira Code" panose="020B0509050000020004" pitchFamily="49" charset="0"/>
            <a:ea typeface="Fira Code" panose="020B0509050000020004" pitchFamily="49" charset="0"/>
          </a:endParaRPr>
        </a:p>
      </dgm:t>
    </dgm:pt>
    <dgm:pt modelId="{45BD8992-0853-424F-9C7E-D60A42BE869A}" type="pres">
      <dgm:prSet presAssocID="{1E55C940-5EBC-45E9-A8EC-DF639C1D6F0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513A4A4F-B970-4BEB-BB1E-CC951DC7E2F9}" type="pres">
      <dgm:prSet presAssocID="{A09CEEC5-1423-407C-8ECF-0321567B0B7D}" presName="hierRoot1" presStyleCnt="0"/>
      <dgm:spPr/>
    </dgm:pt>
    <dgm:pt modelId="{6E9A09AD-AFA2-463E-8CE0-A717C8103B80}" type="pres">
      <dgm:prSet presAssocID="{A09CEEC5-1423-407C-8ECF-0321567B0B7D}" presName="composite" presStyleCnt="0"/>
      <dgm:spPr/>
    </dgm:pt>
    <dgm:pt modelId="{75E26727-E902-4BBB-A89E-AA1FB02C51FE}" type="pres">
      <dgm:prSet presAssocID="{A09CEEC5-1423-407C-8ECF-0321567B0B7D}" presName="background" presStyleLbl="node0" presStyleIdx="0" presStyleCnt="1"/>
      <dgm:spPr/>
    </dgm:pt>
    <dgm:pt modelId="{FC5C33D0-FA5A-48A7-A9F1-7D44448E9BE3}" type="pres">
      <dgm:prSet presAssocID="{A09CEEC5-1423-407C-8ECF-0321567B0B7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C2D0498-8B10-4850-A68F-9DF83F4B3C8A}" type="pres">
      <dgm:prSet presAssocID="{A09CEEC5-1423-407C-8ECF-0321567B0B7D}" presName="hierChild2" presStyleCnt="0"/>
      <dgm:spPr/>
    </dgm:pt>
    <dgm:pt modelId="{7CD6881C-99B4-42D5-A67F-EC63FBF7F214}" type="pres">
      <dgm:prSet presAssocID="{E15724CE-3F89-41D2-9512-4B0E919AE54F}" presName="Name10" presStyleLbl="parChTrans1D2" presStyleIdx="0" presStyleCnt="2"/>
      <dgm:spPr/>
      <dgm:t>
        <a:bodyPr/>
        <a:lstStyle/>
        <a:p>
          <a:endParaRPr lang="en-GB"/>
        </a:p>
      </dgm:t>
    </dgm:pt>
    <dgm:pt modelId="{6484D448-19CE-4C77-8B69-69620F3FF668}" type="pres">
      <dgm:prSet presAssocID="{8A2CCB83-6CF7-4355-8DB5-960B2ACFCA48}" presName="hierRoot2" presStyleCnt="0"/>
      <dgm:spPr/>
    </dgm:pt>
    <dgm:pt modelId="{9A0BABCF-C901-4E4A-A1B8-630860730C38}" type="pres">
      <dgm:prSet presAssocID="{8A2CCB83-6CF7-4355-8DB5-960B2ACFCA48}" presName="composite2" presStyleCnt="0"/>
      <dgm:spPr/>
    </dgm:pt>
    <dgm:pt modelId="{A56DF19F-9D8A-4B8F-8A65-9C3E75590B15}" type="pres">
      <dgm:prSet presAssocID="{8A2CCB83-6CF7-4355-8DB5-960B2ACFCA48}" presName="background2" presStyleLbl="node2" presStyleIdx="0" presStyleCnt="2"/>
      <dgm:spPr/>
    </dgm:pt>
    <dgm:pt modelId="{90550956-500E-474D-B59F-DA4CCC3E69CC}" type="pres">
      <dgm:prSet presAssocID="{8A2CCB83-6CF7-4355-8DB5-960B2ACFCA4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3C15233-6EE8-478F-A02B-5AF6D22ABA06}" type="pres">
      <dgm:prSet presAssocID="{8A2CCB83-6CF7-4355-8DB5-960B2ACFCA48}" presName="hierChild3" presStyleCnt="0"/>
      <dgm:spPr/>
    </dgm:pt>
    <dgm:pt modelId="{0C4B6EE2-2B91-4DCF-BBD4-0FFBCBF10227}" type="pres">
      <dgm:prSet presAssocID="{FBCD58B2-1F26-4F16-AAAE-7198A3E8DBEA}" presName="Name10" presStyleLbl="parChTrans1D2" presStyleIdx="1" presStyleCnt="2"/>
      <dgm:spPr/>
      <dgm:t>
        <a:bodyPr/>
        <a:lstStyle/>
        <a:p>
          <a:endParaRPr lang="en-GB"/>
        </a:p>
      </dgm:t>
    </dgm:pt>
    <dgm:pt modelId="{30041060-6730-4392-A4C5-C2351E4F4949}" type="pres">
      <dgm:prSet presAssocID="{C3A5542F-C180-46CD-8D5A-8C409A26CBF6}" presName="hierRoot2" presStyleCnt="0"/>
      <dgm:spPr/>
    </dgm:pt>
    <dgm:pt modelId="{A733D577-6D9F-4436-8186-8FD2BD03E7DC}" type="pres">
      <dgm:prSet presAssocID="{C3A5542F-C180-46CD-8D5A-8C409A26CBF6}" presName="composite2" presStyleCnt="0"/>
      <dgm:spPr/>
    </dgm:pt>
    <dgm:pt modelId="{D101C1DE-9B7E-47DE-B08A-D042B3E8904A}" type="pres">
      <dgm:prSet presAssocID="{C3A5542F-C180-46CD-8D5A-8C409A26CBF6}" presName="background2" presStyleLbl="node2" presStyleIdx="1" presStyleCnt="2"/>
      <dgm:spPr/>
    </dgm:pt>
    <dgm:pt modelId="{35EC57B2-45DF-4E3C-BBD9-7B0D3CED94D1}" type="pres">
      <dgm:prSet presAssocID="{C3A5542F-C180-46CD-8D5A-8C409A26CBF6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CC3DC3D-BAE0-4D51-9BFA-3471E7F75589}" type="pres">
      <dgm:prSet presAssocID="{C3A5542F-C180-46CD-8D5A-8C409A26CBF6}" presName="hierChild3" presStyleCnt="0"/>
      <dgm:spPr/>
    </dgm:pt>
    <dgm:pt modelId="{2F647662-446B-422D-9B94-9929A61840AA}" type="pres">
      <dgm:prSet presAssocID="{E66D0FCF-9F6B-4532-AF3D-1A6127045863}" presName="Name17" presStyleLbl="parChTrans1D3" presStyleIdx="0" presStyleCnt="2"/>
      <dgm:spPr/>
      <dgm:t>
        <a:bodyPr/>
        <a:lstStyle/>
        <a:p>
          <a:endParaRPr lang="en-GB"/>
        </a:p>
      </dgm:t>
    </dgm:pt>
    <dgm:pt modelId="{C594D865-BC0A-4020-87A1-89A195A15FCA}" type="pres">
      <dgm:prSet presAssocID="{5D8C3A20-949D-455C-89A4-8B2798FA6805}" presName="hierRoot3" presStyleCnt="0"/>
      <dgm:spPr/>
    </dgm:pt>
    <dgm:pt modelId="{549FCBF4-8C5E-45F1-A191-61B40E21223A}" type="pres">
      <dgm:prSet presAssocID="{5D8C3A20-949D-455C-89A4-8B2798FA6805}" presName="composite3" presStyleCnt="0"/>
      <dgm:spPr/>
    </dgm:pt>
    <dgm:pt modelId="{CA422FA1-C4F4-4DA9-B31A-7676CE2B80A9}" type="pres">
      <dgm:prSet presAssocID="{5D8C3A20-949D-455C-89A4-8B2798FA6805}" presName="background3" presStyleLbl="node3" presStyleIdx="0" presStyleCnt="2"/>
      <dgm:spPr/>
    </dgm:pt>
    <dgm:pt modelId="{9C113E6D-992C-43D3-B3A3-CFCC019B2DA5}" type="pres">
      <dgm:prSet presAssocID="{5D8C3A20-949D-455C-89A4-8B2798FA6805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FA66FB7-1396-41B0-988A-0ECAA599D565}" type="pres">
      <dgm:prSet presAssocID="{5D8C3A20-949D-455C-89A4-8B2798FA6805}" presName="hierChild4" presStyleCnt="0"/>
      <dgm:spPr/>
    </dgm:pt>
    <dgm:pt modelId="{71953FFF-E4B0-4A28-96EB-9820AD12FC0A}" type="pres">
      <dgm:prSet presAssocID="{E19EAF7C-C86E-45F9-91E9-38D9B9743C50}" presName="Name17" presStyleLbl="parChTrans1D3" presStyleIdx="1" presStyleCnt="2"/>
      <dgm:spPr/>
      <dgm:t>
        <a:bodyPr/>
        <a:lstStyle/>
        <a:p>
          <a:endParaRPr lang="en-GB"/>
        </a:p>
      </dgm:t>
    </dgm:pt>
    <dgm:pt modelId="{CC3DD02F-B46E-4AFE-9D1E-AA43928258A9}" type="pres">
      <dgm:prSet presAssocID="{62CF497C-83D5-4157-B53A-DF3C0066C5A3}" presName="hierRoot3" presStyleCnt="0"/>
      <dgm:spPr/>
    </dgm:pt>
    <dgm:pt modelId="{461413EA-5EB0-4877-9339-12C937C4D3FE}" type="pres">
      <dgm:prSet presAssocID="{62CF497C-83D5-4157-B53A-DF3C0066C5A3}" presName="composite3" presStyleCnt="0"/>
      <dgm:spPr/>
    </dgm:pt>
    <dgm:pt modelId="{AB0B324F-16EB-4D20-80D3-593F5A2A856F}" type="pres">
      <dgm:prSet presAssocID="{62CF497C-83D5-4157-B53A-DF3C0066C5A3}" presName="background3" presStyleLbl="node3" presStyleIdx="1" presStyleCnt="2"/>
      <dgm:spPr/>
    </dgm:pt>
    <dgm:pt modelId="{D0F06304-CC25-4EBB-AB55-29A6AE646859}" type="pres">
      <dgm:prSet presAssocID="{62CF497C-83D5-4157-B53A-DF3C0066C5A3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2FF6051-6A76-45F0-B341-8EAF8ED661B9}" type="pres">
      <dgm:prSet presAssocID="{62CF497C-83D5-4157-B53A-DF3C0066C5A3}" presName="hierChild4" presStyleCnt="0"/>
      <dgm:spPr/>
    </dgm:pt>
  </dgm:ptLst>
  <dgm:cxnLst>
    <dgm:cxn modelId="{7838BA92-2477-4363-B785-859ADAA25C74}" srcId="{A09CEEC5-1423-407C-8ECF-0321567B0B7D}" destId="{8A2CCB83-6CF7-4355-8DB5-960B2ACFCA48}" srcOrd="0" destOrd="0" parTransId="{E15724CE-3F89-41D2-9512-4B0E919AE54F}" sibTransId="{A13B1629-6756-433F-86E5-087C30B8C088}"/>
    <dgm:cxn modelId="{72F32634-0B73-4F00-A6E9-0DD0DC92081D}" type="presOf" srcId="{E19EAF7C-C86E-45F9-91E9-38D9B9743C50}" destId="{71953FFF-E4B0-4A28-96EB-9820AD12FC0A}" srcOrd="0" destOrd="0" presId="urn:microsoft.com/office/officeart/2005/8/layout/hierarchy1"/>
    <dgm:cxn modelId="{F306CD60-745F-4B81-A5E8-3CD695118229}" type="presOf" srcId="{62CF497C-83D5-4157-B53A-DF3C0066C5A3}" destId="{D0F06304-CC25-4EBB-AB55-29A6AE646859}" srcOrd="0" destOrd="0" presId="urn:microsoft.com/office/officeart/2005/8/layout/hierarchy1"/>
    <dgm:cxn modelId="{4244C5A2-1A07-4DE6-9673-A28481485489}" srcId="{C3A5542F-C180-46CD-8D5A-8C409A26CBF6}" destId="{62CF497C-83D5-4157-B53A-DF3C0066C5A3}" srcOrd="1" destOrd="0" parTransId="{E19EAF7C-C86E-45F9-91E9-38D9B9743C50}" sibTransId="{9108C99B-1C57-4181-9360-10F3C553E81F}"/>
    <dgm:cxn modelId="{4074E839-4031-4D27-B939-FFCE0619ECC5}" srcId="{A09CEEC5-1423-407C-8ECF-0321567B0B7D}" destId="{C3A5542F-C180-46CD-8D5A-8C409A26CBF6}" srcOrd="1" destOrd="0" parTransId="{FBCD58B2-1F26-4F16-AAAE-7198A3E8DBEA}" sibTransId="{0DD8BCFD-2D2C-4ACA-8F9E-660E48B93148}"/>
    <dgm:cxn modelId="{221ED44F-0539-4285-9193-6E17814ABA6E}" type="presOf" srcId="{8A2CCB83-6CF7-4355-8DB5-960B2ACFCA48}" destId="{90550956-500E-474D-B59F-DA4CCC3E69CC}" srcOrd="0" destOrd="0" presId="urn:microsoft.com/office/officeart/2005/8/layout/hierarchy1"/>
    <dgm:cxn modelId="{F6BC02AF-C451-4E7D-AD5E-3154FA68079D}" type="presOf" srcId="{1E55C940-5EBC-45E9-A8EC-DF639C1D6F0E}" destId="{45BD8992-0853-424F-9C7E-D60A42BE869A}" srcOrd="0" destOrd="0" presId="urn:microsoft.com/office/officeart/2005/8/layout/hierarchy1"/>
    <dgm:cxn modelId="{F3656A72-1500-406A-9740-CC1C590BABE8}" srcId="{C3A5542F-C180-46CD-8D5A-8C409A26CBF6}" destId="{5D8C3A20-949D-455C-89A4-8B2798FA6805}" srcOrd="0" destOrd="0" parTransId="{E66D0FCF-9F6B-4532-AF3D-1A6127045863}" sibTransId="{40415587-1DD0-45F9-A41E-3267F418BAC6}"/>
    <dgm:cxn modelId="{3710BD26-47DD-4DDB-B018-6F1D80EC7396}" type="presOf" srcId="{E15724CE-3F89-41D2-9512-4B0E919AE54F}" destId="{7CD6881C-99B4-42D5-A67F-EC63FBF7F214}" srcOrd="0" destOrd="0" presId="urn:microsoft.com/office/officeart/2005/8/layout/hierarchy1"/>
    <dgm:cxn modelId="{22660DBE-0FCF-4D60-A583-D95A90E9CE33}" type="presOf" srcId="{C3A5542F-C180-46CD-8D5A-8C409A26CBF6}" destId="{35EC57B2-45DF-4E3C-BBD9-7B0D3CED94D1}" srcOrd="0" destOrd="0" presId="urn:microsoft.com/office/officeart/2005/8/layout/hierarchy1"/>
    <dgm:cxn modelId="{219B66F5-251C-4CF8-A9C3-80BD7B45B7A0}" type="presOf" srcId="{A09CEEC5-1423-407C-8ECF-0321567B0B7D}" destId="{FC5C33D0-FA5A-48A7-A9F1-7D44448E9BE3}" srcOrd="0" destOrd="0" presId="urn:microsoft.com/office/officeart/2005/8/layout/hierarchy1"/>
    <dgm:cxn modelId="{188FD317-2D4D-4C68-9B04-615FFA48A2F2}" type="presOf" srcId="{E66D0FCF-9F6B-4532-AF3D-1A6127045863}" destId="{2F647662-446B-422D-9B94-9929A61840AA}" srcOrd="0" destOrd="0" presId="urn:microsoft.com/office/officeart/2005/8/layout/hierarchy1"/>
    <dgm:cxn modelId="{6A68B9C6-A8A2-46CD-9AEE-56A68ABB6C6B}" type="presOf" srcId="{FBCD58B2-1F26-4F16-AAAE-7198A3E8DBEA}" destId="{0C4B6EE2-2B91-4DCF-BBD4-0FFBCBF10227}" srcOrd="0" destOrd="0" presId="urn:microsoft.com/office/officeart/2005/8/layout/hierarchy1"/>
    <dgm:cxn modelId="{5361F381-14BB-4D23-9808-775D3F4F0795}" srcId="{1E55C940-5EBC-45E9-A8EC-DF639C1D6F0E}" destId="{A09CEEC5-1423-407C-8ECF-0321567B0B7D}" srcOrd="0" destOrd="0" parTransId="{D01419E9-928E-4D88-9143-C8B79C103127}" sibTransId="{98D38533-613F-4E42-A70A-34B20664D046}"/>
    <dgm:cxn modelId="{3CB34999-95FC-41AE-8329-4F2054BB0DE9}" type="presOf" srcId="{5D8C3A20-949D-455C-89A4-8B2798FA6805}" destId="{9C113E6D-992C-43D3-B3A3-CFCC019B2DA5}" srcOrd="0" destOrd="0" presId="urn:microsoft.com/office/officeart/2005/8/layout/hierarchy1"/>
    <dgm:cxn modelId="{E7E2627D-5E8D-4FE2-97B1-7FF995DD2760}" type="presParOf" srcId="{45BD8992-0853-424F-9C7E-D60A42BE869A}" destId="{513A4A4F-B970-4BEB-BB1E-CC951DC7E2F9}" srcOrd="0" destOrd="0" presId="urn:microsoft.com/office/officeart/2005/8/layout/hierarchy1"/>
    <dgm:cxn modelId="{420E870D-DA6D-421E-83E8-567D95784C8E}" type="presParOf" srcId="{513A4A4F-B970-4BEB-BB1E-CC951DC7E2F9}" destId="{6E9A09AD-AFA2-463E-8CE0-A717C8103B80}" srcOrd="0" destOrd="0" presId="urn:microsoft.com/office/officeart/2005/8/layout/hierarchy1"/>
    <dgm:cxn modelId="{DA6011B1-8F71-4522-8746-052C3FF84166}" type="presParOf" srcId="{6E9A09AD-AFA2-463E-8CE0-A717C8103B80}" destId="{75E26727-E902-4BBB-A89E-AA1FB02C51FE}" srcOrd="0" destOrd="0" presId="urn:microsoft.com/office/officeart/2005/8/layout/hierarchy1"/>
    <dgm:cxn modelId="{B64C4056-1B6E-4FF2-817D-5922430FC728}" type="presParOf" srcId="{6E9A09AD-AFA2-463E-8CE0-A717C8103B80}" destId="{FC5C33D0-FA5A-48A7-A9F1-7D44448E9BE3}" srcOrd="1" destOrd="0" presId="urn:microsoft.com/office/officeart/2005/8/layout/hierarchy1"/>
    <dgm:cxn modelId="{CC388609-B3BE-40E1-A37B-0CE6CFCBC5C2}" type="presParOf" srcId="{513A4A4F-B970-4BEB-BB1E-CC951DC7E2F9}" destId="{6C2D0498-8B10-4850-A68F-9DF83F4B3C8A}" srcOrd="1" destOrd="0" presId="urn:microsoft.com/office/officeart/2005/8/layout/hierarchy1"/>
    <dgm:cxn modelId="{B4B2E3F7-4807-49ED-BFF3-DF2D9B05EB57}" type="presParOf" srcId="{6C2D0498-8B10-4850-A68F-9DF83F4B3C8A}" destId="{7CD6881C-99B4-42D5-A67F-EC63FBF7F214}" srcOrd="0" destOrd="0" presId="urn:microsoft.com/office/officeart/2005/8/layout/hierarchy1"/>
    <dgm:cxn modelId="{90889C33-C6E3-4889-BE19-BB90AC8B35C0}" type="presParOf" srcId="{6C2D0498-8B10-4850-A68F-9DF83F4B3C8A}" destId="{6484D448-19CE-4C77-8B69-69620F3FF668}" srcOrd="1" destOrd="0" presId="urn:microsoft.com/office/officeart/2005/8/layout/hierarchy1"/>
    <dgm:cxn modelId="{7D046980-3C76-4877-8381-01CBE81B349A}" type="presParOf" srcId="{6484D448-19CE-4C77-8B69-69620F3FF668}" destId="{9A0BABCF-C901-4E4A-A1B8-630860730C38}" srcOrd="0" destOrd="0" presId="urn:microsoft.com/office/officeart/2005/8/layout/hierarchy1"/>
    <dgm:cxn modelId="{AD35DFCE-F2F4-4B59-A19A-27971DB43B5D}" type="presParOf" srcId="{9A0BABCF-C901-4E4A-A1B8-630860730C38}" destId="{A56DF19F-9D8A-4B8F-8A65-9C3E75590B15}" srcOrd="0" destOrd="0" presId="urn:microsoft.com/office/officeart/2005/8/layout/hierarchy1"/>
    <dgm:cxn modelId="{DE1B9F03-419E-4705-89CC-DCB87B916FF6}" type="presParOf" srcId="{9A0BABCF-C901-4E4A-A1B8-630860730C38}" destId="{90550956-500E-474D-B59F-DA4CCC3E69CC}" srcOrd="1" destOrd="0" presId="urn:microsoft.com/office/officeart/2005/8/layout/hierarchy1"/>
    <dgm:cxn modelId="{D9702A0E-627A-4AFB-AC97-0478EF82D7CC}" type="presParOf" srcId="{6484D448-19CE-4C77-8B69-69620F3FF668}" destId="{F3C15233-6EE8-478F-A02B-5AF6D22ABA06}" srcOrd="1" destOrd="0" presId="urn:microsoft.com/office/officeart/2005/8/layout/hierarchy1"/>
    <dgm:cxn modelId="{905ED6D0-1947-47C2-A795-0E107342CBCE}" type="presParOf" srcId="{6C2D0498-8B10-4850-A68F-9DF83F4B3C8A}" destId="{0C4B6EE2-2B91-4DCF-BBD4-0FFBCBF10227}" srcOrd="2" destOrd="0" presId="urn:microsoft.com/office/officeart/2005/8/layout/hierarchy1"/>
    <dgm:cxn modelId="{9F4417E8-8E5A-40E3-9252-2BEB4DDE3852}" type="presParOf" srcId="{6C2D0498-8B10-4850-A68F-9DF83F4B3C8A}" destId="{30041060-6730-4392-A4C5-C2351E4F4949}" srcOrd="3" destOrd="0" presId="urn:microsoft.com/office/officeart/2005/8/layout/hierarchy1"/>
    <dgm:cxn modelId="{AB5A1B49-82C2-4118-BA61-9E085703DB25}" type="presParOf" srcId="{30041060-6730-4392-A4C5-C2351E4F4949}" destId="{A733D577-6D9F-4436-8186-8FD2BD03E7DC}" srcOrd="0" destOrd="0" presId="urn:microsoft.com/office/officeart/2005/8/layout/hierarchy1"/>
    <dgm:cxn modelId="{A857274C-E6C5-4E21-A350-05A0037EF077}" type="presParOf" srcId="{A733D577-6D9F-4436-8186-8FD2BD03E7DC}" destId="{D101C1DE-9B7E-47DE-B08A-D042B3E8904A}" srcOrd="0" destOrd="0" presId="urn:microsoft.com/office/officeart/2005/8/layout/hierarchy1"/>
    <dgm:cxn modelId="{AF342C1E-4414-4DEC-B318-C42BBF49BA5F}" type="presParOf" srcId="{A733D577-6D9F-4436-8186-8FD2BD03E7DC}" destId="{35EC57B2-45DF-4E3C-BBD9-7B0D3CED94D1}" srcOrd="1" destOrd="0" presId="urn:microsoft.com/office/officeart/2005/8/layout/hierarchy1"/>
    <dgm:cxn modelId="{F55D5C18-4817-4508-8F3C-ACED24D813B3}" type="presParOf" srcId="{30041060-6730-4392-A4C5-C2351E4F4949}" destId="{1CC3DC3D-BAE0-4D51-9BFA-3471E7F75589}" srcOrd="1" destOrd="0" presId="urn:microsoft.com/office/officeart/2005/8/layout/hierarchy1"/>
    <dgm:cxn modelId="{CE6E1568-FE5F-4FA5-ABC5-EB0EFB36E1F6}" type="presParOf" srcId="{1CC3DC3D-BAE0-4D51-9BFA-3471E7F75589}" destId="{2F647662-446B-422D-9B94-9929A61840AA}" srcOrd="0" destOrd="0" presId="urn:microsoft.com/office/officeart/2005/8/layout/hierarchy1"/>
    <dgm:cxn modelId="{265767C5-DD9B-4B53-91C2-A87CF88D76D4}" type="presParOf" srcId="{1CC3DC3D-BAE0-4D51-9BFA-3471E7F75589}" destId="{C594D865-BC0A-4020-87A1-89A195A15FCA}" srcOrd="1" destOrd="0" presId="urn:microsoft.com/office/officeart/2005/8/layout/hierarchy1"/>
    <dgm:cxn modelId="{7C9FB1C6-3019-43EC-90D6-186033F77819}" type="presParOf" srcId="{C594D865-BC0A-4020-87A1-89A195A15FCA}" destId="{549FCBF4-8C5E-45F1-A191-61B40E21223A}" srcOrd="0" destOrd="0" presId="urn:microsoft.com/office/officeart/2005/8/layout/hierarchy1"/>
    <dgm:cxn modelId="{EC987C44-4624-4146-A5BB-0E5A87D9CFD2}" type="presParOf" srcId="{549FCBF4-8C5E-45F1-A191-61B40E21223A}" destId="{CA422FA1-C4F4-4DA9-B31A-7676CE2B80A9}" srcOrd="0" destOrd="0" presId="urn:microsoft.com/office/officeart/2005/8/layout/hierarchy1"/>
    <dgm:cxn modelId="{DFD55751-5B7E-457A-A248-4A9FF44A429C}" type="presParOf" srcId="{549FCBF4-8C5E-45F1-A191-61B40E21223A}" destId="{9C113E6D-992C-43D3-B3A3-CFCC019B2DA5}" srcOrd="1" destOrd="0" presId="urn:microsoft.com/office/officeart/2005/8/layout/hierarchy1"/>
    <dgm:cxn modelId="{4C694212-65FB-4F9A-8AA5-0F9A1E434E60}" type="presParOf" srcId="{C594D865-BC0A-4020-87A1-89A195A15FCA}" destId="{CFA66FB7-1396-41B0-988A-0ECAA599D565}" srcOrd="1" destOrd="0" presId="urn:microsoft.com/office/officeart/2005/8/layout/hierarchy1"/>
    <dgm:cxn modelId="{B57223B8-9FB6-41D3-992F-A806F8DAAE55}" type="presParOf" srcId="{1CC3DC3D-BAE0-4D51-9BFA-3471E7F75589}" destId="{71953FFF-E4B0-4A28-96EB-9820AD12FC0A}" srcOrd="2" destOrd="0" presId="urn:microsoft.com/office/officeart/2005/8/layout/hierarchy1"/>
    <dgm:cxn modelId="{7312CE3E-723A-47FC-9878-4B962199CCF1}" type="presParOf" srcId="{1CC3DC3D-BAE0-4D51-9BFA-3471E7F75589}" destId="{CC3DD02F-B46E-4AFE-9D1E-AA43928258A9}" srcOrd="3" destOrd="0" presId="urn:microsoft.com/office/officeart/2005/8/layout/hierarchy1"/>
    <dgm:cxn modelId="{954A9DAA-70FE-4274-AAF3-2176A4170AC8}" type="presParOf" srcId="{CC3DD02F-B46E-4AFE-9D1E-AA43928258A9}" destId="{461413EA-5EB0-4877-9339-12C937C4D3FE}" srcOrd="0" destOrd="0" presId="urn:microsoft.com/office/officeart/2005/8/layout/hierarchy1"/>
    <dgm:cxn modelId="{A319593C-4CBB-4D76-8DE8-EA781EE50C2F}" type="presParOf" srcId="{461413EA-5EB0-4877-9339-12C937C4D3FE}" destId="{AB0B324F-16EB-4D20-80D3-593F5A2A856F}" srcOrd="0" destOrd="0" presId="urn:microsoft.com/office/officeart/2005/8/layout/hierarchy1"/>
    <dgm:cxn modelId="{9351DC61-9EB4-41CB-8686-65C7C2E52060}" type="presParOf" srcId="{461413EA-5EB0-4877-9339-12C937C4D3FE}" destId="{D0F06304-CC25-4EBB-AB55-29A6AE646859}" srcOrd="1" destOrd="0" presId="urn:microsoft.com/office/officeart/2005/8/layout/hierarchy1"/>
    <dgm:cxn modelId="{526C9467-A75E-4754-8939-3E3B131D1E28}" type="presParOf" srcId="{CC3DD02F-B46E-4AFE-9D1E-AA43928258A9}" destId="{A2FF6051-6A76-45F0-B341-8EAF8ED661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71BB5-7150-4AB2-94B3-8ECFE9A5100D}">
      <dsp:nvSpPr>
        <dsp:cNvPr id="0" name=""/>
        <dsp:cNvSpPr/>
      </dsp:nvSpPr>
      <dsp:spPr>
        <a:xfrm>
          <a:off x="1943170" y="2561391"/>
          <a:ext cx="688878" cy="327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415"/>
              </a:lnTo>
              <a:lnTo>
                <a:pt x="688878" y="223415"/>
              </a:lnTo>
              <a:lnTo>
                <a:pt x="688878" y="32784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113D2-53E0-4858-ADAB-C907A2E47040}">
      <dsp:nvSpPr>
        <dsp:cNvPr id="0" name=""/>
        <dsp:cNvSpPr/>
      </dsp:nvSpPr>
      <dsp:spPr>
        <a:xfrm>
          <a:off x="1254291" y="2561391"/>
          <a:ext cx="688878" cy="327843"/>
        </a:xfrm>
        <a:custGeom>
          <a:avLst/>
          <a:gdLst/>
          <a:ahLst/>
          <a:cxnLst/>
          <a:rect l="0" t="0" r="0" b="0"/>
          <a:pathLst>
            <a:path>
              <a:moveTo>
                <a:pt x="688878" y="0"/>
              </a:moveTo>
              <a:lnTo>
                <a:pt x="688878" y="223415"/>
              </a:lnTo>
              <a:lnTo>
                <a:pt x="0" y="223415"/>
              </a:lnTo>
              <a:lnTo>
                <a:pt x="0" y="32784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72560-FE75-4D55-BB5F-310FA628E78D}">
      <dsp:nvSpPr>
        <dsp:cNvPr id="0" name=""/>
        <dsp:cNvSpPr/>
      </dsp:nvSpPr>
      <dsp:spPr>
        <a:xfrm>
          <a:off x="1254291" y="1517740"/>
          <a:ext cx="688878" cy="327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415"/>
              </a:lnTo>
              <a:lnTo>
                <a:pt x="688878" y="223415"/>
              </a:lnTo>
              <a:lnTo>
                <a:pt x="688878" y="32784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2E849-A790-41BE-AD07-0267D185A4A2}">
      <dsp:nvSpPr>
        <dsp:cNvPr id="0" name=""/>
        <dsp:cNvSpPr/>
      </dsp:nvSpPr>
      <dsp:spPr>
        <a:xfrm>
          <a:off x="565412" y="1517740"/>
          <a:ext cx="688878" cy="327843"/>
        </a:xfrm>
        <a:custGeom>
          <a:avLst/>
          <a:gdLst/>
          <a:ahLst/>
          <a:cxnLst/>
          <a:rect l="0" t="0" r="0" b="0"/>
          <a:pathLst>
            <a:path>
              <a:moveTo>
                <a:pt x="688878" y="0"/>
              </a:moveTo>
              <a:lnTo>
                <a:pt x="688878" y="223415"/>
              </a:lnTo>
              <a:lnTo>
                <a:pt x="0" y="223415"/>
              </a:lnTo>
              <a:lnTo>
                <a:pt x="0" y="32784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18027-F3E7-4D6B-928E-37B935131DBD}">
      <dsp:nvSpPr>
        <dsp:cNvPr id="0" name=""/>
        <dsp:cNvSpPr/>
      </dsp:nvSpPr>
      <dsp:spPr>
        <a:xfrm>
          <a:off x="690663" y="801932"/>
          <a:ext cx="1127256" cy="7158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F7F85-E7CF-4492-A0D4-50992C926609}">
      <dsp:nvSpPr>
        <dsp:cNvPr id="0" name=""/>
        <dsp:cNvSpPr/>
      </dsp:nvSpPr>
      <dsp:spPr>
        <a:xfrm>
          <a:off x="815913" y="920920"/>
          <a:ext cx="1127256" cy="715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atin typeface="Fira Code" panose="020B0509050000020004" pitchFamily="49" charset="0"/>
              <a:ea typeface="Fira Code" panose="020B0509050000020004" pitchFamily="49" charset="0"/>
            </a:rPr>
            <a:t>Plus</a:t>
          </a:r>
          <a:endParaRPr lang="en-GB" sz="2000" kern="1200" dirty="0">
            <a:latin typeface="Fira Code" panose="020B0509050000020004" pitchFamily="49" charset="0"/>
            <a:ea typeface="Fira Code" panose="020B0509050000020004" pitchFamily="49" charset="0"/>
          </a:endParaRPr>
        </a:p>
      </dsp:txBody>
      <dsp:txXfrm>
        <a:off x="836878" y="941885"/>
        <a:ext cx="1085326" cy="673877"/>
      </dsp:txXfrm>
    </dsp:sp>
    <dsp:sp modelId="{E807358D-257E-4355-B008-EC80612ECFC2}">
      <dsp:nvSpPr>
        <dsp:cNvPr id="0" name=""/>
        <dsp:cNvSpPr/>
      </dsp:nvSpPr>
      <dsp:spPr>
        <a:xfrm>
          <a:off x="1784" y="1845583"/>
          <a:ext cx="1127256" cy="7158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9EB04-767A-4E1A-8607-44048CA71588}">
      <dsp:nvSpPr>
        <dsp:cNvPr id="0" name=""/>
        <dsp:cNvSpPr/>
      </dsp:nvSpPr>
      <dsp:spPr>
        <a:xfrm>
          <a:off x="127035" y="1964571"/>
          <a:ext cx="1127256" cy="715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>
              <a:latin typeface="Fira Code" panose="020B0509050000020004" pitchFamily="49" charset="0"/>
              <a:ea typeface="Fira Code" panose="020B0509050000020004" pitchFamily="49" charset="0"/>
            </a:rPr>
            <a:t>Int</a:t>
          </a:r>
          <a:r>
            <a:rPr lang="de-DE" sz="2000" kern="1200" dirty="0" smtClean="0">
              <a:latin typeface="Fira Code" panose="020B0509050000020004" pitchFamily="49" charset="0"/>
              <a:ea typeface="Fira Code" panose="020B0509050000020004" pitchFamily="49" charset="0"/>
            </a:rPr>
            <a:t>(2)</a:t>
          </a:r>
          <a:endParaRPr lang="en-GB" sz="2000" kern="1200" dirty="0">
            <a:latin typeface="Fira Code" panose="020B0509050000020004" pitchFamily="49" charset="0"/>
            <a:ea typeface="Fira Code" panose="020B0509050000020004" pitchFamily="49" charset="0"/>
          </a:endParaRPr>
        </a:p>
      </dsp:txBody>
      <dsp:txXfrm>
        <a:off x="148000" y="1985536"/>
        <a:ext cx="1085326" cy="673877"/>
      </dsp:txXfrm>
    </dsp:sp>
    <dsp:sp modelId="{8E1CAB3F-0E6E-4285-BEA8-3FB5AE433B90}">
      <dsp:nvSpPr>
        <dsp:cNvPr id="0" name=""/>
        <dsp:cNvSpPr/>
      </dsp:nvSpPr>
      <dsp:spPr>
        <a:xfrm>
          <a:off x="1379541" y="1845583"/>
          <a:ext cx="1127256" cy="7158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EEF52-32BF-4EBD-BADA-72798E386386}">
      <dsp:nvSpPr>
        <dsp:cNvPr id="0" name=""/>
        <dsp:cNvSpPr/>
      </dsp:nvSpPr>
      <dsp:spPr>
        <a:xfrm>
          <a:off x="1504792" y="1964571"/>
          <a:ext cx="1127256" cy="715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atin typeface="Fira Code" panose="020B0509050000020004" pitchFamily="49" charset="0"/>
              <a:ea typeface="Fira Code" panose="020B0509050000020004" pitchFamily="49" charset="0"/>
            </a:rPr>
            <a:t>Times</a:t>
          </a:r>
          <a:endParaRPr lang="en-GB" sz="2000" kern="1200" dirty="0">
            <a:latin typeface="Fira Code" panose="020B0509050000020004" pitchFamily="49" charset="0"/>
            <a:ea typeface="Fira Code" panose="020B0509050000020004" pitchFamily="49" charset="0"/>
          </a:endParaRPr>
        </a:p>
      </dsp:txBody>
      <dsp:txXfrm>
        <a:off x="1525757" y="1985536"/>
        <a:ext cx="1085326" cy="673877"/>
      </dsp:txXfrm>
    </dsp:sp>
    <dsp:sp modelId="{97390EA7-3AE5-47EC-8401-BCAF9DF92745}">
      <dsp:nvSpPr>
        <dsp:cNvPr id="0" name=""/>
        <dsp:cNvSpPr/>
      </dsp:nvSpPr>
      <dsp:spPr>
        <a:xfrm>
          <a:off x="690663" y="2889234"/>
          <a:ext cx="1127256" cy="7158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83F40-F9FC-4705-B77A-7D4DE39A7C80}">
      <dsp:nvSpPr>
        <dsp:cNvPr id="0" name=""/>
        <dsp:cNvSpPr/>
      </dsp:nvSpPr>
      <dsp:spPr>
        <a:xfrm>
          <a:off x="815913" y="3008222"/>
          <a:ext cx="1127256" cy="715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>
              <a:latin typeface="Fira Code" panose="020B0509050000020004" pitchFamily="49" charset="0"/>
              <a:ea typeface="Fira Code" panose="020B0509050000020004" pitchFamily="49" charset="0"/>
            </a:rPr>
            <a:t>Int</a:t>
          </a:r>
          <a:r>
            <a:rPr lang="de-DE" sz="2000" kern="1200" dirty="0" smtClean="0">
              <a:latin typeface="Fira Code" panose="020B0509050000020004" pitchFamily="49" charset="0"/>
              <a:ea typeface="Fira Code" panose="020B0509050000020004" pitchFamily="49" charset="0"/>
            </a:rPr>
            <a:t>(4)</a:t>
          </a:r>
          <a:endParaRPr lang="en-GB" sz="2000" kern="1200" dirty="0">
            <a:latin typeface="Fira Code" panose="020B0509050000020004" pitchFamily="49" charset="0"/>
            <a:ea typeface="Fira Code" panose="020B0509050000020004" pitchFamily="49" charset="0"/>
          </a:endParaRPr>
        </a:p>
      </dsp:txBody>
      <dsp:txXfrm>
        <a:off x="836878" y="3029187"/>
        <a:ext cx="1085326" cy="673877"/>
      </dsp:txXfrm>
    </dsp:sp>
    <dsp:sp modelId="{32F651F8-61AE-45B7-96B7-E1F2042563FD}">
      <dsp:nvSpPr>
        <dsp:cNvPr id="0" name=""/>
        <dsp:cNvSpPr/>
      </dsp:nvSpPr>
      <dsp:spPr>
        <a:xfrm>
          <a:off x="2068420" y="2889234"/>
          <a:ext cx="1127256" cy="7158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71BEE-6B86-41AB-A5CC-CB2F61A59CB4}">
      <dsp:nvSpPr>
        <dsp:cNvPr id="0" name=""/>
        <dsp:cNvSpPr/>
      </dsp:nvSpPr>
      <dsp:spPr>
        <a:xfrm>
          <a:off x="2193671" y="3008222"/>
          <a:ext cx="1127256" cy="715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>
              <a:latin typeface="Fira Code" panose="020B0509050000020004" pitchFamily="49" charset="0"/>
              <a:ea typeface="Fira Code" panose="020B0509050000020004" pitchFamily="49" charset="0"/>
            </a:rPr>
            <a:t>Int</a:t>
          </a:r>
          <a:r>
            <a:rPr lang="de-DE" sz="2000" kern="1200" dirty="0" smtClean="0">
              <a:latin typeface="Fira Code" panose="020B0509050000020004" pitchFamily="49" charset="0"/>
              <a:ea typeface="Fira Code" panose="020B0509050000020004" pitchFamily="49" charset="0"/>
            </a:rPr>
            <a:t>(5)</a:t>
          </a:r>
          <a:endParaRPr lang="en-GB" sz="2000" kern="1200" dirty="0">
            <a:latin typeface="Fira Code" panose="020B0509050000020004" pitchFamily="49" charset="0"/>
            <a:ea typeface="Fira Code" panose="020B0509050000020004" pitchFamily="49" charset="0"/>
          </a:endParaRPr>
        </a:p>
      </dsp:txBody>
      <dsp:txXfrm>
        <a:off x="2214636" y="3029187"/>
        <a:ext cx="1085326" cy="6738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53FFF-E4B0-4A28-96EB-9820AD12FC0A}">
      <dsp:nvSpPr>
        <dsp:cNvPr id="0" name=""/>
        <dsp:cNvSpPr/>
      </dsp:nvSpPr>
      <dsp:spPr>
        <a:xfrm>
          <a:off x="2027392" y="2574325"/>
          <a:ext cx="718736" cy="342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099"/>
              </a:lnTo>
              <a:lnTo>
                <a:pt x="718736" y="233099"/>
              </a:lnTo>
              <a:lnTo>
                <a:pt x="718736" y="34205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47662-446B-422D-9B94-9929A61840AA}">
      <dsp:nvSpPr>
        <dsp:cNvPr id="0" name=""/>
        <dsp:cNvSpPr/>
      </dsp:nvSpPr>
      <dsp:spPr>
        <a:xfrm>
          <a:off x="1308655" y="2574325"/>
          <a:ext cx="718736" cy="342053"/>
        </a:xfrm>
        <a:custGeom>
          <a:avLst/>
          <a:gdLst/>
          <a:ahLst/>
          <a:cxnLst/>
          <a:rect l="0" t="0" r="0" b="0"/>
          <a:pathLst>
            <a:path>
              <a:moveTo>
                <a:pt x="718736" y="0"/>
              </a:moveTo>
              <a:lnTo>
                <a:pt x="718736" y="233099"/>
              </a:lnTo>
              <a:lnTo>
                <a:pt x="0" y="233099"/>
              </a:lnTo>
              <a:lnTo>
                <a:pt x="0" y="34205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B6EE2-2B91-4DCF-BBD4-0FFBCBF10227}">
      <dsp:nvSpPr>
        <dsp:cNvPr id="0" name=""/>
        <dsp:cNvSpPr/>
      </dsp:nvSpPr>
      <dsp:spPr>
        <a:xfrm>
          <a:off x="1308655" y="1485439"/>
          <a:ext cx="718736" cy="342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099"/>
              </a:lnTo>
              <a:lnTo>
                <a:pt x="718736" y="233099"/>
              </a:lnTo>
              <a:lnTo>
                <a:pt x="718736" y="34205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D6881C-99B4-42D5-A67F-EC63FBF7F214}">
      <dsp:nvSpPr>
        <dsp:cNvPr id="0" name=""/>
        <dsp:cNvSpPr/>
      </dsp:nvSpPr>
      <dsp:spPr>
        <a:xfrm>
          <a:off x="589919" y="1485439"/>
          <a:ext cx="718736" cy="342053"/>
        </a:xfrm>
        <a:custGeom>
          <a:avLst/>
          <a:gdLst/>
          <a:ahLst/>
          <a:cxnLst/>
          <a:rect l="0" t="0" r="0" b="0"/>
          <a:pathLst>
            <a:path>
              <a:moveTo>
                <a:pt x="718736" y="0"/>
              </a:moveTo>
              <a:lnTo>
                <a:pt x="718736" y="233099"/>
              </a:lnTo>
              <a:lnTo>
                <a:pt x="0" y="233099"/>
              </a:lnTo>
              <a:lnTo>
                <a:pt x="0" y="34205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26727-E902-4BBB-A89E-AA1FB02C51FE}">
      <dsp:nvSpPr>
        <dsp:cNvPr id="0" name=""/>
        <dsp:cNvSpPr/>
      </dsp:nvSpPr>
      <dsp:spPr>
        <a:xfrm>
          <a:off x="720598" y="738606"/>
          <a:ext cx="1176114" cy="7468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C33D0-FA5A-48A7-A9F1-7D44448E9BE3}">
      <dsp:nvSpPr>
        <dsp:cNvPr id="0" name=""/>
        <dsp:cNvSpPr/>
      </dsp:nvSpPr>
      <dsp:spPr>
        <a:xfrm>
          <a:off x="851278" y="862751"/>
          <a:ext cx="1176114" cy="7468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latin typeface="Fira Code" panose="020B0509050000020004" pitchFamily="49" charset="0"/>
              <a:ea typeface="Fira Code" panose="020B0509050000020004" pitchFamily="49" charset="0"/>
            </a:rPr>
            <a:t>Plus</a:t>
          </a:r>
          <a:endParaRPr lang="en-GB" sz="2100" kern="1200" dirty="0">
            <a:latin typeface="Fira Code" panose="020B0509050000020004" pitchFamily="49" charset="0"/>
            <a:ea typeface="Fira Code" panose="020B0509050000020004" pitchFamily="49" charset="0"/>
          </a:endParaRPr>
        </a:p>
      </dsp:txBody>
      <dsp:txXfrm>
        <a:off x="873152" y="884625"/>
        <a:ext cx="1132366" cy="703084"/>
      </dsp:txXfrm>
    </dsp:sp>
    <dsp:sp modelId="{A56DF19F-9D8A-4B8F-8A65-9C3E75590B15}">
      <dsp:nvSpPr>
        <dsp:cNvPr id="0" name=""/>
        <dsp:cNvSpPr/>
      </dsp:nvSpPr>
      <dsp:spPr>
        <a:xfrm>
          <a:off x="1862" y="1827492"/>
          <a:ext cx="1176114" cy="7468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50956-500E-474D-B59F-DA4CCC3E69CC}">
      <dsp:nvSpPr>
        <dsp:cNvPr id="0" name=""/>
        <dsp:cNvSpPr/>
      </dsp:nvSpPr>
      <dsp:spPr>
        <a:xfrm>
          <a:off x="132541" y="1951637"/>
          <a:ext cx="1176114" cy="7468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err="1" smtClean="0">
              <a:latin typeface="Fira Code" panose="020B0509050000020004" pitchFamily="49" charset="0"/>
              <a:ea typeface="Fira Code" panose="020B0509050000020004" pitchFamily="49" charset="0"/>
            </a:rPr>
            <a:t>Int</a:t>
          </a:r>
          <a:r>
            <a:rPr lang="de-DE" sz="2100" kern="1200" dirty="0" smtClean="0">
              <a:latin typeface="Fira Code" panose="020B0509050000020004" pitchFamily="49" charset="0"/>
              <a:ea typeface="Fira Code" panose="020B0509050000020004" pitchFamily="49" charset="0"/>
            </a:rPr>
            <a:t>(2)</a:t>
          </a:r>
          <a:endParaRPr lang="en-GB" sz="2100" kern="1200" dirty="0">
            <a:latin typeface="Fira Code" panose="020B0509050000020004" pitchFamily="49" charset="0"/>
            <a:ea typeface="Fira Code" panose="020B0509050000020004" pitchFamily="49" charset="0"/>
          </a:endParaRPr>
        </a:p>
      </dsp:txBody>
      <dsp:txXfrm>
        <a:off x="154415" y="1973511"/>
        <a:ext cx="1132366" cy="703084"/>
      </dsp:txXfrm>
    </dsp:sp>
    <dsp:sp modelId="{D101C1DE-9B7E-47DE-B08A-D042B3E8904A}">
      <dsp:nvSpPr>
        <dsp:cNvPr id="0" name=""/>
        <dsp:cNvSpPr/>
      </dsp:nvSpPr>
      <dsp:spPr>
        <a:xfrm>
          <a:off x="1439335" y="1827492"/>
          <a:ext cx="1176114" cy="7468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C57B2-45DF-4E3C-BBD9-7B0D3CED94D1}">
      <dsp:nvSpPr>
        <dsp:cNvPr id="0" name=""/>
        <dsp:cNvSpPr/>
      </dsp:nvSpPr>
      <dsp:spPr>
        <a:xfrm>
          <a:off x="1570014" y="1951637"/>
          <a:ext cx="1176114" cy="7468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latin typeface="Fira Code" panose="020B0509050000020004" pitchFamily="49" charset="0"/>
              <a:ea typeface="Fira Code" panose="020B0509050000020004" pitchFamily="49" charset="0"/>
            </a:rPr>
            <a:t>Times</a:t>
          </a:r>
          <a:endParaRPr lang="en-GB" sz="2100" kern="1200" dirty="0">
            <a:latin typeface="Fira Code" panose="020B0509050000020004" pitchFamily="49" charset="0"/>
            <a:ea typeface="Fira Code" panose="020B0509050000020004" pitchFamily="49" charset="0"/>
          </a:endParaRPr>
        </a:p>
      </dsp:txBody>
      <dsp:txXfrm>
        <a:off x="1591888" y="1973511"/>
        <a:ext cx="1132366" cy="703084"/>
      </dsp:txXfrm>
    </dsp:sp>
    <dsp:sp modelId="{CA422FA1-C4F4-4DA9-B31A-7676CE2B80A9}">
      <dsp:nvSpPr>
        <dsp:cNvPr id="0" name=""/>
        <dsp:cNvSpPr/>
      </dsp:nvSpPr>
      <dsp:spPr>
        <a:xfrm>
          <a:off x="720598" y="2916378"/>
          <a:ext cx="1176114" cy="7468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13E6D-992C-43D3-B3A3-CFCC019B2DA5}">
      <dsp:nvSpPr>
        <dsp:cNvPr id="0" name=""/>
        <dsp:cNvSpPr/>
      </dsp:nvSpPr>
      <dsp:spPr>
        <a:xfrm>
          <a:off x="851278" y="3040523"/>
          <a:ext cx="1176114" cy="7468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err="1" smtClean="0">
              <a:latin typeface="Fira Code" panose="020B0509050000020004" pitchFamily="49" charset="0"/>
              <a:ea typeface="Fira Code" panose="020B0509050000020004" pitchFamily="49" charset="0"/>
            </a:rPr>
            <a:t>Int</a:t>
          </a:r>
          <a:r>
            <a:rPr lang="de-DE" sz="2100" kern="1200" dirty="0" smtClean="0">
              <a:latin typeface="Fira Code" panose="020B0509050000020004" pitchFamily="49" charset="0"/>
              <a:ea typeface="Fira Code" panose="020B0509050000020004" pitchFamily="49" charset="0"/>
            </a:rPr>
            <a:t>(4)</a:t>
          </a:r>
          <a:endParaRPr lang="en-GB" sz="2100" kern="1200" dirty="0">
            <a:latin typeface="Fira Code" panose="020B0509050000020004" pitchFamily="49" charset="0"/>
            <a:ea typeface="Fira Code" panose="020B0509050000020004" pitchFamily="49" charset="0"/>
          </a:endParaRPr>
        </a:p>
      </dsp:txBody>
      <dsp:txXfrm>
        <a:off x="873152" y="3062397"/>
        <a:ext cx="1132366" cy="703084"/>
      </dsp:txXfrm>
    </dsp:sp>
    <dsp:sp modelId="{AB0B324F-16EB-4D20-80D3-593F5A2A856F}">
      <dsp:nvSpPr>
        <dsp:cNvPr id="0" name=""/>
        <dsp:cNvSpPr/>
      </dsp:nvSpPr>
      <dsp:spPr>
        <a:xfrm>
          <a:off x="2158072" y="2916378"/>
          <a:ext cx="1176114" cy="7468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06304-CC25-4EBB-AB55-29A6AE646859}">
      <dsp:nvSpPr>
        <dsp:cNvPr id="0" name=""/>
        <dsp:cNvSpPr/>
      </dsp:nvSpPr>
      <dsp:spPr>
        <a:xfrm>
          <a:off x="2288751" y="3040523"/>
          <a:ext cx="1176114" cy="7468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err="1" smtClean="0">
              <a:latin typeface="Fira Code" panose="020B0509050000020004" pitchFamily="49" charset="0"/>
              <a:ea typeface="Fira Code" panose="020B0509050000020004" pitchFamily="49" charset="0"/>
            </a:rPr>
            <a:t>Int</a:t>
          </a:r>
          <a:r>
            <a:rPr lang="de-DE" sz="2100" kern="1200" dirty="0" smtClean="0">
              <a:latin typeface="Fira Code" panose="020B0509050000020004" pitchFamily="49" charset="0"/>
              <a:ea typeface="Fira Code" panose="020B0509050000020004" pitchFamily="49" charset="0"/>
            </a:rPr>
            <a:t>(1)</a:t>
          </a:r>
          <a:endParaRPr lang="en-GB" sz="2100" kern="1200" dirty="0">
            <a:latin typeface="Fira Code" panose="020B0509050000020004" pitchFamily="49" charset="0"/>
            <a:ea typeface="Fira Code" panose="020B0509050000020004" pitchFamily="49" charset="0"/>
          </a:endParaRPr>
        </a:p>
      </dsp:txBody>
      <dsp:txXfrm>
        <a:off x="2310625" y="3062397"/>
        <a:ext cx="1132366" cy="703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62218-C5C5-4B15-9396-D02B5DB74412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83F09-9AC6-4857-8FFB-9F246171066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9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3D3B-5563-429F-9D0E-EE04F5FCBEB7}" type="datetime1">
              <a:rPr lang="en-GB" smtClean="0"/>
              <a:t>01/03/2021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9F4-C435-40E0-A59A-0A8775F7C583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6231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FFEE-7DD8-4A63-9B8F-7EB78F62D0D1}" type="datetime1">
              <a:rPr lang="en-GB" smtClean="0"/>
              <a:t>01/03/2021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9F4-C435-40E0-A59A-0A8775F7C583}" type="slidenum">
              <a:rPr lang="en-GB" smtClean="0"/>
              <a:t>‹Nr.›</a:t>
            </a:fld>
            <a:endParaRPr lang="en-GB"/>
          </a:p>
        </p:txBody>
      </p:sp>
      <p:sp>
        <p:nvSpPr>
          <p:cNvPr id="6" name="Textfeld 5"/>
          <p:cNvSpPr txBox="1"/>
          <p:nvPr userDrawn="1"/>
        </p:nvSpPr>
        <p:spPr>
          <a:xfrm>
            <a:off x="755576" y="692696"/>
            <a:ext cx="9617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 smtClean="0">
                <a:solidFill>
                  <a:schemeClr val="tx1"/>
                </a:solidFill>
              </a:rPr>
              <a:t>❝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331640" y="1844824"/>
            <a:ext cx="6552728" cy="2664296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de-DE" dirty="0" smtClean="0"/>
              <a:t>Quote</a:t>
            </a:r>
            <a:endParaRPr lang="en-GB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7308304" y="4509120"/>
            <a:ext cx="9617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 smtClean="0">
                <a:solidFill>
                  <a:schemeClr val="tx1"/>
                </a:solidFill>
              </a:rPr>
              <a:t>❞</a:t>
            </a:r>
            <a:endParaRPr lang="en-GB" sz="8000" dirty="0">
              <a:solidFill>
                <a:schemeClr val="tx1"/>
              </a:solidFill>
            </a:endParaRP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067945" y="4797152"/>
            <a:ext cx="3240360" cy="792088"/>
          </a:xfrm>
        </p:spPr>
        <p:txBody>
          <a:bodyPr>
            <a:normAutofit/>
          </a:bodyPr>
          <a:lstStyle>
            <a:lvl1pPr marL="0" indent="0" algn="r">
              <a:buNone/>
              <a:defRPr sz="1800" i="1"/>
            </a:lvl1pPr>
          </a:lstStyle>
          <a:p>
            <a:pPr lvl="0"/>
            <a:r>
              <a:rPr lang="de-DE" dirty="0" err="1" smtClean="0"/>
              <a:t>Author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243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1703-AF85-45F8-8703-4CE509ED9B72}" type="datetime1">
              <a:rPr lang="en-GB" smtClean="0"/>
              <a:t>01/03/2021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9F4-C435-40E0-A59A-0A8775F7C58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767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en-GB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8581-7281-40C9-A488-451F3634F9AD}" type="datetime1">
              <a:rPr lang="en-GB" smtClean="0"/>
              <a:t>01/03/2021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9F4-C435-40E0-A59A-0A8775F7C58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802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GB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DAF3-BFB0-47C9-AC62-FC5C56D82BC4}" type="datetime1">
              <a:rPr lang="en-GB" smtClean="0"/>
              <a:t>01/03/2021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9F4-C435-40E0-A59A-0A8775F7C58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214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dirty="0" smtClean="0"/>
              <a:t>TITELMASTERFORMAT DURCH KLICKEN BEARBEITEN</a:t>
            </a:r>
            <a:endParaRPr lang="en-GB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CCBC-866F-4674-93F5-737B0FA1DF6B}" type="datetime1">
              <a:rPr lang="en-GB" smtClean="0"/>
              <a:t>01/03/2021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9F4-C435-40E0-A59A-0A8775F7C58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51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7A4-5545-4327-A6C1-37834C2C335B}" type="datetime1">
              <a:rPr lang="en-GB" smtClean="0"/>
              <a:t>01/03/2021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9F4-C435-40E0-A59A-0A8775F7C58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94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-252536" y="1556792"/>
            <a:ext cx="9649072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Fira Code" panose="020B0509050000020004" pitchFamily="49" charset="0"/>
                <a:ea typeface="Fira Code" panose="020B0509050000020004" pitchFamily="49" charset="0"/>
              </a:defRPr>
            </a:lvl1pPr>
          </a:lstStyle>
          <a:p>
            <a:pPr lvl="0"/>
            <a:r>
              <a:rPr lang="de-DE" dirty="0" smtClean="0"/>
              <a:t>Code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F8A0-642C-4A20-A763-56A951576AC2}" type="datetime1">
              <a:rPr lang="en-GB" smtClean="0"/>
              <a:t>01/03/2021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9F4-C435-40E0-A59A-0A8775F7C583}" type="slidenum">
              <a:rPr lang="en-GB" smtClean="0"/>
              <a:t>‹Nr.›</a:t>
            </a:fld>
            <a:endParaRPr lang="en-GB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36096" y="5445224"/>
            <a:ext cx="3290193" cy="698401"/>
          </a:xfrm>
        </p:spPr>
        <p:txBody>
          <a:bodyPr>
            <a:normAutofit/>
          </a:bodyPr>
          <a:lstStyle>
            <a:lvl1pPr marL="0" indent="0" algn="r">
              <a:buNone/>
              <a:defRPr sz="2000" i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 smtClean="0"/>
              <a:t>source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540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355D-FBF9-4294-A67D-5835B533516C}" type="datetime1">
              <a:rPr lang="en-GB" smtClean="0"/>
              <a:t>01/03/2021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9F4-C435-40E0-A59A-0A8775F7C58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14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2929-F4DF-4A9D-8ACA-06A741574C82}" type="datetime1">
              <a:rPr lang="en-GB" smtClean="0"/>
              <a:t>01/03/2021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9F4-C435-40E0-A59A-0A8775F7C58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09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4572000" y="-603448"/>
            <a:ext cx="4824536" cy="7920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4042792" cy="11430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4008" y="260648"/>
            <a:ext cx="4028256" cy="5904656"/>
          </a:xfrm>
          <a:noFill/>
        </p:spPr>
        <p:txBody>
          <a:bodyPr/>
          <a:lstStyle>
            <a:lvl1pPr marL="0" indent="0">
              <a:buNone/>
              <a:defRPr sz="2800">
                <a:latin typeface="Fira Code" panose="020B0509050000020004" pitchFamily="49" charset="0"/>
                <a:ea typeface="Fira Code" panose="020B05090500000200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>
                <a:latin typeface="Fira Code" panose="020B0509050000020004" pitchFamily="49" charset="0"/>
                <a:ea typeface="Fira Code" panose="020B0509050000020004" pitchFamily="49" charset="0"/>
              </a:rPr>
              <a:t>Code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37D9-F833-4540-BF6F-57AAE7D09BB9}" type="datetime1">
              <a:rPr lang="en-GB" smtClean="0"/>
              <a:t>01/03/2021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9F4-C435-40E0-A59A-0A8775F7C583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36096" y="5445224"/>
            <a:ext cx="3290193" cy="698401"/>
          </a:xfrm>
        </p:spPr>
        <p:txBody>
          <a:bodyPr>
            <a:normAutofit/>
          </a:bodyPr>
          <a:lstStyle>
            <a:lvl1pPr marL="0" indent="0" algn="r">
              <a:buNone/>
              <a:defRPr sz="2000" i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 smtClean="0"/>
              <a:t>source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7766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DA7F-9203-4722-92B1-2F848F40E62C}" type="datetime1">
              <a:rPr lang="en-GB" smtClean="0"/>
              <a:t>01/03/2021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9F4-C435-40E0-A59A-0A8775F7C58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325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B839-4967-41C4-B209-DB22DCF71A9D}" type="datetime1">
              <a:rPr lang="en-GB" smtClean="0"/>
              <a:t>01/03/2021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9F4-C435-40E0-A59A-0A8775F7C58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0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3858-2F1C-4A75-8D0F-363CC254E58B}" type="datetime1">
              <a:rPr lang="en-GB" smtClean="0"/>
              <a:t>01/03/2021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9F4-C435-40E0-A59A-0A8775F7C58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00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9D768-1CFC-4208-B332-7E5EF7D57FF0}" type="datetime1">
              <a:rPr lang="en-GB" smtClean="0"/>
              <a:t>01/03/2021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09F4-C435-40E0-A59A-0A8775F7C58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0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1" r:id="rId4"/>
    <p:sldLayoutId id="2147483652" r:id="rId5"/>
    <p:sldLayoutId id="2147483662" r:id="rId6"/>
    <p:sldLayoutId id="2147483653" r:id="rId7"/>
    <p:sldLayoutId id="2147483654" r:id="rId8"/>
    <p:sldLayoutId id="2147483655" r:id="rId9"/>
    <p:sldLayoutId id="2147483661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Open Sans Condensed" panose="020B0806030504020204" pitchFamily="34" charset="0"/>
          <a:ea typeface="Open Sans Condensed" panose="020B0806030504020204" pitchFamily="34" charset="0"/>
          <a:cs typeface="Open Sans Condensed" panose="020B08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ora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Lor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or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Lor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Lor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154559"/>
          </a:xfrm>
        </p:spPr>
        <p:txBody>
          <a:bodyPr>
            <a:normAutofit/>
          </a:bodyPr>
          <a:lstStyle/>
          <a:p>
            <a:r>
              <a:rPr lang="en-GB" sz="3600" dirty="0" smtClean="0"/>
              <a:t>FLYWEIGHT ASTs</a:t>
            </a:r>
            <a:endParaRPr lang="en-GB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3648" y="5229200"/>
            <a:ext cx="6400800" cy="792088"/>
          </a:xfrm>
        </p:spPr>
        <p:txBody>
          <a:bodyPr>
            <a:normAutofit/>
          </a:bodyPr>
          <a:lstStyle/>
          <a:p>
            <a:r>
              <a:rPr lang="en-GB" sz="1800" dirty="0"/>
              <a:t>Fabian </a:t>
            </a:r>
            <a:r>
              <a:rPr lang="en-GB" sz="1800" dirty="0" err="1" smtClean="0"/>
              <a:t>Bösiger</a:t>
            </a:r>
            <a:endParaRPr lang="en-GB" sz="1800" dirty="0" smtClean="0"/>
          </a:p>
          <a:p>
            <a:r>
              <a:rPr lang="en-GB" sz="1800" dirty="0" smtClean="0"/>
              <a:t>Supervised</a:t>
            </a:r>
            <a:r>
              <a:rPr lang="en-GB" sz="1800" dirty="0"/>
              <a:t> by </a:t>
            </a:r>
            <a:r>
              <a:rPr lang="en-GB" sz="1800" dirty="0" err="1"/>
              <a:t>Dr.</a:t>
            </a:r>
            <a:r>
              <a:rPr lang="en-GB" sz="1800" dirty="0"/>
              <a:t> </a:t>
            </a:r>
            <a:r>
              <a:rPr lang="en-GB" sz="1800" dirty="0" err="1"/>
              <a:t>Malte</a:t>
            </a:r>
            <a:r>
              <a:rPr lang="en-GB" sz="1800" dirty="0"/>
              <a:t> </a:t>
            </a:r>
            <a:r>
              <a:rPr lang="en-GB" sz="1800" dirty="0" err="1"/>
              <a:t>Schwerhoff</a:t>
            </a:r>
            <a:endParaRPr lang="en-GB" sz="1800" dirty="0"/>
          </a:p>
          <a:p>
            <a:endParaRPr lang="en-GB" sz="1800" dirty="0"/>
          </a:p>
        </p:txBody>
      </p:sp>
      <p:pic>
        <p:nvPicPr>
          <p:cNvPr id="1026" name="Picture 2" descr="C:\Users\Fabian\git\documents\theses\bsc\fl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060848"/>
            <a:ext cx="2592288" cy="264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EQUALITY CHECKS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b="1" dirty="0"/>
              <a:t>class</a:t>
            </a:r>
            <a:r>
              <a:rPr lang="en-GB" sz="1800" dirty="0"/>
              <a:t> Plus </a:t>
            </a:r>
            <a:r>
              <a:rPr lang="en-GB" sz="1800" b="1" dirty="0"/>
              <a:t>private</a:t>
            </a:r>
            <a:r>
              <a:rPr lang="en-GB" sz="1800" dirty="0"/>
              <a:t> (left: Term, right: Term) </a:t>
            </a:r>
            <a:r>
              <a:rPr lang="en-GB" sz="1800" b="1" dirty="0"/>
              <a:t>extends</a:t>
            </a:r>
            <a:r>
              <a:rPr lang="en-GB" sz="1800" dirty="0"/>
              <a:t> Term {</a:t>
            </a:r>
          </a:p>
          <a:p>
            <a:r>
              <a:rPr lang="en-GB" sz="1800" dirty="0"/>
              <a:t>    </a:t>
            </a:r>
            <a:r>
              <a:rPr lang="en-GB" sz="1800" dirty="0">
                <a:solidFill>
                  <a:schemeClr val="accent2"/>
                </a:solidFill>
              </a:rPr>
              <a:t>// Override the default equals method.</a:t>
            </a:r>
          </a:p>
          <a:p>
            <a:r>
              <a:rPr lang="en-GB" sz="1800" dirty="0">
                <a:solidFill>
                  <a:schemeClr val="accent2"/>
                </a:solidFill>
              </a:rPr>
              <a:t>    </a:t>
            </a:r>
            <a:r>
              <a:rPr lang="en-GB" sz="1800" b="1" dirty="0">
                <a:solidFill>
                  <a:schemeClr val="accent2"/>
                </a:solidFill>
              </a:rPr>
              <a:t>override</a:t>
            </a:r>
            <a:r>
              <a:rPr lang="en-GB" sz="1800" dirty="0">
                <a:solidFill>
                  <a:schemeClr val="accent2"/>
                </a:solidFill>
              </a:rPr>
              <a:t> </a:t>
            </a:r>
            <a:r>
              <a:rPr lang="en-GB" sz="1800" b="1" dirty="0" err="1">
                <a:solidFill>
                  <a:schemeClr val="accent2"/>
                </a:solidFill>
              </a:rPr>
              <a:t>def</a:t>
            </a:r>
            <a:r>
              <a:rPr lang="en-GB" sz="1800" dirty="0">
                <a:solidFill>
                  <a:schemeClr val="accent2"/>
                </a:solidFill>
              </a:rPr>
              <a:t> equals(other: Any) =</a:t>
            </a:r>
          </a:p>
          <a:p>
            <a:r>
              <a:rPr lang="en-GB" sz="1800" dirty="0">
                <a:solidFill>
                  <a:schemeClr val="accent2"/>
                </a:solidFill>
              </a:rPr>
              <a:t>        </a:t>
            </a:r>
            <a:r>
              <a:rPr lang="en-GB" sz="1800" b="1" dirty="0" err="1">
                <a:solidFill>
                  <a:schemeClr val="accent2"/>
                </a:solidFill>
              </a:rPr>
              <a:t>this</a:t>
            </a:r>
            <a:r>
              <a:rPr lang="en-GB" sz="1800" dirty="0" err="1">
                <a:solidFill>
                  <a:schemeClr val="accent2"/>
                </a:solidFill>
              </a:rPr>
              <a:t>.eq</a:t>
            </a:r>
            <a:r>
              <a:rPr lang="en-GB" sz="1800" dirty="0">
                <a:solidFill>
                  <a:schemeClr val="accent2"/>
                </a:solidFill>
              </a:rPr>
              <a:t>(</a:t>
            </a:r>
            <a:r>
              <a:rPr lang="en-GB" sz="1800" dirty="0" err="1">
                <a:solidFill>
                  <a:schemeClr val="accent2"/>
                </a:solidFill>
              </a:rPr>
              <a:t>other.asInstanceOf</a:t>
            </a:r>
            <a:r>
              <a:rPr lang="en-GB" sz="1800" dirty="0">
                <a:solidFill>
                  <a:schemeClr val="accent2"/>
                </a:solidFill>
              </a:rPr>
              <a:t>[</a:t>
            </a:r>
            <a:r>
              <a:rPr lang="en-GB" sz="1800" dirty="0" err="1">
                <a:solidFill>
                  <a:schemeClr val="accent2"/>
                </a:solidFill>
              </a:rPr>
              <a:t>AnyRef</a:t>
            </a:r>
            <a:r>
              <a:rPr lang="en-GB" sz="1800" dirty="0">
                <a:solidFill>
                  <a:schemeClr val="accent2"/>
                </a:solidFill>
              </a:rPr>
              <a:t>])</a:t>
            </a:r>
          </a:p>
          <a:p>
            <a:r>
              <a:rPr lang="en-GB" sz="1800" dirty="0"/>
              <a:t>}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9F4-C435-40E0-A59A-0A8775F7C583}" type="slidenum">
              <a:rPr lang="en-GB" smtClean="0"/>
              <a:t>10</a:t>
            </a:fld>
            <a:endParaRPr lang="en-GB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Solution </a:t>
            </a:r>
            <a:r>
              <a:rPr lang="de-DE" dirty="0" err="1" smtClean="0"/>
              <a:t>Concept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09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MACRO ANNOTATIONS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terms</a:t>
            </a:r>
            <a:r>
              <a:rPr lang="de-DE" dirty="0" smtClean="0"/>
              <a:t>,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terms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macro</a:t>
            </a:r>
            <a:r>
              <a:rPr lang="de-DE" dirty="0" smtClean="0"/>
              <a:t> </a:t>
            </a:r>
            <a:r>
              <a:rPr lang="de-DE" dirty="0" err="1" smtClean="0"/>
              <a:t>annotations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auto-</a:t>
            </a:r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r>
              <a:rPr lang="de-DE" dirty="0" err="1" smtClean="0"/>
              <a:t>Keeps</a:t>
            </a:r>
            <a:r>
              <a:rPr lang="de-DE" dirty="0" smtClean="0"/>
              <a:t> </a:t>
            </a:r>
            <a:r>
              <a:rPr lang="de-DE" dirty="0" err="1" smtClean="0"/>
              <a:t>codebase</a:t>
            </a:r>
            <a:r>
              <a:rPr lang="de-DE" dirty="0" smtClean="0"/>
              <a:t> clean</a:t>
            </a:r>
          </a:p>
          <a:p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macros</a:t>
            </a:r>
            <a:endParaRPr lang="de-DE" dirty="0" smtClean="0"/>
          </a:p>
          <a:p>
            <a:r>
              <a:rPr lang="de-DE" dirty="0" smtClean="0"/>
              <a:t>Add </a:t>
            </a:r>
            <a:r>
              <a:rPr lang="de-DE" dirty="0" err="1" smtClean="0"/>
              <a:t>IntelliJ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endParaRPr lang="de-DE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9F4-C435-40E0-A59A-0A8775F7C58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3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MACRO ANNOTATIONS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600" b="1" dirty="0"/>
              <a:t>class</a:t>
            </a:r>
            <a:r>
              <a:rPr lang="en-GB" sz="1600" dirty="0"/>
              <a:t> Plus </a:t>
            </a:r>
            <a:r>
              <a:rPr lang="en-GB" sz="1600" b="1" dirty="0"/>
              <a:t>private</a:t>
            </a:r>
            <a:r>
              <a:rPr lang="en-GB" sz="1600" dirty="0"/>
              <a:t> (left: Term, right: Term) </a:t>
            </a:r>
            <a:r>
              <a:rPr lang="en-GB" sz="1600" b="1" dirty="0"/>
              <a:t>extends</a:t>
            </a:r>
            <a:r>
              <a:rPr lang="en-GB" sz="1600" dirty="0"/>
              <a:t> Term {</a:t>
            </a:r>
          </a:p>
          <a:p>
            <a:r>
              <a:rPr lang="en-GB" sz="1600" dirty="0"/>
              <a:t>    // ...</a:t>
            </a:r>
          </a:p>
          <a:p>
            <a:r>
              <a:rPr lang="en-GB" sz="1600" dirty="0"/>
              <a:t>}</a:t>
            </a:r>
          </a:p>
          <a:p>
            <a:r>
              <a:rPr lang="en-GB" sz="1600" dirty="0"/>
              <a:t/>
            </a:r>
            <a:br>
              <a:rPr lang="en-GB" sz="1600" dirty="0"/>
            </a:br>
            <a:r>
              <a:rPr lang="en-GB" sz="1600" b="1" dirty="0"/>
              <a:t>object</a:t>
            </a:r>
            <a:r>
              <a:rPr lang="en-GB" sz="1600" dirty="0"/>
              <a:t> Plus {</a:t>
            </a:r>
          </a:p>
          <a:p>
            <a:r>
              <a:rPr lang="de-DE" sz="1600" dirty="0">
                <a:solidFill>
                  <a:schemeClr val="accent2"/>
                </a:solidFill>
              </a:rPr>
              <a:t>    </a:t>
            </a:r>
            <a:r>
              <a:rPr lang="de-DE" sz="1600" b="1" dirty="0" err="1">
                <a:solidFill>
                  <a:schemeClr val="accent2"/>
                </a:solidFill>
              </a:rPr>
              <a:t>var</a:t>
            </a:r>
            <a:r>
              <a:rPr lang="de-DE" sz="1600" b="1" dirty="0">
                <a:solidFill>
                  <a:schemeClr val="accent2"/>
                </a:solidFill>
              </a:rPr>
              <a:t> </a:t>
            </a:r>
            <a:r>
              <a:rPr lang="de-DE" sz="1600" dirty="0" err="1">
                <a:solidFill>
                  <a:schemeClr val="accent2"/>
                </a:solidFill>
              </a:rPr>
              <a:t>pool</a:t>
            </a:r>
            <a:r>
              <a:rPr lang="de-DE" sz="1600" dirty="0">
                <a:solidFill>
                  <a:schemeClr val="accent2"/>
                </a:solidFill>
              </a:rPr>
              <a:t> = </a:t>
            </a:r>
            <a:r>
              <a:rPr lang="de-DE" sz="1600" b="1" dirty="0" err="1">
                <a:solidFill>
                  <a:schemeClr val="accent2"/>
                </a:solidFill>
              </a:rPr>
              <a:t>new</a:t>
            </a:r>
            <a:r>
              <a:rPr lang="de-DE" sz="1600" b="1" dirty="0">
                <a:solidFill>
                  <a:schemeClr val="accent2"/>
                </a:solidFill>
              </a:rPr>
              <a:t> </a:t>
            </a:r>
            <a:r>
              <a:rPr lang="de-DE" sz="1600" dirty="0" err="1">
                <a:solidFill>
                  <a:schemeClr val="accent2"/>
                </a:solidFill>
              </a:rPr>
              <a:t>HashMap</a:t>
            </a:r>
            <a:r>
              <a:rPr lang="de-DE" sz="1600" dirty="0">
                <a:solidFill>
                  <a:schemeClr val="accent2"/>
                </a:solidFill>
              </a:rPr>
              <a:t>[(Term, Term), Term];</a:t>
            </a:r>
            <a:endParaRPr lang="en-GB" sz="1600" dirty="0">
              <a:solidFill>
                <a:schemeClr val="accent2"/>
              </a:solidFill>
            </a:endParaRPr>
          </a:p>
          <a:p>
            <a:r>
              <a:rPr lang="en-GB" sz="1600" dirty="0"/>
              <a:t>    </a:t>
            </a:r>
            <a:r>
              <a:rPr lang="en-GB" sz="1600" b="1" dirty="0" err="1"/>
              <a:t>def</a:t>
            </a:r>
            <a:r>
              <a:rPr lang="en-GB" sz="1600" dirty="0"/>
              <a:t> apply(left: Term, right: Term): Plus = {</a:t>
            </a:r>
          </a:p>
          <a:p>
            <a:r>
              <a:rPr lang="en-GB" sz="1600" b="1" dirty="0">
                <a:solidFill>
                  <a:srgbClr val="C00000"/>
                </a:solidFill>
              </a:rPr>
              <a:t>        </a:t>
            </a:r>
            <a:r>
              <a:rPr lang="en-GB" sz="1600" b="1" dirty="0">
                <a:solidFill>
                  <a:schemeClr val="accent2"/>
                </a:solidFill>
              </a:rPr>
              <a:t>if</a:t>
            </a:r>
            <a:r>
              <a:rPr lang="en-GB" sz="1600" dirty="0">
                <a:solidFill>
                  <a:schemeClr val="accent2"/>
                </a:solidFill>
              </a:rPr>
              <a:t> (</a:t>
            </a:r>
            <a:r>
              <a:rPr lang="en-GB" sz="1600" dirty="0" err="1">
                <a:solidFill>
                  <a:schemeClr val="accent2"/>
                </a:solidFill>
              </a:rPr>
              <a:t>pool.contains</a:t>
            </a:r>
            <a:r>
              <a:rPr lang="en-GB" sz="1600" dirty="0">
                <a:solidFill>
                  <a:schemeClr val="accent2"/>
                </a:solidFill>
              </a:rPr>
              <a:t>(plus))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            </a:t>
            </a:r>
            <a:r>
              <a:rPr lang="en-GB" sz="1600" dirty="0" err="1">
                <a:solidFill>
                  <a:schemeClr val="accent2"/>
                </a:solidFill>
              </a:rPr>
              <a:t>pool.get</a:t>
            </a:r>
            <a:r>
              <a:rPr lang="en-GB" sz="1600" dirty="0">
                <a:solidFill>
                  <a:schemeClr val="accent2"/>
                </a:solidFill>
              </a:rPr>
              <a:t>((left, right))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        </a:t>
            </a:r>
            <a:r>
              <a:rPr lang="en-GB" sz="1600" b="1" dirty="0">
                <a:solidFill>
                  <a:schemeClr val="accent2"/>
                </a:solidFill>
              </a:rPr>
              <a:t>else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            </a:t>
            </a:r>
            <a:r>
              <a:rPr lang="en-GB" sz="1600" b="1" dirty="0" err="1">
                <a:solidFill>
                  <a:schemeClr val="accent2"/>
                </a:solidFill>
              </a:rPr>
              <a:t>val</a:t>
            </a:r>
            <a:r>
              <a:rPr lang="en-GB" sz="1600" dirty="0">
                <a:solidFill>
                  <a:schemeClr val="accent2"/>
                </a:solidFill>
              </a:rPr>
              <a:t> </a:t>
            </a:r>
            <a:r>
              <a:rPr lang="en-GB" sz="1600" dirty="0" err="1">
                <a:solidFill>
                  <a:schemeClr val="accent2"/>
                </a:solidFill>
              </a:rPr>
              <a:t>obj</a:t>
            </a:r>
            <a:r>
              <a:rPr lang="en-GB" sz="1600" dirty="0">
                <a:solidFill>
                  <a:schemeClr val="accent2"/>
                </a:solidFill>
              </a:rPr>
              <a:t> = </a:t>
            </a:r>
            <a:r>
              <a:rPr lang="en-GB" sz="1600" b="1" dirty="0">
                <a:solidFill>
                  <a:schemeClr val="accent2"/>
                </a:solidFill>
              </a:rPr>
              <a:t>new</a:t>
            </a:r>
            <a:r>
              <a:rPr lang="en-GB" sz="1600" dirty="0">
                <a:solidFill>
                  <a:schemeClr val="accent2"/>
                </a:solidFill>
              </a:rPr>
              <a:t> Plus(left, right);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            </a:t>
            </a:r>
            <a:r>
              <a:rPr lang="en-GB" sz="1600" dirty="0" err="1">
                <a:solidFill>
                  <a:schemeClr val="accent2"/>
                </a:solidFill>
              </a:rPr>
              <a:t>pool.add</a:t>
            </a:r>
            <a:r>
              <a:rPr lang="en-GB" sz="1600" dirty="0">
                <a:solidFill>
                  <a:schemeClr val="accent2"/>
                </a:solidFill>
              </a:rPr>
              <a:t>((left, right), </a:t>
            </a:r>
            <a:r>
              <a:rPr lang="en-GB" sz="1600" dirty="0" err="1">
                <a:solidFill>
                  <a:schemeClr val="accent2"/>
                </a:solidFill>
              </a:rPr>
              <a:t>obj</a:t>
            </a:r>
            <a:r>
              <a:rPr lang="en-GB" sz="1600" dirty="0">
                <a:solidFill>
                  <a:schemeClr val="accent2"/>
                </a:solidFill>
              </a:rPr>
              <a:t>);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            </a:t>
            </a:r>
            <a:r>
              <a:rPr lang="en-GB" sz="1600" dirty="0" err="1">
                <a:solidFill>
                  <a:schemeClr val="accent2"/>
                </a:solidFill>
              </a:rPr>
              <a:t>obj</a:t>
            </a:r>
            <a:endParaRPr lang="en-GB" sz="1600" dirty="0">
              <a:solidFill>
                <a:schemeClr val="accent2"/>
              </a:solidFill>
            </a:endParaRPr>
          </a:p>
          <a:p>
            <a:r>
              <a:rPr lang="en-GB" sz="1600" dirty="0"/>
              <a:t>    }</a:t>
            </a:r>
          </a:p>
          <a:p>
            <a:r>
              <a:rPr lang="en-GB" sz="1600" dirty="0"/>
              <a:t>}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9F4-C435-40E0-A59A-0A8775F7C583}" type="slidenum">
              <a:rPr lang="en-GB" smtClean="0"/>
              <a:t>12</a:t>
            </a:fld>
            <a:endParaRPr lang="en-GB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Original Solution </a:t>
            </a:r>
            <a:r>
              <a:rPr lang="de-DE" dirty="0" err="1" smtClean="0"/>
              <a:t>Concept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71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MACRO ANNOTATIONS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000" dirty="0" smtClean="0">
                <a:solidFill>
                  <a:schemeClr val="accent2"/>
                </a:solidFill>
              </a:rPr>
              <a:t>@</a:t>
            </a:r>
            <a:r>
              <a:rPr lang="de-DE" sz="2000" dirty="0" err="1" smtClean="0">
                <a:solidFill>
                  <a:schemeClr val="accent2"/>
                </a:solidFill>
              </a:rPr>
              <a:t>memoizing</a:t>
            </a:r>
            <a:endParaRPr lang="en-GB" sz="2000" dirty="0" smtClean="0">
              <a:solidFill>
                <a:schemeClr val="accent2"/>
              </a:solidFill>
            </a:endParaRPr>
          </a:p>
          <a:p>
            <a:r>
              <a:rPr lang="en-GB" sz="1800" b="1" dirty="0" smtClean="0"/>
              <a:t>case class</a:t>
            </a:r>
            <a:r>
              <a:rPr lang="en-GB" sz="1800" dirty="0"/>
              <a:t> </a:t>
            </a:r>
            <a:r>
              <a:rPr lang="en-GB" sz="1800" dirty="0" smtClean="0"/>
              <a:t>Plus</a:t>
            </a:r>
            <a:r>
              <a:rPr lang="en-GB" sz="1800" dirty="0"/>
              <a:t> (left: Term, right: Term) </a:t>
            </a:r>
            <a:r>
              <a:rPr lang="en-GB" sz="1800" b="1" dirty="0"/>
              <a:t>extends</a:t>
            </a:r>
            <a:r>
              <a:rPr lang="en-GB" sz="1800" dirty="0"/>
              <a:t> Term {</a:t>
            </a:r>
          </a:p>
          <a:p>
            <a:r>
              <a:rPr lang="en-GB" sz="1800" dirty="0"/>
              <a:t>    // ...</a:t>
            </a:r>
          </a:p>
          <a:p>
            <a:r>
              <a:rPr lang="en-GB" sz="1800" dirty="0" smtClean="0"/>
              <a:t>}</a:t>
            </a:r>
            <a:endParaRPr lang="en-GB" sz="180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9F4-C435-40E0-A59A-0A8775F7C583}" type="slidenum">
              <a:rPr lang="en-GB" smtClean="0"/>
              <a:t>13</a:t>
            </a:fld>
            <a:endParaRPr lang="en-GB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Solution </a:t>
            </a:r>
            <a:r>
              <a:rPr lang="de-DE" dirty="0" err="1" smtClean="0"/>
              <a:t>Concept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Macro</a:t>
            </a:r>
            <a:r>
              <a:rPr lang="de-DE" dirty="0" smtClean="0"/>
              <a:t> </a:t>
            </a:r>
            <a:r>
              <a:rPr lang="de-DE" dirty="0" err="1" smtClean="0"/>
              <a:t>Annotations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CORE GOALS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Research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endParaRPr lang="de-DE" dirty="0" smtClean="0"/>
          </a:p>
          <a:p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proposed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endParaRPr lang="de-DE" dirty="0" smtClean="0"/>
          </a:p>
          <a:p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gains</a:t>
            </a:r>
            <a:endParaRPr lang="de-DE" dirty="0" smtClean="0"/>
          </a:p>
          <a:p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macro</a:t>
            </a:r>
            <a:r>
              <a:rPr lang="de-DE" dirty="0" smtClean="0"/>
              <a:t>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r>
              <a:rPr lang="de-DE" dirty="0" err="1" smtClean="0"/>
              <a:t>Ensure</a:t>
            </a:r>
            <a:r>
              <a:rPr lang="de-DE" dirty="0" smtClean="0"/>
              <a:t> IDE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macro</a:t>
            </a:r>
            <a:r>
              <a:rPr lang="de-DE" dirty="0" smtClean="0"/>
              <a:t> </a:t>
            </a:r>
            <a:r>
              <a:rPr lang="de-DE" dirty="0" err="1" smtClean="0"/>
              <a:t>annotations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9F4-C435-40E0-A59A-0A8775F7C58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14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EXTENSION GOALS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suited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endParaRPr lang="de-DE" dirty="0" smtClean="0"/>
          </a:p>
          <a:p>
            <a:pPr lvl="1"/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datastructures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become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feasible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cheaper</a:t>
            </a:r>
            <a:r>
              <a:rPr lang="de-DE" dirty="0" smtClean="0"/>
              <a:t> </a:t>
            </a:r>
            <a:r>
              <a:rPr lang="de-DE" dirty="0" err="1" smtClean="0"/>
              <a:t>equality</a:t>
            </a:r>
            <a:r>
              <a:rPr lang="de-DE" dirty="0" smtClean="0"/>
              <a:t> </a:t>
            </a:r>
            <a:r>
              <a:rPr lang="de-DE" dirty="0" err="1" smtClean="0"/>
              <a:t>checks</a:t>
            </a:r>
            <a:endParaRPr lang="de-DE" dirty="0" smtClean="0"/>
          </a:p>
          <a:p>
            <a:pPr lvl="1"/>
            <a:r>
              <a:rPr lang="de-DE" dirty="0" smtClean="0"/>
              <a:t>Implementation</a:t>
            </a:r>
          </a:p>
          <a:p>
            <a:pPr lvl="1"/>
            <a:r>
              <a:rPr lang="de-DE" dirty="0" smtClean="0"/>
              <a:t>Evaluation</a:t>
            </a:r>
          </a:p>
          <a:p>
            <a:r>
              <a:rPr lang="de-DE" dirty="0" err="1" smtClean="0"/>
              <a:t>Extend</a:t>
            </a:r>
            <a:r>
              <a:rPr lang="de-DE" dirty="0" smtClean="0"/>
              <a:t> AST </a:t>
            </a:r>
            <a:r>
              <a:rPr lang="de-DE" dirty="0" err="1" smtClean="0"/>
              <a:t>simplifications</a:t>
            </a:r>
            <a:endParaRPr lang="de-DE" dirty="0"/>
          </a:p>
          <a:p>
            <a:pPr lvl="1"/>
            <a:r>
              <a:rPr lang="de-DE" dirty="0" smtClean="0"/>
              <a:t>Research </a:t>
            </a:r>
            <a:r>
              <a:rPr lang="de-DE" dirty="0" err="1" smtClean="0"/>
              <a:t>ways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AST </a:t>
            </a:r>
            <a:r>
              <a:rPr lang="de-DE" dirty="0" err="1" smtClean="0"/>
              <a:t>simplifications</a:t>
            </a:r>
            <a:endParaRPr lang="de-DE" dirty="0" smtClean="0"/>
          </a:p>
          <a:p>
            <a:pPr lvl="1"/>
            <a:r>
              <a:rPr lang="de-DE" dirty="0" smtClean="0"/>
              <a:t>Implementation</a:t>
            </a:r>
          </a:p>
          <a:p>
            <a:pPr lvl="1"/>
            <a:r>
              <a:rPr lang="de-DE" dirty="0" smtClean="0"/>
              <a:t>Evaluation</a:t>
            </a:r>
            <a:endParaRPr lang="de-DE" dirty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DSL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generate</a:t>
            </a:r>
            <a:r>
              <a:rPr lang="de-DE" dirty="0" smtClean="0"/>
              <a:t> AST </a:t>
            </a:r>
            <a:r>
              <a:rPr lang="de-DE" dirty="0" err="1" smtClean="0"/>
              <a:t>simplifiactions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9F4-C435-40E0-A59A-0A8775F7C58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07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AST EQUALITY CHECKS</a:t>
            </a:r>
            <a:endParaRPr lang="en-GB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63895336"/>
              </p:ext>
            </p:extLst>
          </p:nvPr>
        </p:nvGraphicFramePr>
        <p:xfrm>
          <a:off x="457200" y="1600200"/>
          <a:ext cx="3322712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Inhaltsplatzhalt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74733569"/>
              </p:ext>
            </p:extLst>
          </p:nvPr>
        </p:nvGraphicFramePr>
        <p:xfrm>
          <a:off x="5220072" y="1600200"/>
          <a:ext cx="346672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9F4-C435-40E0-A59A-0A8775F7C583}" type="slidenum">
              <a:rPr lang="en-GB" smtClean="0"/>
              <a:t>2</a:t>
            </a:fld>
            <a:endParaRPr lang="en-GB"/>
          </a:p>
        </p:txBody>
      </p:sp>
      <p:sp>
        <p:nvSpPr>
          <p:cNvPr id="8" name="Textfeld 7"/>
          <p:cNvSpPr txBox="1"/>
          <p:nvPr/>
        </p:nvSpPr>
        <p:spPr>
          <a:xfrm>
            <a:off x="3978795" y="2641267"/>
            <a:ext cx="8611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==</a:t>
            </a:r>
            <a:endParaRPr lang="en-GB" sz="4400" dirty="0">
              <a:solidFill>
                <a:schemeClr val="accent2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428684" y="2056492"/>
            <a:ext cx="1961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Lora" pitchFamily="2" charset="0"/>
              </a:rPr>
              <a:t>Are </a:t>
            </a:r>
            <a:r>
              <a:rPr lang="de-DE" sz="1600" dirty="0" err="1" smtClean="0">
                <a:latin typeface="Lora" pitchFamily="2" charset="0"/>
              </a:rPr>
              <a:t>the</a:t>
            </a:r>
            <a:r>
              <a:rPr lang="de-DE" sz="1600" dirty="0" smtClean="0">
                <a:latin typeface="Lora" pitchFamily="2" charset="0"/>
              </a:rPr>
              <a:t> </a:t>
            </a:r>
            <a:r>
              <a:rPr lang="de-DE" sz="1600" dirty="0" err="1" smtClean="0">
                <a:latin typeface="Lora" pitchFamily="2" charset="0"/>
              </a:rPr>
              <a:t>subtrees</a:t>
            </a:r>
            <a:r>
              <a:rPr lang="de-DE" sz="1600" dirty="0" smtClean="0">
                <a:latin typeface="Lora" pitchFamily="2" charset="0"/>
              </a:rPr>
              <a:t> </a:t>
            </a:r>
            <a:r>
              <a:rPr lang="de-DE" sz="1600" dirty="0" err="1" smtClean="0">
                <a:latin typeface="Lora" pitchFamily="2" charset="0"/>
              </a:rPr>
              <a:t>structurally</a:t>
            </a:r>
            <a:r>
              <a:rPr lang="de-DE" sz="1600" dirty="0" smtClean="0">
                <a:latin typeface="Lora" pitchFamily="2" charset="0"/>
              </a:rPr>
              <a:t> </a:t>
            </a:r>
            <a:r>
              <a:rPr lang="de-DE" sz="1600" dirty="0" err="1" smtClean="0">
                <a:latin typeface="Lora" pitchFamily="2" charset="0"/>
              </a:rPr>
              <a:t>equal</a:t>
            </a:r>
            <a:r>
              <a:rPr lang="de-DE" sz="1600" dirty="0" smtClean="0">
                <a:latin typeface="Lora" pitchFamily="2" charset="0"/>
              </a:rPr>
              <a:t>?</a:t>
            </a:r>
            <a:endParaRPr lang="en-GB" sz="1600" dirty="0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7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AST EQUALITY CHECKS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relevantChunks.sortWith</a:t>
            </a:r>
            <a:r>
              <a:rPr lang="en-GB" sz="2400" dirty="0"/>
              <a:t>((ch1, ch2) =&gt; {</a:t>
            </a:r>
          </a:p>
          <a:p>
            <a:r>
              <a:rPr lang="en-GB" sz="2400" dirty="0"/>
              <a:t>    </a:t>
            </a:r>
            <a:r>
              <a:rPr lang="en-GB" sz="2400" dirty="0" err="1"/>
              <a:t>definiteAlias.contains</a:t>
            </a:r>
            <a:r>
              <a:rPr lang="en-GB" sz="2400" dirty="0"/>
              <a:t>(ch1) </a:t>
            </a:r>
            <a:r>
              <a:rPr lang="en-GB" sz="2400" dirty="0" smtClean="0"/>
              <a:t>||</a:t>
            </a:r>
          </a:p>
          <a:p>
            <a:r>
              <a:rPr lang="en-GB" sz="2400" dirty="0"/>
              <a:t> </a:t>
            </a:r>
            <a:r>
              <a:rPr lang="en-GB" sz="2400" dirty="0" smtClean="0"/>
              <a:t>   !</a:t>
            </a:r>
            <a:r>
              <a:rPr lang="en-GB" sz="2400" dirty="0" err="1"/>
              <a:t>definiteAlias.contains</a:t>
            </a:r>
            <a:r>
              <a:rPr lang="en-GB" sz="2400" dirty="0"/>
              <a:t>(ch2) &amp;&amp;</a:t>
            </a:r>
          </a:p>
          <a:p>
            <a:r>
              <a:rPr lang="en-GB" sz="2400" dirty="0"/>
              <a:t>    </a:t>
            </a:r>
            <a:r>
              <a:rPr lang="en-GB" sz="2400" dirty="0" smtClean="0">
                <a:solidFill>
                  <a:schemeClr val="accent2"/>
                </a:solidFill>
              </a:rPr>
              <a:t>//</a:t>
            </a:r>
            <a:r>
              <a:rPr lang="en-GB" sz="2400" dirty="0">
                <a:solidFill>
                  <a:schemeClr val="accent2"/>
                </a:solidFill>
              </a:rPr>
              <a:t> </a:t>
            </a:r>
            <a:r>
              <a:rPr lang="en-GB" sz="2400" dirty="0" err="1">
                <a:solidFill>
                  <a:schemeClr val="accent2"/>
                </a:solidFill>
              </a:rPr>
              <a:t>args</a:t>
            </a:r>
            <a:r>
              <a:rPr lang="en-GB" sz="2400" dirty="0">
                <a:solidFill>
                  <a:schemeClr val="accent2"/>
                </a:solidFill>
              </a:rPr>
              <a:t> is of type </a:t>
            </a:r>
            <a:r>
              <a:rPr lang="en-GB" sz="2400" dirty="0" err="1">
                <a:solidFill>
                  <a:schemeClr val="accent2"/>
                </a:solidFill>
              </a:rPr>
              <a:t>Seq</a:t>
            </a:r>
            <a:r>
              <a:rPr lang="en-GB" sz="2400" dirty="0">
                <a:solidFill>
                  <a:schemeClr val="accent2"/>
                </a:solidFill>
              </a:rPr>
              <a:t>[Term]</a:t>
            </a:r>
          </a:p>
          <a:p>
            <a:r>
              <a:rPr lang="en-GB" sz="2400" dirty="0">
                <a:solidFill>
                  <a:schemeClr val="accent2"/>
                </a:solidFill>
              </a:rPr>
              <a:t>    </a:t>
            </a:r>
            <a:r>
              <a:rPr lang="en-GB" sz="2400" dirty="0" smtClean="0">
                <a:solidFill>
                  <a:schemeClr val="accent2"/>
                </a:solidFill>
              </a:rPr>
              <a:t>ch1.args</a:t>
            </a:r>
            <a:r>
              <a:rPr lang="en-GB" sz="2400" dirty="0">
                <a:solidFill>
                  <a:schemeClr val="accent2"/>
                </a:solidFill>
              </a:rPr>
              <a:t> == </a:t>
            </a:r>
            <a:r>
              <a:rPr lang="en-GB" sz="2400" dirty="0" err="1">
                <a:solidFill>
                  <a:schemeClr val="accent2"/>
                </a:solidFill>
              </a:rPr>
              <a:t>args</a:t>
            </a:r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400" dirty="0"/>
              <a:t>})</a:t>
            </a:r>
          </a:p>
          <a:p>
            <a:endParaRPr lang="en-GB" sz="20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https://github.com/viperproject/silicon/blob/78ff67514b907a2ceb31427fa457ad4ceeac175b/src/main/scala/rules/MoreCompleteExhaleSupporter.scala</a:t>
            </a:r>
            <a:endParaRPr lang="en-GB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9F4-C435-40E0-A59A-0A8775F7C58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31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The verifier should enable an </a:t>
            </a:r>
            <a:r>
              <a:rPr lang="en-GB" dirty="0" smtClean="0"/>
              <a:t>IDE-like</a:t>
            </a:r>
            <a:r>
              <a:rPr lang="en-GB" dirty="0"/>
              <a:t> experience: it should </a:t>
            </a:r>
            <a:r>
              <a:rPr lang="en-GB" dirty="0" smtClean="0"/>
              <a:t>be sufficiently</a:t>
            </a:r>
            <a:r>
              <a:rPr lang="en-GB" dirty="0"/>
              <a:t> fast such that users can continuously work on </a:t>
            </a:r>
            <a:r>
              <a:rPr lang="en-GB" dirty="0" smtClean="0"/>
              <a:t>verifying programs</a:t>
            </a:r>
            <a:r>
              <a:rPr lang="en-GB" dirty="0"/>
              <a:t> [...]</a:t>
            </a:r>
          </a:p>
          <a:p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Malte Schwerhoff,</a:t>
            </a:r>
          </a:p>
          <a:p>
            <a:r>
              <a:rPr lang="en-GB" dirty="0" smtClean="0"/>
              <a:t>Advancing Automated, Permission-Based Program Verification Using Symbolic Execution</a:t>
            </a:r>
          </a:p>
          <a:p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9F4-C435-40E0-A59A-0A8775F7C58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3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IDEA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equality</a:t>
            </a:r>
            <a:r>
              <a:rPr lang="de-DE" dirty="0" smtClean="0"/>
              <a:t>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happen </a:t>
            </a:r>
            <a:r>
              <a:rPr lang="de-DE" dirty="0" err="1" smtClean="0"/>
              <a:t>recursively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slow</a:t>
            </a:r>
            <a:endParaRPr lang="de-DE" dirty="0" smtClean="0"/>
          </a:p>
          <a:p>
            <a:r>
              <a:rPr lang="de-DE" dirty="0" err="1" smtClean="0"/>
              <a:t>Can‘t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equality</a:t>
            </a:r>
            <a:r>
              <a:rPr lang="de-DE" dirty="0" smtClean="0"/>
              <a:t> </a:t>
            </a:r>
            <a:r>
              <a:rPr lang="de-DE" dirty="0" err="1" smtClean="0"/>
              <a:t>checks</a:t>
            </a:r>
            <a:endParaRPr lang="de-DE" dirty="0" smtClean="0"/>
          </a:p>
          <a:p>
            <a:r>
              <a:rPr lang="de-DE" dirty="0" smtClean="0"/>
              <a:t>But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faster</a:t>
            </a:r>
            <a:r>
              <a:rPr lang="de-DE" dirty="0" smtClean="0"/>
              <a:t>!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flyweight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9F4-C435-40E0-A59A-0A8775F7C58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38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FLYWEIGHT PATTERN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If</a:t>
            </a:r>
            <a:r>
              <a:rPr lang="de-DE" dirty="0" smtClean="0"/>
              <a:t> a </a:t>
            </a:r>
            <a:r>
              <a:rPr lang="de-DE" dirty="0" err="1" smtClean="0"/>
              <a:t>term</a:t>
            </a:r>
            <a:r>
              <a:rPr lang="de-DE" dirty="0" smtClean="0"/>
              <a:t> (</a:t>
            </a:r>
            <a:r>
              <a:rPr lang="de-DE" dirty="0" err="1" smtClean="0"/>
              <a:t>subtree</a:t>
            </a:r>
            <a:r>
              <a:rPr lang="de-DE" dirty="0" smtClean="0"/>
              <a:t>)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, </a:t>
            </a:r>
            <a:r>
              <a:rPr lang="de-DE" dirty="0" err="1" smtClean="0"/>
              <a:t>first</a:t>
            </a:r>
            <a:r>
              <a:rPr lang="de-DE" dirty="0" smtClean="0"/>
              <a:t> check </a:t>
            </a:r>
            <a:r>
              <a:rPr lang="de-DE" dirty="0" err="1" smtClean="0"/>
              <a:t>if</a:t>
            </a:r>
            <a:r>
              <a:rPr lang="de-DE" dirty="0" smtClean="0"/>
              <a:t> a </a:t>
            </a:r>
            <a:r>
              <a:rPr lang="de-DE" dirty="0" err="1" smtClean="0"/>
              <a:t>structurally</a:t>
            </a:r>
            <a:r>
              <a:rPr lang="de-DE" dirty="0" smtClean="0"/>
              <a:t> </a:t>
            </a:r>
            <a:r>
              <a:rPr lang="de-DE" dirty="0" err="1" smtClean="0"/>
              <a:t>equal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exists</a:t>
            </a:r>
            <a:endParaRPr lang="de-DE" dirty="0" smtClean="0"/>
          </a:p>
          <a:p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structurally</a:t>
            </a:r>
            <a:r>
              <a:rPr lang="de-DE" dirty="0" smtClean="0"/>
              <a:t> </a:t>
            </a:r>
            <a:r>
              <a:rPr lang="de-DE" dirty="0" err="1" smtClean="0"/>
              <a:t>equal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 </a:t>
            </a:r>
            <a:r>
              <a:rPr lang="de-DE" dirty="0" err="1" smtClean="0"/>
              <a:t>exists</a:t>
            </a:r>
            <a:endParaRPr lang="de-DE" dirty="0" smtClean="0"/>
          </a:p>
          <a:p>
            <a:r>
              <a:rPr lang="de-DE" dirty="0" smtClean="0"/>
              <a:t>Else,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reference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endParaRPr lang="de-DE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9F4-C435-40E0-A59A-0A8775F7C58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5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CURRENT IMPLEMENTATION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600" b="1" dirty="0" smtClean="0"/>
              <a:t>case class</a:t>
            </a:r>
            <a:r>
              <a:rPr lang="en-GB" sz="1600" dirty="0"/>
              <a:t> </a:t>
            </a:r>
            <a:r>
              <a:rPr lang="en-GB" sz="1600" dirty="0" smtClean="0"/>
              <a:t>Plus</a:t>
            </a:r>
            <a:r>
              <a:rPr lang="en-GB" sz="1600" dirty="0"/>
              <a:t> (left: Term, right: Term) </a:t>
            </a:r>
            <a:r>
              <a:rPr lang="en-GB" sz="1600" b="1" dirty="0"/>
              <a:t>extends</a:t>
            </a:r>
            <a:r>
              <a:rPr lang="en-GB" sz="1600" dirty="0"/>
              <a:t> Term {</a:t>
            </a:r>
          </a:p>
          <a:p>
            <a:r>
              <a:rPr lang="en-GB" sz="1600" dirty="0"/>
              <a:t>    // ...</a:t>
            </a:r>
          </a:p>
          <a:p>
            <a:r>
              <a:rPr lang="en-GB" sz="1600" dirty="0"/>
              <a:t>}</a:t>
            </a:r>
          </a:p>
          <a:p>
            <a:r>
              <a:rPr lang="en-GB" sz="1600" dirty="0"/>
              <a:t/>
            </a:r>
            <a:br>
              <a:rPr lang="en-GB" sz="1600" dirty="0"/>
            </a:br>
            <a:r>
              <a:rPr lang="en-GB" sz="1600" b="1" dirty="0"/>
              <a:t>object</a:t>
            </a:r>
            <a:r>
              <a:rPr lang="en-GB" sz="1600" dirty="0"/>
              <a:t> Plus {</a:t>
            </a:r>
          </a:p>
          <a:p>
            <a:r>
              <a:rPr lang="en-GB" sz="1600" dirty="0"/>
              <a:t>    </a:t>
            </a:r>
            <a:r>
              <a:rPr lang="en-GB" sz="1600" b="1" dirty="0" err="1"/>
              <a:t>def</a:t>
            </a:r>
            <a:r>
              <a:rPr lang="en-GB" sz="1600" dirty="0"/>
              <a:t> apply(left: Term, right: Term): Plus = {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        </a:t>
            </a:r>
            <a:r>
              <a:rPr lang="en-GB" sz="1600" b="1" dirty="0" smtClean="0">
                <a:solidFill>
                  <a:schemeClr val="accent2"/>
                </a:solidFill>
              </a:rPr>
              <a:t>new Plus(left, right)</a:t>
            </a:r>
            <a:endParaRPr lang="en-GB" sz="1600" dirty="0">
              <a:solidFill>
                <a:schemeClr val="accent2"/>
              </a:solidFill>
            </a:endParaRPr>
          </a:p>
          <a:p>
            <a:r>
              <a:rPr lang="en-GB" sz="1600" dirty="0"/>
              <a:t>    }</a:t>
            </a:r>
          </a:p>
          <a:p>
            <a:r>
              <a:rPr lang="en-GB" sz="1600" dirty="0" smtClean="0"/>
              <a:t>}</a:t>
            </a:r>
            <a:endParaRPr lang="en-GB" sz="160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9F4-C435-40E0-A59A-0A8775F7C583}" type="slidenum">
              <a:rPr lang="en-GB" smtClean="0"/>
              <a:t>7</a:t>
            </a:fld>
            <a:endParaRPr lang="en-GB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Simplified</a:t>
            </a:r>
            <a:r>
              <a:rPr lang="de-DE" dirty="0" smtClean="0"/>
              <a:t> Illustration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49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FLYWEIGHT PATTERN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600" b="1" dirty="0" smtClean="0"/>
              <a:t>class</a:t>
            </a:r>
            <a:r>
              <a:rPr lang="en-GB" sz="1600" dirty="0"/>
              <a:t> Plus </a:t>
            </a:r>
            <a:r>
              <a:rPr lang="en-GB" sz="1600" b="1" dirty="0"/>
              <a:t>private</a:t>
            </a:r>
            <a:r>
              <a:rPr lang="en-GB" sz="1600" dirty="0"/>
              <a:t> (left: Term, right: Term) </a:t>
            </a:r>
            <a:r>
              <a:rPr lang="en-GB" sz="1600" b="1" dirty="0"/>
              <a:t>extends</a:t>
            </a:r>
            <a:r>
              <a:rPr lang="en-GB" sz="1600" dirty="0"/>
              <a:t> Term {</a:t>
            </a:r>
          </a:p>
          <a:p>
            <a:r>
              <a:rPr lang="en-GB" sz="1600" dirty="0"/>
              <a:t>    // ...</a:t>
            </a:r>
          </a:p>
          <a:p>
            <a:r>
              <a:rPr lang="en-GB" sz="1600" dirty="0"/>
              <a:t>}</a:t>
            </a:r>
          </a:p>
          <a:p>
            <a:r>
              <a:rPr lang="en-GB" sz="1600" dirty="0"/>
              <a:t/>
            </a:r>
            <a:br>
              <a:rPr lang="en-GB" sz="1600" dirty="0"/>
            </a:br>
            <a:r>
              <a:rPr lang="en-GB" sz="1600" b="1" dirty="0"/>
              <a:t>object</a:t>
            </a:r>
            <a:r>
              <a:rPr lang="en-GB" sz="1600" dirty="0"/>
              <a:t> Plus </a:t>
            </a:r>
            <a:r>
              <a:rPr lang="en-GB" sz="1600" dirty="0" smtClean="0"/>
              <a:t>{</a:t>
            </a:r>
          </a:p>
          <a:p>
            <a:r>
              <a:rPr lang="de-DE" sz="1600" dirty="0">
                <a:solidFill>
                  <a:schemeClr val="accent2"/>
                </a:solidFill>
              </a:rPr>
              <a:t> </a:t>
            </a:r>
            <a:r>
              <a:rPr lang="de-DE" sz="1600" dirty="0" smtClean="0">
                <a:solidFill>
                  <a:schemeClr val="accent2"/>
                </a:solidFill>
              </a:rPr>
              <a:t>   </a:t>
            </a:r>
            <a:r>
              <a:rPr lang="de-DE" sz="1600" b="1" dirty="0" err="1" smtClean="0">
                <a:solidFill>
                  <a:schemeClr val="accent2"/>
                </a:solidFill>
              </a:rPr>
              <a:t>var</a:t>
            </a:r>
            <a:r>
              <a:rPr lang="de-DE" sz="1600" b="1" dirty="0" smtClean="0">
                <a:solidFill>
                  <a:schemeClr val="accent2"/>
                </a:solidFill>
              </a:rPr>
              <a:t> </a:t>
            </a:r>
            <a:r>
              <a:rPr lang="de-DE" sz="1600" dirty="0" err="1" smtClean="0">
                <a:solidFill>
                  <a:schemeClr val="accent2"/>
                </a:solidFill>
              </a:rPr>
              <a:t>pool</a:t>
            </a:r>
            <a:r>
              <a:rPr lang="de-DE" sz="1600" dirty="0" smtClean="0">
                <a:solidFill>
                  <a:schemeClr val="accent2"/>
                </a:solidFill>
              </a:rPr>
              <a:t> = </a:t>
            </a:r>
            <a:r>
              <a:rPr lang="de-DE" sz="1600" b="1" dirty="0" err="1" smtClean="0">
                <a:solidFill>
                  <a:schemeClr val="accent2"/>
                </a:solidFill>
              </a:rPr>
              <a:t>new</a:t>
            </a:r>
            <a:r>
              <a:rPr lang="de-DE" sz="1600" b="1" dirty="0" smtClean="0">
                <a:solidFill>
                  <a:schemeClr val="accent2"/>
                </a:solidFill>
              </a:rPr>
              <a:t> </a:t>
            </a:r>
            <a:r>
              <a:rPr lang="de-DE" sz="1600" dirty="0" err="1" smtClean="0">
                <a:solidFill>
                  <a:schemeClr val="accent2"/>
                </a:solidFill>
              </a:rPr>
              <a:t>HashMap</a:t>
            </a:r>
            <a:r>
              <a:rPr lang="de-DE" sz="1600" dirty="0" smtClean="0">
                <a:solidFill>
                  <a:schemeClr val="accent2"/>
                </a:solidFill>
              </a:rPr>
              <a:t>[(Term, Term), Term];</a:t>
            </a:r>
            <a:endParaRPr lang="en-GB" sz="1600" dirty="0">
              <a:solidFill>
                <a:schemeClr val="accent2"/>
              </a:solidFill>
            </a:endParaRPr>
          </a:p>
          <a:p>
            <a:r>
              <a:rPr lang="en-GB" sz="1600" dirty="0"/>
              <a:t>    </a:t>
            </a:r>
            <a:r>
              <a:rPr lang="en-GB" sz="1600" b="1" dirty="0" err="1"/>
              <a:t>def</a:t>
            </a:r>
            <a:r>
              <a:rPr lang="en-GB" sz="1600" dirty="0"/>
              <a:t> apply(left: Term, right: Term): Plus = </a:t>
            </a:r>
            <a:r>
              <a:rPr lang="en-GB" sz="1600" dirty="0" smtClean="0"/>
              <a:t>{</a:t>
            </a:r>
            <a:endParaRPr lang="en-GB" sz="1600" dirty="0"/>
          </a:p>
          <a:p>
            <a:r>
              <a:rPr lang="en-GB" sz="1600" b="1" dirty="0" smtClean="0">
                <a:solidFill>
                  <a:srgbClr val="C00000"/>
                </a:solidFill>
              </a:rPr>
              <a:t>        </a:t>
            </a:r>
            <a:r>
              <a:rPr lang="en-GB" sz="1600" b="1" dirty="0" smtClean="0">
                <a:solidFill>
                  <a:schemeClr val="accent2"/>
                </a:solidFill>
              </a:rPr>
              <a:t>if</a:t>
            </a:r>
            <a:r>
              <a:rPr lang="en-GB" sz="1600" dirty="0">
                <a:solidFill>
                  <a:schemeClr val="accent2"/>
                </a:solidFill>
              </a:rPr>
              <a:t> (</a:t>
            </a:r>
            <a:r>
              <a:rPr lang="en-GB" sz="1600" dirty="0" err="1">
                <a:solidFill>
                  <a:schemeClr val="accent2"/>
                </a:solidFill>
              </a:rPr>
              <a:t>pool.contains</a:t>
            </a:r>
            <a:r>
              <a:rPr lang="en-GB" sz="1600" dirty="0">
                <a:solidFill>
                  <a:schemeClr val="accent2"/>
                </a:solidFill>
              </a:rPr>
              <a:t>(plus))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            </a:t>
            </a:r>
            <a:r>
              <a:rPr lang="en-GB" sz="1600" dirty="0" err="1">
                <a:solidFill>
                  <a:schemeClr val="accent2"/>
                </a:solidFill>
              </a:rPr>
              <a:t>pool.get</a:t>
            </a:r>
            <a:r>
              <a:rPr lang="en-GB" sz="1600" dirty="0" smtClean="0">
                <a:solidFill>
                  <a:schemeClr val="accent2"/>
                </a:solidFill>
              </a:rPr>
              <a:t>((left</a:t>
            </a:r>
            <a:r>
              <a:rPr lang="en-GB" sz="1600" dirty="0">
                <a:solidFill>
                  <a:schemeClr val="accent2"/>
                </a:solidFill>
              </a:rPr>
              <a:t>, </a:t>
            </a:r>
            <a:r>
              <a:rPr lang="en-GB" sz="1600" dirty="0" smtClean="0">
                <a:solidFill>
                  <a:schemeClr val="accent2"/>
                </a:solidFill>
              </a:rPr>
              <a:t>right))</a:t>
            </a:r>
            <a:endParaRPr lang="en-GB" sz="1600" dirty="0">
              <a:solidFill>
                <a:schemeClr val="accent2"/>
              </a:solidFill>
            </a:endParaRPr>
          </a:p>
          <a:p>
            <a:r>
              <a:rPr lang="en-GB" sz="1600" dirty="0">
                <a:solidFill>
                  <a:schemeClr val="accent2"/>
                </a:solidFill>
              </a:rPr>
              <a:t>        </a:t>
            </a:r>
            <a:r>
              <a:rPr lang="en-GB" sz="1600" b="1" dirty="0">
                <a:solidFill>
                  <a:schemeClr val="accent2"/>
                </a:solidFill>
              </a:rPr>
              <a:t>else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            </a:t>
            </a:r>
            <a:r>
              <a:rPr lang="en-GB" sz="1600" b="1" dirty="0" err="1">
                <a:solidFill>
                  <a:schemeClr val="accent2"/>
                </a:solidFill>
              </a:rPr>
              <a:t>val</a:t>
            </a:r>
            <a:r>
              <a:rPr lang="en-GB" sz="1600" dirty="0">
                <a:solidFill>
                  <a:schemeClr val="accent2"/>
                </a:solidFill>
              </a:rPr>
              <a:t> </a:t>
            </a:r>
            <a:r>
              <a:rPr lang="en-GB" sz="1600" dirty="0" err="1">
                <a:solidFill>
                  <a:schemeClr val="accent2"/>
                </a:solidFill>
              </a:rPr>
              <a:t>obj</a:t>
            </a:r>
            <a:r>
              <a:rPr lang="en-GB" sz="1600" dirty="0">
                <a:solidFill>
                  <a:schemeClr val="accent2"/>
                </a:solidFill>
              </a:rPr>
              <a:t> = </a:t>
            </a:r>
            <a:r>
              <a:rPr lang="en-GB" sz="1600" b="1" dirty="0">
                <a:solidFill>
                  <a:schemeClr val="accent2"/>
                </a:solidFill>
              </a:rPr>
              <a:t>new</a:t>
            </a:r>
            <a:r>
              <a:rPr lang="en-GB" sz="1600" dirty="0">
                <a:solidFill>
                  <a:schemeClr val="accent2"/>
                </a:solidFill>
              </a:rPr>
              <a:t> Plus(left, right</a:t>
            </a:r>
            <a:r>
              <a:rPr lang="en-GB" sz="1600" dirty="0" smtClean="0">
                <a:solidFill>
                  <a:schemeClr val="accent2"/>
                </a:solidFill>
              </a:rPr>
              <a:t>);</a:t>
            </a:r>
            <a:endParaRPr lang="en-GB" sz="1600" dirty="0">
              <a:solidFill>
                <a:schemeClr val="accent2"/>
              </a:solidFill>
            </a:endParaRPr>
          </a:p>
          <a:p>
            <a:r>
              <a:rPr lang="en-GB" sz="1600" dirty="0">
                <a:solidFill>
                  <a:schemeClr val="accent2"/>
                </a:solidFill>
              </a:rPr>
              <a:t>            </a:t>
            </a:r>
            <a:r>
              <a:rPr lang="en-GB" sz="1600" dirty="0" err="1" smtClean="0">
                <a:solidFill>
                  <a:schemeClr val="accent2"/>
                </a:solidFill>
              </a:rPr>
              <a:t>pool.add</a:t>
            </a:r>
            <a:r>
              <a:rPr lang="en-GB" sz="1600" dirty="0" smtClean="0">
                <a:solidFill>
                  <a:schemeClr val="accent2"/>
                </a:solidFill>
              </a:rPr>
              <a:t>((left</a:t>
            </a:r>
            <a:r>
              <a:rPr lang="en-GB" sz="1600" dirty="0">
                <a:solidFill>
                  <a:schemeClr val="accent2"/>
                </a:solidFill>
              </a:rPr>
              <a:t>, </a:t>
            </a:r>
            <a:r>
              <a:rPr lang="en-GB" sz="1600" dirty="0" smtClean="0">
                <a:solidFill>
                  <a:schemeClr val="accent2"/>
                </a:solidFill>
              </a:rPr>
              <a:t>right),</a:t>
            </a:r>
            <a:r>
              <a:rPr lang="en-GB" sz="1600" dirty="0">
                <a:solidFill>
                  <a:schemeClr val="accent2"/>
                </a:solidFill>
              </a:rPr>
              <a:t> </a:t>
            </a:r>
            <a:r>
              <a:rPr lang="en-GB" sz="1600" dirty="0" err="1">
                <a:solidFill>
                  <a:schemeClr val="accent2"/>
                </a:solidFill>
              </a:rPr>
              <a:t>obj</a:t>
            </a:r>
            <a:r>
              <a:rPr lang="en-GB" sz="1600" dirty="0" smtClean="0">
                <a:solidFill>
                  <a:schemeClr val="accent2"/>
                </a:solidFill>
              </a:rPr>
              <a:t>);</a:t>
            </a:r>
            <a:endParaRPr lang="en-GB" sz="1600" dirty="0">
              <a:solidFill>
                <a:schemeClr val="accent2"/>
              </a:solidFill>
            </a:endParaRPr>
          </a:p>
          <a:p>
            <a:r>
              <a:rPr lang="en-GB" sz="1600" dirty="0">
                <a:solidFill>
                  <a:schemeClr val="accent2"/>
                </a:solidFill>
              </a:rPr>
              <a:t>            </a:t>
            </a:r>
            <a:r>
              <a:rPr lang="en-GB" sz="1600" dirty="0" err="1">
                <a:solidFill>
                  <a:schemeClr val="accent2"/>
                </a:solidFill>
              </a:rPr>
              <a:t>obj</a:t>
            </a:r>
            <a:endParaRPr lang="en-GB" sz="1600" dirty="0">
              <a:solidFill>
                <a:schemeClr val="accent2"/>
              </a:solidFill>
            </a:endParaRPr>
          </a:p>
          <a:p>
            <a:r>
              <a:rPr lang="en-GB" sz="1600" dirty="0"/>
              <a:t>    }</a:t>
            </a:r>
          </a:p>
          <a:p>
            <a:r>
              <a:rPr lang="en-GB" sz="1600" dirty="0" smtClean="0"/>
              <a:t>}</a:t>
            </a:r>
            <a:endParaRPr lang="en-GB" sz="160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9F4-C435-40E0-A59A-0A8775F7C583}" type="slidenum">
              <a:rPr lang="en-GB" smtClean="0"/>
              <a:t>8</a:t>
            </a:fld>
            <a:endParaRPr lang="en-GB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Solution </a:t>
            </a:r>
            <a:r>
              <a:rPr lang="de-DE" dirty="0" err="1" smtClean="0"/>
              <a:t>Concept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3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EQUALITY CHECKS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Invariant: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structurally</a:t>
            </a:r>
            <a:r>
              <a:rPr lang="de-DE" dirty="0" smtClean="0"/>
              <a:t> </a:t>
            </a:r>
            <a:r>
              <a:rPr lang="de-DE" dirty="0" err="1" smtClean="0"/>
              <a:t>equal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,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 </a:t>
            </a:r>
            <a:r>
              <a:rPr lang="de-DE" dirty="0" err="1" smtClean="0"/>
              <a:t>exists</a:t>
            </a:r>
            <a:endParaRPr lang="de-DE" dirty="0" smtClean="0"/>
          </a:p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equality</a:t>
            </a:r>
            <a:r>
              <a:rPr lang="de-DE" dirty="0" smtClean="0"/>
              <a:t> check </a:t>
            </a:r>
            <a:r>
              <a:rPr lang="de-DE" dirty="0" err="1" smtClean="0"/>
              <a:t>boils</a:t>
            </a:r>
            <a:r>
              <a:rPr lang="de-DE" dirty="0" smtClean="0"/>
              <a:t> down </a:t>
            </a:r>
            <a:r>
              <a:rPr lang="de-DE" dirty="0" err="1" smtClean="0"/>
              <a:t>to</a:t>
            </a:r>
            <a:r>
              <a:rPr lang="de-DE" dirty="0" smtClean="0"/>
              <a:t> simple </a:t>
            </a:r>
            <a:r>
              <a:rPr lang="de-DE" dirty="0" err="1" smtClean="0"/>
              <a:t>reference</a:t>
            </a:r>
            <a:r>
              <a:rPr lang="de-DE" dirty="0"/>
              <a:t> </a:t>
            </a:r>
            <a:r>
              <a:rPr lang="de-DE" dirty="0" err="1" smtClean="0"/>
              <a:t>equality</a:t>
            </a:r>
            <a:r>
              <a:rPr lang="de-DE" dirty="0" smtClean="0"/>
              <a:t> check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9F4-C435-40E0-A59A-0A8775F7C58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06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Bildschirmpräsentation (4:3)</PresentationFormat>
  <Paragraphs>130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</vt:lpstr>
      <vt:lpstr>FLYWEIGHT ASTs</vt:lpstr>
      <vt:lpstr>AST EQUALITY CHECKS</vt:lpstr>
      <vt:lpstr>AST EQUALITY CHECKS</vt:lpstr>
      <vt:lpstr>PowerPoint-Präsentation</vt:lpstr>
      <vt:lpstr>THE IDEA</vt:lpstr>
      <vt:lpstr>FLYWEIGHT PATTERN</vt:lpstr>
      <vt:lpstr>CURRENT IMPLEMENTATION</vt:lpstr>
      <vt:lpstr>FLYWEIGHT PATTERN</vt:lpstr>
      <vt:lpstr>EQUALITY CHECKS</vt:lpstr>
      <vt:lpstr>EQUALITY CHECKS</vt:lpstr>
      <vt:lpstr>MACRO ANNOTATIONS</vt:lpstr>
      <vt:lpstr>MACRO ANNOTATIONS</vt:lpstr>
      <vt:lpstr>MACRO ANNOTATIONS</vt:lpstr>
      <vt:lpstr>CORE GOALS</vt:lpstr>
      <vt:lpstr>EXTENSION GOALS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Bösiger</dc:creator>
  <cp:lastModifiedBy>Fabian Bösiger</cp:lastModifiedBy>
  <cp:revision>29</cp:revision>
  <dcterms:created xsi:type="dcterms:W3CDTF">2021-02-25T09:07:33Z</dcterms:created>
  <dcterms:modified xsi:type="dcterms:W3CDTF">2021-03-01T17:51:09Z</dcterms:modified>
</cp:coreProperties>
</file>