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56" r:id="rId2"/>
    <p:sldId id="257" r:id="rId3"/>
    <p:sldId id="275" r:id="rId4"/>
    <p:sldId id="262" r:id="rId5"/>
    <p:sldId id="259" r:id="rId6"/>
    <p:sldId id="276" r:id="rId7"/>
    <p:sldId id="260" r:id="rId8"/>
    <p:sldId id="271" r:id="rId9"/>
    <p:sldId id="261" r:id="rId10"/>
    <p:sldId id="272" r:id="rId11"/>
    <p:sldId id="263" r:id="rId12"/>
    <p:sldId id="264" r:id="rId13"/>
    <p:sldId id="273" r:id="rId14"/>
    <p:sldId id="274" r:id="rId15"/>
    <p:sldId id="277" r:id="rId16"/>
    <p:sldId id="265" r:id="rId17"/>
    <p:sldId id="267" r:id="rId18"/>
    <p:sldId id="270" r:id="rId19"/>
    <p:sldId id="269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9048" autoAdjust="0"/>
  </p:normalViewPr>
  <p:slideViewPr>
    <p:cSldViewPr>
      <p:cViewPr varScale="1">
        <p:scale>
          <a:sx n="84" d="100"/>
          <a:sy n="84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1EBF9-7988-4ADF-A932-69BA0294AE7A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085F0-B6B8-4A06-A02E-D658ED1E44A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085F0-B6B8-4A06-A02E-D658ED1E44A1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 Community</a:t>
            </a:r>
          </a:p>
          <a:p>
            <a:r>
              <a:rPr lang="en-US" dirty="0"/>
              <a:t>Company effort (Google and others)</a:t>
            </a:r>
          </a:p>
          <a:p>
            <a:r>
              <a:rPr lang="en-US" dirty="0"/>
              <a:t>Largest number of </a:t>
            </a:r>
            <a:r>
              <a:rPr lang="en-US" dirty="0" err="1"/>
              <a:t>github</a:t>
            </a:r>
            <a:r>
              <a:rPr lang="en-US" baseline="0" dirty="0"/>
              <a:t> stars and contributors (2-3 times larger then next)</a:t>
            </a:r>
            <a:endParaRPr lang="en-US" dirty="0"/>
          </a:p>
          <a:p>
            <a:r>
              <a:rPr lang="en-US" dirty="0"/>
              <a:t>Easy access in python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085F0-B6B8-4A06-A02E-D658ED1E44A1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MLP</a:t>
            </a:r>
            <a:r>
              <a:rPr lang="en-US" baseline="0" dirty="0"/>
              <a:t> = Multi-Layer </a:t>
            </a:r>
            <a:r>
              <a:rPr lang="en-US" baseline="0" dirty="0" err="1"/>
              <a:t>Perceptron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085F0-B6B8-4A06-A02E-D658ED1E44A1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Initialization</a:t>
            </a:r>
            <a:r>
              <a:rPr lang="de-DE" dirty="0"/>
              <a:t>: </a:t>
            </a:r>
            <a:r>
              <a:rPr lang="de-DE" dirty="0" err="1"/>
              <a:t>tf.global_variables_initializer</a:t>
            </a:r>
            <a:r>
              <a:rPr lang="de-DE" dirty="0"/>
              <a:t>().</a:t>
            </a:r>
            <a:r>
              <a:rPr lang="de-DE" dirty="0" err="1"/>
              <a:t>run</a:t>
            </a:r>
            <a:r>
              <a:rPr lang="de-DE" dirty="0"/>
              <a:t>() [Line 300,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shortcut</a:t>
            </a:r>
            <a:r>
              <a:rPr lang="de-DE" dirty="0"/>
              <a:t>]</a:t>
            </a:r>
          </a:p>
          <a:p>
            <a:r>
              <a:rPr lang="de-DE" dirty="0" err="1"/>
              <a:t>Feed_Dict</a:t>
            </a:r>
            <a:r>
              <a:rPr lang="de-DE" dirty="0"/>
              <a:t>: 252-253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085F0-B6B8-4A06-A02E-D658ED1E44A1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Tensorflow</a:t>
            </a:r>
            <a:r>
              <a:rPr lang="en-US" dirty="0"/>
              <a:t> in action. The computation graph is computed,</a:t>
            </a:r>
            <a:r>
              <a:rPr lang="en-US" baseline="0" dirty="0"/>
              <a:t> gradients are propagated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085F0-B6B8-4A06-A02E-D658ED1E44A1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https://www.tensorflow.org/api_docs/python/tf/train/RMSPropOptimizer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085F0-B6B8-4A06-A02E-D658ED1E44A1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CEC-08CD-4508-BCF7-21DBBE4181E6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C81A-2F68-40D5-8498-FEE2E4DB87F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CEC-08CD-4508-BCF7-21DBBE4181E6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C81A-2F68-40D5-8498-FEE2E4DB87F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CEC-08CD-4508-BCF7-21DBBE4181E6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C81A-2F68-40D5-8498-FEE2E4DB87F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CEC-08CD-4508-BCF7-21DBBE4181E6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C81A-2F68-40D5-8498-FEE2E4DB87F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CEC-08CD-4508-BCF7-21DBBE4181E6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C81A-2F68-40D5-8498-FEE2E4DB87F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CEC-08CD-4508-BCF7-21DBBE4181E6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C81A-2F68-40D5-8498-FEE2E4DB87F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CEC-08CD-4508-BCF7-21DBBE4181E6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C81A-2F68-40D5-8498-FEE2E4DB87F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CEC-08CD-4508-BCF7-21DBBE4181E6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C81A-2F68-40D5-8498-FEE2E4DB87F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CEC-08CD-4508-BCF7-21DBBE4181E6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C81A-2F68-40D5-8498-FEE2E4DB87F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CEC-08CD-4508-BCF7-21DBBE4181E6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C81A-2F68-40D5-8498-FEE2E4DB87F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17D4CEC-08CD-4508-BCF7-21DBBE4181E6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43CC81A-2F68-40D5-8498-FEE2E4DB87F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7D4CEC-08CD-4508-BCF7-21DBBE4181E6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43CC81A-2F68-40D5-8498-FEE2E4DB87F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UEAeB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de-DE" dirty="0"/>
              <a:t> Workshop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>
          <a:xfrm>
            <a:off x="714348" y="1857364"/>
            <a:ext cx="8022336" cy="1357322"/>
          </a:xfrm>
        </p:spPr>
        <p:txBody>
          <a:bodyPr>
            <a:noAutofit/>
          </a:bodyPr>
          <a:lstStyle/>
          <a:p>
            <a:r>
              <a:rPr lang="de-DE" sz="3200" dirty="0" err="1"/>
              <a:t>by</a:t>
            </a:r>
            <a:r>
              <a:rPr lang="de-DE" sz="3200" dirty="0"/>
              <a:t> Vitali Kaiser </a:t>
            </a:r>
            <a:r>
              <a:rPr lang="de-DE" sz="3200" dirty="0" err="1"/>
              <a:t>and</a:t>
            </a:r>
            <a:r>
              <a:rPr lang="de-DE" sz="3200" dirty="0"/>
              <a:t> Fabian Both</a:t>
            </a:r>
          </a:p>
        </p:txBody>
      </p:sp>
      <p:pic>
        <p:nvPicPr>
          <p:cNvPr id="1026" name="Picture 2" descr="D:\Eigene Dateien\understandai\dev_camp\understandAI_transparent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357562"/>
            <a:ext cx="4572000" cy="1730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Tensorflow</a:t>
            </a:r>
            <a:r>
              <a:rPr lang="de-DE" dirty="0"/>
              <a:t> Basics</a:t>
            </a:r>
            <a:br>
              <a:rPr lang="de-DE" dirty="0"/>
            </a:br>
            <a:r>
              <a:rPr lang="de-DE" dirty="0" err="1"/>
              <a:t>Computation</a:t>
            </a:r>
            <a:r>
              <a:rPr lang="de-DE" dirty="0"/>
              <a:t> Graph</a:t>
            </a:r>
            <a:endParaRPr lang="en-US" dirty="0"/>
          </a:p>
        </p:txBody>
      </p:sp>
      <p:pic>
        <p:nvPicPr>
          <p:cNvPr id="30724" name="Picture 4" descr="tf_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001024" cy="4461453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785786" y="6357958"/>
            <a:ext cx="7786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https://aimatters.wordpress.com/2016/01/16/solving-xor-with-a-neural-network-in-tensorflow/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Tensorflow</a:t>
            </a:r>
            <a:r>
              <a:rPr lang="de-DE" dirty="0"/>
              <a:t> Basics</a:t>
            </a:r>
            <a:br>
              <a:rPr lang="de-DE" dirty="0"/>
            </a:br>
            <a:r>
              <a:rPr lang="de-DE" dirty="0" err="1"/>
              <a:t>Computation</a:t>
            </a:r>
            <a:r>
              <a:rPr lang="de-DE" dirty="0"/>
              <a:t> Graph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two tensors with the same name can exist</a:t>
            </a:r>
          </a:p>
          <a:p>
            <a:r>
              <a:rPr lang="en-US" dirty="0"/>
              <a:t>Name Scopes can be utilized to aggregate variables</a:t>
            </a:r>
          </a:p>
          <a:p>
            <a:r>
              <a:rPr lang="en-US" dirty="0"/>
              <a:t>Variables in the Graph need to be initialized</a:t>
            </a:r>
          </a:p>
          <a:p>
            <a:r>
              <a:rPr lang="en-US" dirty="0"/>
              <a:t>The memory for data batches is allocated at runtime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Tensorflow</a:t>
            </a:r>
            <a:r>
              <a:rPr lang="de-DE" dirty="0"/>
              <a:t> Basics</a:t>
            </a:r>
            <a:br>
              <a:rPr lang="de-DE" dirty="0"/>
            </a:br>
            <a:r>
              <a:rPr lang="de-DE" dirty="0"/>
              <a:t>The Session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session, graph variables are initialized</a:t>
            </a:r>
          </a:p>
          <a:p>
            <a:r>
              <a:rPr lang="en-US" dirty="0"/>
              <a:t>Separate sessions (and graphs) can exist</a:t>
            </a:r>
          </a:p>
          <a:p>
            <a:r>
              <a:rPr lang="en-US" dirty="0"/>
              <a:t>Sessions are used to execute operations</a:t>
            </a:r>
          </a:p>
          <a:p>
            <a:pPr lvl="1"/>
            <a:r>
              <a:rPr lang="en-US" dirty="0" err="1"/>
              <a:t>Session.run</a:t>
            </a:r>
            <a:r>
              <a:rPr lang="en-US" dirty="0"/>
              <a:t>([operations], </a:t>
            </a:r>
            <a:r>
              <a:rPr lang="en-US" dirty="0" err="1"/>
              <a:t>feed_dict</a:t>
            </a:r>
            <a:r>
              <a:rPr lang="en-US" dirty="0"/>
              <a:t>, …)</a:t>
            </a:r>
          </a:p>
          <a:p>
            <a:r>
              <a:rPr lang="en-US" dirty="0"/>
              <a:t>Data can be feed through the </a:t>
            </a:r>
            <a:r>
              <a:rPr lang="en-US" dirty="0" err="1"/>
              <a:t>feed_dict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Tensorflow</a:t>
            </a:r>
            <a:r>
              <a:rPr lang="de-DE" dirty="0"/>
              <a:t> Basics</a:t>
            </a:r>
            <a:br>
              <a:rPr lang="de-DE" dirty="0"/>
            </a:br>
            <a:r>
              <a:rPr lang="de-DE" dirty="0"/>
              <a:t>The Session</a:t>
            </a:r>
            <a:endParaRPr lang="en-US" dirty="0"/>
          </a:p>
        </p:txBody>
      </p:sp>
      <p:pic>
        <p:nvPicPr>
          <p:cNvPr id="31746" name="Picture 2" descr="https://leonardoaraujosantos.gitbooks.io/artificial-inteligence/content/image_folder_7/Tensorflow_Graph_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500174"/>
            <a:ext cx="4000528" cy="4970582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785786" y="6581001"/>
            <a:ext cx="7786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https://leonardoaraujosantos.gitbooks.io/artificial-inteligence/content/tensorflow.html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Tensorflow</a:t>
            </a:r>
            <a:r>
              <a:rPr lang="de-DE" dirty="0"/>
              <a:t> Basics</a:t>
            </a:r>
            <a:br>
              <a:rPr lang="de-DE" dirty="0"/>
            </a:br>
            <a:r>
              <a:rPr lang="de-DE" dirty="0"/>
              <a:t>The Session</a:t>
            </a:r>
            <a:endParaRPr lang="en-US" dirty="0"/>
          </a:p>
        </p:txBody>
      </p:sp>
      <p:pic>
        <p:nvPicPr>
          <p:cNvPr id="32770" name="Picture 2" descr="https://leonardoaraujosantos.gitbooks.io/artificial-inteligence/content/image_folder_7/tensors_flowing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571612"/>
            <a:ext cx="2857520" cy="5080035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785786" y="6581001"/>
            <a:ext cx="7786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https://leonardoaraujosantos.gitbooks.io/artificial-inteligence/content/tensorflow.html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</a:t>
            </a:r>
            <a:r>
              <a:rPr lang="en-US" dirty="0" err="1" smtClean="0"/>
              <a:t>Tensorboard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Logfiles</a:t>
            </a:r>
            <a:r>
              <a:rPr lang="en-US" dirty="0" smtClean="0"/>
              <a:t> of a Run are Stored</a:t>
            </a:r>
          </a:p>
          <a:p>
            <a:endParaRPr lang="en-US" dirty="0" smtClean="0"/>
          </a:p>
          <a:p>
            <a:r>
              <a:rPr lang="en-US" dirty="0" smtClean="0"/>
              <a:t>Invoke </a:t>
            </a:r>
            <a:r>
              <a:rPr lang="en-US" dirty="0" err="1" smtClean="0"/>
              <a:t>Tensorboard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1" i="1" dirty="0" err="1" smtClean="0"/>
              <a:t>tensorboard</a:t>
            </a:r>
            <a:r>
              <a:rPr lang="en-US" sz="2400" b="1" i="1" dirty="0" smtClean="0"/>
              <a:t> --</a:t>
            </a:r>
            <a:r>
              <a:rPr lang="en-US" sz="2400" b="1" i="1" dirty="0" err="1" smtClean="0"/>
              <a:t>logdir</a:t>
            </a:r>
            <a:r>
              <a:rPr lang="en-US" sz="2400" b="1" i="1" dirty="0" smtClean="0"/>
              <a:t>=/path/log/folder --port 6006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Session II (16:45 – 18:00)</a:t>
            </a:r>
          </a:p>
          <a:p>
            <a:r>
              <a:rPr lang="en-US" dirty="0"/>
              <a:t>Step by step explanation</a:t>
            </a:r>
          </a:p>
          <a:p>
            <a:r>
              <a:rPr lang="en-US" dirty="0"/>
              <a:t>Change code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Tensorflow</a:t>
            </a:r>
            <a:r>
              <a:rPr lang="en-US" dirty="0"/>
              <a:t> API</a:t>
            </a:r>
          </a:p>
          <a:p>
            <a:r>
              <a:rPr lang="en-US" dirty="0"/>
              <a:t>Experiments with parameters</a:t>
            </a:r>
          </a:p>
          <a:p>
            <a:pPr lvl="1"/>
            <a:r>
              <a:rPr lang="en-US" dirty="0"/>
              <a:t>What is good, what is bad?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explanation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Iterator</a:t>
            </a:r>
            <a:endParaRPr lang="en-US" dirty="0"/>
          </a:p>
          <a:p>
            <a:r>
              <a:rPr lang="en-US" dirty="0"/>
              <a:t>Graph Construction</a:t>
            </a:r>
          </a:p>
          <a:p>
            <a:pPr lvl="1"/>
            <a:r>
              <a:rPr lang="en-US" dirty="0"/>
              <a:t>Model Inputs</a:t>
            </a:r>
          </a:p>
          <a:p>
            <a:r>
              <a:rPr lang="en-US" dirty="0"/>
              <a:t>Loss Function</a:t>
            </a:r>
          </a:p>
          <a:p>
            <a:r>
              <a:rPr lang="en-US" dirty="0"/>
              <a:t>Summaries</a:t>
            </a:r>
          </a:p>
          <a:p>
            <a:r>
              <a:rPr lang="en-US" dirty="0"/>
              <a:t>Training Loop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Change Code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Use </a:t>
            </a:r>
            <a:r>
              <a:rPr lang="en-US" b="1" dirty="0" err="1"/>
              <a:t>Tensorflow</a:t>
            </a:r>
            <a:r>
              <a:rPr lang="en-US" b="1" dirty="0"/>
              <a:t> API</a:t>
            </a:r>
          </a:p>
          <a:p>
            <a:r>
              <a:rPr lang="en-US" dirty="0"/>
              <a:t>Exchange the optimizer </a:t>
            </a:r>
            <a:r>
              <a:rPr lang="en-US" dirty="0" smtClean="0"/>
              <a:t>(</a:t>
            </a:r>
            <a:r>
              <a:rPr lang="de-DE" dirty="0" err="1" smtClean="0"/>
              <a:t>AdamOptimizer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Adjust learning rate during training</a:t>
            </a:r>
          </a:p>
          <a:p>
            <a:pPr lvl="1"/>
            <a:r>
              <a:rPr lang="en-US" dirty="0"/>
              <a:t>After 500 steps, divide learning rate by 10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Experiments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Get the best performance!</a:t>
            </a:r>
          </a:p>
          <a:p>
            <a:r>
              <a:rPr lang="en-US" dirty="0"/>
              <a:t>Change Network Architecture</a:t>
            </a:r>
          </a:p>
          <a:p>
            <a:r>
              <a:rPr lang="en-US" dirty="0"/>
              <a:t>Change Training Rate</a:t>
            </a:r>
          </a:p>
          <a:p>
            <a:r>
              <a:rPr lang="en-US" dirty="0"/>
              <a:t>Change dropout</a:t>
            </a:r>
          </a:p>
          <a:p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Session I (15:00 – 16:15)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Tensorflow</a:t>
            </a:r>
            <a:r>
              <a:rPr lang="en-US" dirty="0"/>
              <a:t>?</a:t>
            </a:r>
          </a:p>
          <a:p>
            <a:r>
              <a:rPr lang="en-US" dirty="0"/>
              <a:t>Installation</a:t>
            </a:r>
          </a:p>
          <a:p>
            <a:r>
              <a:rPr lang="en-US" dirty="0"/>
              <a:t>Run Example Code</a:t>
            </a:r>
          </a:p>
          <a:p>
            <a:r>
              <a:rPr lang="en-US" dirty="0"/>
              <a:t>What is a MLP?</a:t>
            </a:r>
          </a:p>
          <a:p>
            <a:r>
              <a:rPr lang="en-US" dirty="0" err="1"/>
              <a:t>Tensorflow</a:t>
            </a:r>
            <a:r>
              <a:rPr lang="en-US" dirty="0"/>
              <a:t> Basics</a:t>
            </a:r>
          </a:p>
          <a:p>
            <a:pPr lvl="1"/>
            <a:r>
              <a:rPr lang="en-US" dirty="0"/>
              <a:t>Computation Graph</a:t>
            </a:r>
          </a:p>
          <a:p>
            <a:pPr lvl="1"/>
            <a:r>
              <a:rPr lang="en-US" dirty="0"/>
              <a:t>The Session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Session II (16:45 – 18:00)</a:t>
            </a:r>
          </a:p>
          <a:p>
            <a:r>
              <a:rPr lang="en-US" dirty="0"/>
              <a:t>Step by step explanation</a:t>
            </a:r>
          </a:p>
          <a:p>
            <a:r>
              <a:rPr lang="en-US" dirty="0"/>
              <a:t>Change code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Tensorflow</a:t>
            </a:r>
            <a:r>
              <a:rPr lang="en-US" dirty="0"/>
              <a:t> API</a:t>
            </a:r>
          </a:p>
          <a:p>
            <a:r>
              <a:rPr lang="en-US" dirty="0"/>
              <a:t>Experiments with parameters</a:t>
            </a:r>
          </a:p>
          <a:p>
            <a:pPr lvl="1"/>
            <a:r>
              <a:rPr lang="en-US" dirty="0"/>
              <a:t>What is good, what is bad?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Tensorflow</a:t>
            </a:r>
            <a:r>
              <a:rPr lang="de-DE" dirty="0"/>
              <a:t>?</a:t>
            </a:r>
          </a:p>
        </p:txBody>
      </p:sp>
      <p:pic>
        <p:nvPicPr>
          <p:cNvPr id="13314" name="Picture 2" descr="Deep learning framework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165" y="1571612"/>
            <a:ext cx="8445671" cy="4643470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785786" y="6429396"/>
            <a:ext cx="7786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http://www.kdnuggets.com/2017/03/getting-started-deep-learning.html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VirtualBox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Download virtual machine template</a:t>
            </a:r>
          </a:p>
          <a:p>
            <a:pPr lvl="1"/>
            <a:r>
              <a:rPr lang="de-DE" dirty="0">
                <a:hlinkClick r:id="rId2"/>
              </a:rPr>
              <a:t>https://goo.gl/UEAeBi</a:t>
            </a:r>
            <a:endParaRPr lang="en-US" dirty="0"/>
          </a:p>
          <a:p>
            <a:pPr lvl="1"/>
            <a:r>
              <a:rPr lang="en-US" dirty="0"/>
              <a:t>Root password: </a:t>
            </a:r>
            <a:r>
              <a:rPr lang="en-US" dirty="0" err="1"/>
              <a:t>understandai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VirtualBox</a:t>
            </a:r>
            <a:endParaRPr lang="en-US" dirty="0"/>
          </a:p>
          <a:p>
            <a:r>
              <a:rPr lang="en-US" dirty="0"/>
              <a:t>Import Appliance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780928"/>
            <a:ext cx="40100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93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Run </a:t>
            </a:r>
            <a:r>
              <a:rPr lang="en-US" dirty="0"/>
              <a:t>Example</a:t>
            </a:r>
            <a:r>
              <a:rPr lang="de-DE" dirty="0"/>
              <a:t> Code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</a:t>
            </a:r>
            <a:r>
              <a:rPr lang="de-DE" dirty="0" err="1"/>
              <a:t>Pycharm</a:t>
            </a:r>
            <a:endParaRPr lang="de-DE" dirty="0"/>
          </a:p>
          <a:p>
            <a:r>
              <a:rPr lang="de-DE" dirty="0"/>
              <a:t>Run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MLP?</a:t>
            </a:r>
          </a:p>
        </p:txBody>
      </p:sp>
      <p:pic>
        <p:nvPicPr>
          <p:cNvPr id="2052" name="Picture 4" descr="Bildergebnis für Mni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500438"/>
            <a:ext cx="1821106" cy="1833537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71406" y="192880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(Pixels)</a:t>
            </a:r>
          </a:p>
        </p:txBody>
      </p:sp>
      <p:pic>
        <p:nvPicPr>
          <p:cNvPr id="2054" name="Picture 6" descr="Bildergebnis für multi-layer perceptr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1928802"/>
            <a:ext cx="5290344" cy="4071924"/>
          </a:xfrm>
          <a:prstGeom prst="rect">
            <a:avLst/>
          </a:prstGeom>
          <a:noFill/>
        </p:spPr>
      </p:pic>
      <p:sp>
        <p:nvSpPr>
          <p:cNvPr id="17" name="Textfeld 16"/>
          <p:cNvSpPr txBox="1"/>
          <p:nvPr/>
        </p:nvSpPr>
        <p:spPr>
          <a:xfrm>
            <a:off x="7572396" y="2571744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1 ?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572396" y="3357562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2 ?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7572396" y="4143380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3 ?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572396" y="5284129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9 ?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85786" y="6366711"/>
            <a:ext cx="7786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http://www.mdpi.com/2078-2489/3/4/756/htm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Tensorflow</a:t>
            </a:r>
            <a:r>
              <a:rPr lang="de-DE" dirty="0"/>
              <a:t> Basics</a:t>
            </a:r>
            <a:br>
              <a:rPr lang="de-DE" dirty="0"/>
            </a:br>
            <a:r>
              <a:rPr lang="de-DE" dirty="0" err="1"/>
              <a:t>Computation</a:t>
            </a:r>
            <a:r>
              <a:rPr lang="de-DE" dirty="0"/>
              <a:t> Graph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Tensorflow</a:t>
            </a:r>
            <a:r>
              <a:rPr lang="en-US" dirty="0"/>
              <a:t> Graph is used as node representation for your computations</a:t>
            </a:r>
          </a:p>
          <a:p>
            <a:r>
              <a:rPr lang="en-US" dirty="0"/>
              <a:t>Only necessary elements for a specific operation are computed</a:t>
            </a:r>
          </a:p>
          <a:p>
            <a:r>
              <a:rPr lang="en-US" dirty="0"/>
              <a:t>It is used for Gradient Propagation</a:t>
            </a:r>
          </a:p>
          <a:p>
            <a:r>
              <a:rPr lang="en-US" dirty="0"/>
              <a:t>If not specified, the default graph is used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418</Words>
  <Application>Microsoft Office PowerPoint</Application>
  <PresentationFormat>Bildschirmpräsentation (4:3)</PresentationFormat>
  <Paragraphs>105</Paragraphs>
  <Slides>19</Slides>
  <Notes>6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Modul</vt:lpstr>
      <vt:lpstr>Tensorflow Workshop</vt:lpstr>
      <vt:lpstr>Agenda</vt:lpstr>
      <vt:lpstr>Agenda</vt:lpstr>
      <vt:lpstr>Why Tensorflow?</vt:lpstr>
      <vt:lpstr>Installation</vt:lpstr>
      <vt:lpstr>Installation</vt:lpstr>
      <vt:lpstr>Run Example Code</vt:lpstr>
      <vt:lpstr>What is a MLP?</vt:lpstr>
      <vt:lpstr>Tensorflow Basics Computation Graph</vt:lpstr>
      <vt:lpstr>Tensorflow Basics Computation Graph</vt:lpstr>
      <vt:lpstr>Tensorflow Basics Computation Graph</vt:lpstr>
      <vt:lpstr>Tensorflow Basics The Session</vt:lpstr>
      <vt:lpstr>Tensorflow Basics The Session</vt:lpstr>
      <vt:lpstr>Tensorflow Basics The Session</vt:lpstr>
      <vt:lpstr>Explore Tensorboard</vt:lpstr>
      <vt:lpstr>Agenda</vt:lpstr>
      <vt:lpstr>Step by step explanation</vt:lpstr>
      <vt:lpstr>Change Code</vt:lpstr>
      <vt:lpstr>Experiments with parameters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Workshop</dc:title>
  <dc:creator>fabian.both@gmx.net</dc:creator>
  <cp:lastModifiedBy>fabian.both@gmx.net</cp:lastModifiedBy>
  <cp:revision>20</cp:revision>
  <dcterms:created xsi:type="dcterms:W3CDTF">2017-05-09T20:12:00Z</dcterms:created>
  <dcterms:modified xsi:type="dcterms:W3CDTF">2017-05-11T17:01:05Z</dcterms:modified>
</cp:coreProperties>
</file>