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305"/>
    <p:restoredTop sz="91429"/>
  </p:normalViewPr>
  <p:slideViewPr>
    <p:cSldViewPr snapToGrid="0" snapToObjects="1">
      <p:cViewPr varScale="1">
        <p:scale>
          <a:sx n="97" d="100"/>
          <a:sy n="97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7B2C-BCED-6B43-B42F-51EFAD3FA1CC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8D58-F141-854C-8D46-CD57EA48E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8038"/>
            <a:ext cx="9144000" cy="2387600"/>
          </a:xfrm>
        </p:spPr>
        <p:txBody>
          <a:bodyPr/>
          <a:lstStyle/>
          <a:p>
            <a:r>
              <a:rPr lang="en-US" dirty="0" smtClean="0"/>
              <a:t>Solve Google </a:t>
            </a:r>
            <a:r>
              <a:rPr lang="en-US" dirty="0" err="1" smtClean="0"/>
              <a:t>reCAPTCHA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 Google Chrome Plugin and Google Vision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6962" cy="2366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0" y="4318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it solve the </a:t>
            </a:r>
            <a:r>
              <a:rPr lang="en-US" dirty="0" err="1" smtClean="0"/>
              <a:t>reCAPTCHA</a:t>
            </a:r>
            <a:r>
              <a:rPr lang="en-US" dirty="0" smtClean="0"/>
              <a:t>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plugin opens the captcha, detects the image and sends it to a PHP script</a:t>
            </a:r>
          </a:p>
          <a:p>
            <a:r>
              <a:rPr lang="en-US" dirty="0" smtClean="0"/>
              <a:t>The PHP script crops the image into pieces and upload the pieces to the Google Vision API</a:t>
            </a:r>
          </a:p>
          <a:p>
            <a:r>
              <a:rPr lang="en-US" dirty="0" smtClean="0"/>
              <a:t>PHP file responds to Chrome plugin which pieces matches the asked term</a:t>
            </a:r>
          </a:p>
          <a:p>
            <a:r>
              <a:rPr lang="en-US" dirty="0" smtClean="0"/>
              <a:t>Chrome plugin selects the pieces and submits the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121" y="3034931"/>
            <a:ext cx="2962879" cy="38230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dirty="0" smtClean="0"/>
              <a:t>Same origin policy: JavaScript executed on Host X cannot access content from Host Y (for security reasons)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reCAPTCHA</a:t>
            </a:r>
            <a:r>
              <a:rPr lang="en-US" dirty="0" smtClean="0"/>
              <a:t> is an embedded iframe so it has a different host than the website containing it</a:t>
            </a:r>
          </a:p>
          <a:p>
            <a:r>
              <a:rPr lang="en-US" dirty="0" smtClean="0"/>
              <a:t>Since this is a plugin which you have to install on your local machine, you can ask for permissions to run your script on different hosts</a:t>
            </a:r>
          </a:p>
          <a:p>
            <a:r>
              <a:rPr lang="en-US" dirty="0" smtClean="0"/>
              <a:t>So we can inject the iframe and run our script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captchas cannot matched properly, so we skip some of the terms which are failing often</a:t>
            </a:r>
          </a:p>
          <a:p>
            <a:r>
              <a:rPr lang="en-US" dirty="0" smtClean="0"/>
              <a:t>Sometimes you have to solve multiple captchas, this doesn’t work right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194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Solve Google reCAPTCHA</vt:lpstr>
      <vt:lpstr>Workflow</vt:lpstr>
      <vt:lpstr>How does it work?</vt:lpstr>
      <vt:lpstr>Problems</vt:lpstr>
      <vt:lpstr>What’s not working?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Google reCAPTCHA</dc:title>
  <dc:creator>Microsoft Office User</dc:creator>
  <cp:lastModifiedBy>Microsoft Office User</cp:lastModifiedBy>
  <cp:revision>5</cp:revision>
  <dcterms:created xsi:type="dcterms:W3CDTF">2018-01-27T13:35:10Z</dcterms:created>
  <dcterms:modified xsi:type="dcterms:W3CDTF">2018-01-27T23:11:33Z</dcterms:modified>
</cp:coreProperties>
</file>