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FA04-B0BB-494C-AC08-847144DBEF95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B35-0C1C-4ADA-ABAC-9B368C82D8B1}" type="slidenum">
              <a:rPr lang="es-CO" smtClean="0"/>
              <a:t>‹Nº›</a:t>
            </a:fld>
            <a:endParaRPr lang="es-CO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FA04-B0BB-494C-AC08-847144DBEF95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B35-0C1C-4ADA-ABAC-9B368C82D8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FA04-B0BB-494C-AC08-847144DBEF95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B35-0C1C-4ADA-ABAC-9B368C82D8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FA04-B0BB-494C-AC08-847144DBEF95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B35-0C1C-4ADA-ABAC-9B368C82D8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FA04-B0BB-494C-AC08-847144DBEF95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B35-0C1C-4ADA-ABAC-9B368C82D8B1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FA04-B0BB-494C-AC08-847144DBEF95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B35-0C1C-4ADA-ABAC-9B368C82D8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FA04-B0BB-494C-AC08-847144DBEF95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B35-0C1C-4ADA-ABAC-9B368C82D8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FA04-B0BB-494C-AC08-847144DBEF95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B35-0C1C-4ADA-ABAC-9B368C82D8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FA04-B0BB-494C-AC08-847144DBEF95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B35-0C1C-4ADA-ABAC-9B368C82D8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FA04-B0BB-494C-AC08-847144DBEF95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B35-0C1C-4ADA-ABAC-9B368C82D8B1}" type="slidenum">
              <a:rPr lang="es-CO" smtClean="0"/>
              <a:t>‹Nº›</a:t>
            </a:fld>
            <a:endParaRPr lang="es-CO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FA04-B0BB-494C-AC08-847144DBEF95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B35-0C1C-4ADA-ABAC-9B368C82D8B1}" type="slidenum">
              <a:rPr lang="es-CO" smtClean="0"/>
              <a:t>‹Nº›</a:t>
            </a:fld>
            <a:endParaRPr lang="es-CO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DC8FA04-B0BB-494C-AC08-847144DBEF95}" type="datetimeFigureOut">
              <a:rPr lang="es-CO" smtClean="0"/>
              <a:t>29/10/2015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973B35-0C1C-4ADA-ABAC-9B368C82D8B1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2636912"/>
            <a:ext cx="439595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Fuentes de información</a:t>
            </a:r>
            <a:endParaRPr lang="es-E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508104" y="4005064"/>
            <a:ext cx="2002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Integrantes</a:t>
            </a:r>
          </a:p>
          <a:p>
            <a:r>
              <a:rPr lang="es-CO" dirty="0" err="1" smtClean="0"/>
              <a:t>Efren</a:t>
            </a:r>
            <a:r>
              <a:rPr lang="es-CO" dirty="0" smtClean="0"/>
              <a:t> Rueda</a:t>
            </a:r>
          </a:p>
          <a:p>
            <a:r>
              <a:rPr lang="es-CO" dirty="0" smtClean="0"/>
              <a:t>Wilmer Buitrago</a:t>
            </a:r>
          </a:p>
          <a:p>
            <a:r>
              <a:rPr lang="es-CO" dirty="0" smtClean="0"/>
              <a:t>Rafael </a:t>
            </a:r>
            <a:r>
              <a:rPr lang="es-CO" dirty="0" err="1" smtClean="0"/>
              <a:t>Tiusabá</a:t>
            </a:r>
            <a:endParaRPr lang="es-CO" dirty="0" smtClean="0"/>
          </a:p>
          <a:p>
            <a:r>
              <a:rPr lang="es-CO" dirty="0" err="1" smtClean="0"/>
              <a:t>Andres</a:t>
            </a:r>
            <a:r>
              <a:rPr lang="es-CO" dirty="0" smtClean="0"/>
              <a:t> Correa</a:t>
            </a:r>
          </a:p>
          <a:p>
            <a:r>
              <a:rPr lang="es-CO" dirty="0" smtClean="0"/>
              <a:t>Alex Muñoz</a:t>
            </a:r>
          </a:p>
          <a:p>
            <a:r>
              <a:rPr lang="es-CO" dirty="0" smtClean="0"/>
              <a:t>Cristian </a:t>
            </a:r>
            <a:r>
              <a:rPr lang="es-CO" smtClean="0"/>
              <a:t>Santamaria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70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899592" y="764704"/>
            <a:ext cx="295232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014646" y="1455167"/>
            <a:ext cx="272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UBISOFT</a:t>
            </a:r>
            <a:endParaRPr lang="es-E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9" name="8 Conector angular"/>
          <p:cNvCxnSpPr>
            <a:stCxn id="4" idx="4"/>
          </p:cNvCxnSpPr>
          <p:nvPr/>
        </p:nvCxnSpPr>
        <p:spPr>
          <a:xfrm rot="16200000" flipH="1">
            <a:off x="2789802" y="2654914"/>
            <a:ext cx="1728192" cy="25562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292080" y="3284984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Proveedores</a:t>
            </a:r>
          </a:p>
          <a:p>
            <a:endParaRPr lang="es-CO" dirty="0"/>
          </a:p>
          <a:p>
            <a:pPr marL="342900" indent="-342900">
              <a:buAutoNum type="arabicPeriod"/>
            </a:pPr>
            <a:r>
              <a:rPr lang="es-CO" dirty="0" err="1" smtClean="0"/>
              <a:t>Cegedim</a:t>
            </a:r>
            <a:endParaRPr lang="es-CO" dirty="0" smtClean="0"/>
          </a:p>
          <a:p>
            <a:pPr marL="342900" indent="-342900">
              <a:buAutoNum type="arabicPeriod"/>
            </a:pPr>
            <a:r>
              <a:rPr lang="es-CO" dirty="0" smtClean="0"/>
              <a:t>Toshiba</a:t>
            </a:r>
          </a:p>
          <a:p>
            <a:pPr marL="342900" indent="-342900">
              <a:buAutoNum type="arabicPeriod"/>
            </a:pPr>
            <a:r>
              <a:rPr lang="es-CO" dirty="0" smtClean="0"/>
              <a:t>Linux</a:t>
            </a:r>
          </a:p>
          <a:p>
            <a:pPr marL="342900" indent="-342900">
              <a:buAutoNum type="arabicPeriod"/>
            </a:pPr>
            <a:r>
              <a:rPr lang="es-CO" dirty="0" smtClean="0"/>
              <a:t>ISP</a:t>
            </a:r>
          </a:p>
          <a:p>
            <a:pPr marL="342900" indent="-342900">
              <a:buAutoNum type="arabicPeriod"/>
            </a:pPr>
            <a:r>
              <a:rPr lang="es-CO" dirty="0" smtClean="0"/>
              <a:t>EA GAMES</a:t>
            </a:r>
          </a:p>
          <a:p>
            <a:pPr marL="342900" indent="-342900">
              <a:buAutoNum type="arabicPeriod"/>
            </a:pPr>
            <a:r>
              <a:rPr lang="es-CO" dirty="0" smtClean="0"/>
              <a:t>MARVEL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22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899592" y="764704"/>
            <a:ext cx="295232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014646" y="1455167"/>
            <a:ext cx="272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UBISOFT</a:t>
            </a:r>
            <a:endParaRPr lang="es-E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9" name="8 Conector angular"/>
          <p:cNvCxnSpPr>
            <a:stCxn id="4" idx="4"/>
          </p:cNvCxnSpPr>
          <p:nvPr/>
        </p:nvCxnSpPr>
        <p:spPr>
          <a:xfrm rot="16200000" flipH="1">
            <a:off x="2789802" y="2654914"/>
            <a:ext cx="1728192" cy="25562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264438" y="3573016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Sociedad</a:t>
            </a:r>
          </a:p>
          <a:p>
            <a:endParaRPr lang="es-CO" dirty="0" smtClean="0"/>
          </a:p>
          <a:p>
            <a:pPr marL="342900" indent="-342900">
              <a:buAutoNum type="arabicPeriod"/>
            </a:pPr>
            <a:r>
              <a:rPr lang="es-CO" dirty="0" smtClean="0"/>
              <a:t>Usuario Final</a:t>
            </a:r>
          </a:p>
          <a:p>
            <a:pPr marL="342900" indent="-342900">
              <a:buAutoNum type="arabicPeriod"/>
            </a:pPr>
            <a:r>
              <a:rPr lang="es-CO" dirty="0" err="1" smtClean="0"/>
              <a:t>Gamers</a:t>
            </a:r>
            <a:endParaRPr lang="es-CO" dirty="0" smtClean="0"/>
          </a:p>
          <a:p>
            <a:pPr marL="342900" indent="-342900">
              <a:buAutoNum type="arabicPeriod"/>
            </a:pPr>
            <a:r>
              <a:rPr lang="es-CO" dirty="0" smtClean="0"/>
              <a:t>Tiendas Video Juegos</a:t>
            </a:r>
          </a:p>
          <a:p>
            <a:pPr marL="342900" indent="-342900">
              <a:buAutoNum type="arabicPeriod"/>
            </a:pPr>
            <a:r>
              <a:rPr lang="es-CO" dirty="0" smtClean="0"/>
              <a:t>Microsoft</a:t>
            </a:r>
          </a:p>
          <a:p>
            <a:pPr marL="342900" indent="-342900">
              <a:buAutoNum type="arabicPeriod"/>
            </a:pPr>
            <a:r>
              <a:rPr lang="es-CO" dirty="0" smtClean="0"/>
              <a:t>Jugadores Aficionados</a:t>
            </a:r>
          </a:p>
          <a:p>
            <a:pPr marL="342900" indent="-342900">
              <a:buAutoNum type="arabicPeriod"/>
            </a:pPr>
            <a:r>
              <a:rPr lang="es-CO" dirty="0" smtClean="0"/>
              <a:t>XBOX</a:t>
            </a:r>
          </a:p>
          <a:p>
            <a:pPr marL="342900" indent="-342900">
              <a:buAutoNum type="arabicPeriod"/>
            </a:pPr>
            <a:r>
              <a:rPr lang="es-CO" dirty="0" smtClean="0"/>
              <a:t>Play </a:t>
            </a:r>
            <a:r>
              <a:rPr lang="es-CO" dirty="0" err="1" smtClean="0"/>
              <a:t>Station</a:t>
            </a:r>
            <a:endParaRPr lang="es-CO" dirty="0" smtClean="0"/>
          </a:p>
          <a:p>
            <a:endParaRPr lang="es-CO" dirty="0" smtClean="0"/>
          </a:p>
          <a:p>
            <a:pPr marL="342900" indent="-342900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47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899592" y="764704"/>
            <a:ext cx="295232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014646" y="1455167"/>
            <a:ext cx="272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UBISOFT</a:t>
            </a:r>
            <a:endParaRPr lang="es-E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9" name="8 Conector angular"/>
          <p:cNvCxnSpPr>
            <a:stCxn id="4" idx="4"/>
          </p:cNvCxnSpPr>
          <p:nvPr/>
        </p:nvCxnSpPr>
        <p:spPr>
          <a:xfrm rot="16200000" flipH="1">
            <a:off x="2789802" y="2654914"/>
            <a:ext cx="1728192" cy="25562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264438" y="3573016"/>
            <a:ext cx="30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Gobierno</a:t>
            </a:r>
          </a:p>
          <a:p>
            <a:endParaRPr lang="es-CO" dirty="0" smtClean="0"/>
          </a:p>
          <a:p>
            <a:pPr marL="342900" indent="-342900">
              <a:buAutoNum type="arabicPeriod"/>
            </a:pPr>
            <a:r>
              <a:rPr lang="es-CO" dirty="0" smtClean="0"/>
              <a:t>DIAN</a:t>
            </a:r>
          </a:p>
          <a:p>
            <a:pPr marL="342900" indent="-342900">
              <a:buAutoNum type="arabicPeriod"/>
            </a:pPr>
            <a:r>
              <a:rPr lang="es-CO" dirty="0" smtClean="0"/>
              <a:t>Presidencia</a:t>
            </a:r>
          </a:p>
          <a:p>
            <a:pPr marL="342900" indent="-342900">
              <a:buAutoNum type="arabicPeriod"/>
            </a:pPr>
            <a:r>
              <a:rPr lang="es-CO" dirty="0" smtClean="0"/>
              <a:t>Min TIC</a:t>
            </a:r>
          </a:p>
          <a:p>
            <a:pPr marL="342900" indent="-342900">
              <a:buAutoNum type="arabicPeriod"/>
            </a:pPr>
            <a:r>
              <a:rPr lang="es-CO" dirty="0" smtClean="0"/>
              <a:t>CMRS (Centro nacional de investigaciones Científicas)</a:t>
            </a:r>
          </a:p>
          <a:p>
            <a:pPr marL="342900" indent="-342900">
              <a:buAutoNum type="arabicPeriod"/>
            </a:pPr>
            <a:r>
              <a:rPr lang="es-CO" dirty="0" smtClean="0"/>
              <a:t>ONG</a:t>
            </a:r>
          </a:p>
          <a:p>
            <a:pPr marL="342900" indent="-342900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0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899592" y="764704"/>
            <a:ext cx="295232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014646" y="1455167"/>
            <a:ext cx="272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UBISOFT</a:t>
            </a:r>
            <a:endParaRPr lang="es-E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9" name="8 Conector angular"/>
          <p:cNvCxnSpPr>
            <a:stCxn id="4" idx="4"/>
          </p:cNvCxnSpPr>
          <p:nvPr/>
        </p:nvCxnSpPr>
        <p:spPr>
          <a:xfrm rot="16200000" flipH="1">
            <a:off x="2789802" y="2654914"/>
            <a:ext cx="1728192" cy="25562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264438" y="3573016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Acreedores</a:t>
            </a:r>
          </a:p>
          <a:p>
            <a:endParaRPr lang="es-CO" dirty="0" smtClean="0"/>
          </a:p>
          <a:p>
            <a:pPr marL="342900" indent="-342900">
              <a:buAutoNum type="arabicPeriod"/>
            </a:pPr>
            <a:r>
              <a:rPr lang="es-CO" dirty="0" smtClean="0"/>
              <a:t>Investor Center</a:t>
            </a:r>
          </a:p>
          <a:p>
            <a:pPr marL="342900" indent="-342900">
              <a:buAutoNum type="arabicPeriod"/>
            </a:pPr>
            <a:r>
              <a:rPr lang="es-CO" dirty="0" smtClean="0"/>
              <a:t>Microsoft</a:t>
            </a:r>
          </a:p>
          <a:p>
            <a:pPr marL="342900" indent="-342900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5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899592" y="764704"/>
            <a:ext cx="295232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014646" y="1455167"/>
            <a:ext cx="272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UBISOFT</a:t>
            </a:r>
            <a:endParaRPr lang="es-E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9" name="8 Conector angular"/>
          <p:cNvCxnSpPr>
            <a:stCxn id="4" idx="4"/>
          </p:cNvCxnSpPr>
          <p:nvPr/>
        </p:nvCxnSpPr>
        <p:spPr>
          <a:xfrm rot="16200000" flipH="1">
            <a:off x="2789802" y="2654914"/>
            <a:ext cx="1728192" cy="25562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263973" y="3504490"/>
            <a:ext cx="30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Clientes</a:t>
            </a:r>
          </a:p>
          <a:p>
            <a:endParaRPr lang="es-CO" dirty="0"/>
          </a:p>
          <a:p>
            <a:pPr marL="342900" indent="-342900">
              <a:buAutoNum type="arabicPeriod"/>
            </a:pPr>
            <a:r>
              <a:rPr lang="es-CO" dirty="0" smtClean="0"/>
              <a:t>XBOX</a:t>
            </a:r>
          </a:p>
          <a:p>
            <a:pPr marL="342900" indent="-342900">
              <a:buAutoNum type="arabicPeriod"/>
            </a:pPr>
            <a:r>
              <a:rPr lang="es-CO" dirty="0" smtClean="0"/>
              <a:t>SONY (Play </a:t>
            </a:r>
            <a:r>
              <a:rPr lang="es-CO" dirty="0" err="1" smtClean="0"/>
              <a:t>Station</a:t>
            </a:r>
            <a:r>
              <a:rPr lang="es-CO" dirty="0" smtClean="0"/>
              <a:t>)</a:t>
            </a:r>
          </a:p>
          <a:p>
            <a:pPr marL="342900" indent="-342900">
              <a:buAutoNum type="arabicPeriod"/>
            </a:pPr>
            <a:r>
              <a:rPr lang="es-CO" dirty="0" smtClean="0"/>
              <a:t>Personas Naturales</a:t>
            </a:r>
          </a:p>
          <a:p>
            <a:pPr marL="342900" indent="-342900">
              <a:buAutoNum type="arabicPeriod"/>
            </a:pPr>
            <a:r>
              <a:rPr lang="es-CO" dirty="0" err="1" smtClean="0"/>
              <a:t>Nintendo</a:t>
            </a:r>
            <a:endParaRPr lang="es-CO" dirty="0" smtClean="0"/>
          </a:p>
          <a:p>
            <a:pPr marL="342900" indent="-342900">
              <a:buAutoNum type="arabicPeriod"/>
            </a:pPr>
            <a:r>
              <a:rPr lang="es-CO" dirty="0" smtClean="0"/>
              <a:t>Microsoft</a:t>
            </a:r>
          </a:p>
          <a:p>
            <a:endParaRPr lang="es-CO" dirty="0" smtClean="0"/>
          </a:p>
          <a:p>
            <a:pPr marL="342900" indent="-342900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74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899592" y="764704"/>
            <a:ext cx="295232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014646" y="1455167"/>
            <a:ext cx="272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UBISOFT</a:t>
            </a:r>
            <a:endParaRPr lang="es-E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9" name="8 Conector angular"/>
          <p:cNvCxnSpPr>
            <a:stCxn id="4" idx="4"/>
          </p:cNvCxnSpPr>
          <p:nvPr/>
        </p:nvCxnSpPr>
        <p:spPr>
          <a:xfrm rot="16200000" flipH="1">
            <a:off x="2789802" y="2654914"/>
            <a:ext cx="1728192" cy="25562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263973" y="3504490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Empleados</a:t>
            </a:r>
          </a:p>
          <a:p>
            <a:endParaRPr lang="es-CO" dirty="0"/>
          </a:p>
          <a:p>
            <a:pPr marL="342900" indent="-342900">
              <a:buAutoNum type="arabicPeriod"/>
            </a:pPr>
            <a:r>
              <a:rPr lang="es-CO" dirty="0" smtClean="0"/>
              <a:t>Ingenieros</a:t>
            </a:r>
          </a:p>
          <a:p>
            <a:pPr marL="342900" indent="-342900">
              <a:buAutoNum type="arabicPeriod"/>
            </a:pPr>
            <a:r>
              <a:rPr lang="es-CO" dirty="0" smtClean="0"/>
              <a:t>Diseñadores </a:t>
            </a:r>
            <a:r>
              <a:rPr lang="es-CO" dirty="0" err="1" smtClean="0"/>
              <a:t>Graficos</a:t>
            </a:r>
            <a:endParaRPr lang="es-CO" dirty="0" smtClean="0"/>
          </a:p>
          <a:p>
            <a:pPr marL="342900" indent="-342900">
              <a:buAutoNum type="arabicPeriod"/>
            </a:pPr>
            <a:r>
              <a:rPr lang="es-CO" dirty="0" smtClean="0"/>
              <a:t>Programadores</a:t>
            </a:r>
          </a:p>
          <a:p>
            <a:pPr marL="342900" indent="-342900">
              <a:buAutoNum type="arabicPeriod"/>
            </a:pPr>
            <a:r>
              <a:rPr lang="es-CO" dirty="0" smtClean="0"/>
              <a:t>Arquitectos</a:t>
            </a:r>
          </a:p>
          <a:p>
            <a:pPr marL="342900" indent="-342900">
              <a:buAutoNum type="arabicPeriod"/>
            </a:pPr>
            <a:r>
              <a:rPr lang="es-CO" dirty="0" smtClean="0"/>
              <a:t>TL</a:t>
            </a:r>
          </a:p>
          <a:p>
            <a:pPr marL="342900" indent="-342900">
              <a:buAutoNum type="arabicPeriod"/>
            </a:pPr>
            <a:r>
              <a:rPr lang="es-CO" dirty="0" smtClean="0"/>
              <a:t>QA</a:t>
            </a:r>
          </a:p>
          <a:p>
            <a:pPr marL="342900" indent="-342900">
              <a:buAutoNum type="arabicPeriod"/>
            </a:pPr>
            <a:r>
              <a:rPr lang="es-CO" dirty="0" smtClean="0"/>
              <a:t>Vendedores Comerciales</a:t>
            </a:r>
          </a:p>
          <a:p>
            <a:pPr marL="342900" indent="-342900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39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899592" y="764704"/>
            <a:ext cx="295232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014646" y="1455167"/>
            <a:ext cx="272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UBISOFT</a:t>
            </a:r>
            <a:endParaRPr lang="es-E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9" name="8 Conector angular"/>
          <p:cNvCxnSpPr>
            <a:stCxn id="4" idx="4"/>
          </p:cNvCxnSpPr>
          <p:nvPr/>
        </p:nvCxnSpPr>
        <p:spPr>
          <a:xfrm rot="16200000" flipH="1">
            <a:off x="2789802" y="2654914"/>
            <a:ext cx="1728192" cy="25562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263973" y="4104654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Propietarios</a:t>
            </a:r>
          </a:p>
          <a:p>
            <a:endParaRPr lang="es-CO" dirty="0" smtClean="0"/>
          </a:p>
          <a:p>
            <a:pPr marL="342900" indent="-342900">
              <a:buAutoNum type="arabicPeriod"/>
            </a:pPr>
            <a:r>
              <a:rPr lang="es-CO" dirty="0" smtClean="0"/>
              <a:t>Yves </a:t>
            </a:r>
            <a:r>
              <a:rPr lang="es-CO" dirty="0" err="1" smtClean="0"/>
              <a:t>Guillemot</a:t>
            </a:r>
            <a:endParaRPr lang="es-CO" dirty="0" smtClean="0"/>
          </a:p>
          <a:p>
            <a:pPr marL="342900" indent="-342900">
              <a:buAutoNum type="arabicPeriod"/>
            </a:pPr>
            <a:r>
              <a:rPr lang="es-CO" dirty="0" smtClean="0"/>
              <a:t>Christian </a:t>
            </a:r>
            <a:r>
              <a:rPr lang="es-CO" dirty="0" err="1" smtClean="0"/>
              <a:t>Guillemot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46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899592" y="764704"/>
            <a:ext cx="295232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014646" y="1455167"/>
            <a:ext cx="272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UBISOFT</a:t>
            </a:r>
            <a:endParaRPr lang="es-E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9" name="8 Conector angular"/>
          <p:cNvCxnSpPr>
            <a:stCxn id="4" idx="4"/>
          </p:cNvCxnSpPr>
          <p:nvPr/>
        </p:nvCxnSpPr>
        <p:spPr>
          <a:xfrm rot="16200000" flipH="1">
            <a:off x="2789802" y="2654914"/>
            <a:ext cx="1728192" cy="25562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263973" y="3504490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Gerentes</a:t>
            </a:r>
          </a:p>
          <a:p>
            <a:endParaRPr lang="es-CO" dirty="0" smtClean="0"/>
          </a:p>
          <a:p>
            <a:pPr marL="342900" indent="-342900">
              <a:buAutoNum type="arabicPeriod"/>
            </a:pPr>
            <a:r>
              <a:rPr lang="es-CO" dirty="0" smtClean="0"/>
              <a:t>Yves </a:t>
            </a:r>
            <a:r>
              <a:rPr lang="es-CO" dirty="0" err="1" smtClean="0"/>
              <a:t>Guillemot</a:t>
            </a:r>
            <a:r>
              <a:rPr lang="es-CO" dirty="0" smtClean="0"/>
              <a:t> (Gerente)</a:t>
            </a:r>
          </a:p>
          <a:p>
            <a:pPr marL="342900" indent="-342900">
              <a:buAutoNum type="arabicPeriod"/>
            </a:pPr>
            <a:r>
              <a:rPr lang="es-CO" dirty="0" smtClean="0"/>
              <a:t>Michel </a:t>
            </a:r>
            <a:r>
              <a:rPr lang="es-CO" dirty="0" err="1" smtClean="0"/>
              <a:t>Ansel</a:t>
            </a:r>
            <a:r>
              <a:rPr lang="es-CO" dirty="0" smtClean="0"/>
              <a:t> (Director Ejecutivo)</a:t>
            </a:r>
          </a:p>
          <a:p>
            <a:pPr marL="342900" indent="-342900">
              <a:buAutoNum type="arabicPeriod"/>
            </a:pPr>
            <a:r>
              <a:rPr lang="es-CO" dirty="0" smtClean="0"/>
              <a:t>Christian </a:t>
            </a:r>
            <a:r>
              <a:rPr lang="es-CO" dirty="0" err="1" smtClean="0"/>
              <a:t>Guillemot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24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</TotalTime>
  <Words>103</Words>
  <Application>Microsoft Office PowerPoint</Application>
  <PresentationFormat>Presentación en pantalla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Paja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mI ViDa</cp:lastModifiedBy>
  <cp:revision>5</cp:revision>
  <dcterms:created xsi:type="dcterms:W3CDTF">2015-10-16T01:30:16Z</dcterms:created>
  <dcterms:modified xsi:type="dcterms:W3CDTF">2015-10-30T00:02:17Z</dcterms:modified>
</cp:coreProperties>
</file>