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6" r:id="rId1"/>
  </p:sldMasterIdLst>
  <p:sldIdLst>
    <p:sldId id="256" r:id="rId2"/>
    <p:sldId id="257" r:id="rId3"/>
    <p:sldId id="258" r:id="rId4"/>
    <p:sldId id="266" r:id="rId5"/>
    <p:sldId id="259" r:id="rId6"/>
    <p:sldId id="265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020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421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610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780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821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5492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2291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896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091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7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8749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3390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26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07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6353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33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B82B1-1915-4A0E-9F23-200AE311C419}" type="datetimeFigureOut">
              <a:rPr lang="es-CO" smtClean="0"/>
              <a:t>21/03/2021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89D011-3E26-4E0F-8C5D-5D3E75D4B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382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  <p:sldLayoutId id="2147484368" r:id="rId12"/>
    <p:sldLayoutId id="2147484369" r:id="rId13"/>
    <p:sldLayoutId id="2147484370" r:id="rId14"/>
    <p:sldLayoutId id="2147484371" r:id="rId15"/>
    <p:sldLayoutId id="21474843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jhoward.co.uk/archive/2010/07/06/taking-the-apple-why-i-moved-to-the-dark-sid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A099A6E-B622-4C74-8FD6-35DC0BB3E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es-MX" sz="6600">
                <a:solidFill>
                  <a:schemeClr val="tx2">
                    <a:lumMod val="75000"/>
                  </a:schemeClr>
                </a:solidFill>
              </a:rPr>
              <a:t>Estrategia de pruebas</a:t>
            </a:r>
            <a:endParaRPr lang="es-CO" sz="6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1EE5CC-8616-4B22-BB49-332BEAFB9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tx2">
                    <a:lumMod val="75000"/>
                  </a:schemeClr>
                </a:solidFill>
              </a:rPr>
              <a:t>Adriana Luque </a:t>
            </a:r>
          </a:p>
          <a:p>
            <a:r>
              <a:rPr lang="es-MX">
                <a:solidFill>
                  <a:schemeClr val="tx2">
                    <a:lumMod val="75000"/>
                  </a:schemeClr>
                </a:solidFill>
              </a:rPr>
              <a:t>Fabián David Gil</a:t>
            </a:r>
            <a:endParaRPr lang="es-CO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97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hombre con lentes y camisa de cuadros&#10;&#10;Descripción generada automáticamente con confianza media">
            <a:extLst>
              <a:ext uri="{FF2B5EF4-FFF2-40B4-BE49-F238E27FC236}">
                <a16:creationId xmlns:a16="http://schemas.microsoft.com/office/drawing/2014/main" id="{F23EAF98-F339-48B8-B6EC-805D7EE78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17" y="1895916"/>
            <a:ext cx="4916556" cy="3272583"/>
          </a:xfrm>
          <a:prstGeom prst="rect">
            <a:avLst/>
          </a:prstGeom>
        </p:spPr>
      </p:pic>
      <p:sp>
        <p:nvSpPr>
          <p:cNvPr id="6" name="Título 4">
            <a:extLst>
              <a:ext uri="{FF2B5EF4-FFF2-40B4-BE49-F238E27FC236}">
                <a16:creationId xmlns:a16="http://schemas.microsoft.com/office/drawing/2014/main" id="{3647E4CB-63F2-4A1C-AD34-051A2FE35344}"/>
              </a:ext>
            </a:extLst>
          </p:cNvPr>
          <p:cNvSpPr txBox="1">
            <a:spLocks/>
          </p:cNvSpPr>
          <p:nvPr/>
        </p:nvSpPr>
        <p:spPr>
          <a:xfrm>
            <a:off x="4012095" y="2754809"/>
            <a:ext cx="8825658" cy="1348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Hasta pronto!!</a:t>
            </a:r>
            <a:endParaRPr lang="es-CO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1C15086-4115-4503-B533-0A929E0E31F0}"/>
              </a:ext>
            </a:extLst>
          </p:cNvPr>
          <p:cNvSpPr txBox="1">
            <a:spLocks/>
          </p:cNvSpPr>
          <p:nvPr/>
        </p:nvSpPr>
        <p:spPr>
          <a:xfrm>
            <a:off x="838200" y="5373728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Adriana Luque</a:t>
            </a:r>
          </a:p>
          <a:p>
            <a:pPr marL="0" indent="0">
              <a:buNone/>
            </a:pPr>
            <a:r>
              <a:rPr lang="es-MX" dirty="0"/>
              <a:t>Fabián David Gil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432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CF559-F8BE-4890-94B4-A26C7157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Recursos humanos</a:t>
            </a:r>
            <a:endParaRPr lang="es-CO" dirty="0"/>
          </a:p>
        </p:txBody>
      </p:sp>
      <p:pic>
        <p:nvPicPr>
          <p:cNvPr id="11" name="Marcador de contenido 10" descr="Hombre con barba y bigote&#10;&#10;Descripción generada automáticamente">
            <a:extLst>
              <a:ext uri="{FF2B5EF4-FFF2-40B4-BE49-F238E27FC236}">
                <a16:creationId xmlns:a16="http://schemas.microsoft.com/office/drawing/2014/main" id="{6C7D0A1D-F950-46D7-95BF-ED9BE4C6B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"/>
          <a:stretch/>
        </p:blipFill>
        <p:spPr>
          <a:xfrm>
            <a:off x="6958279" y="1874516"/>
            <a:ext cx="2452945" cy="2482381"/>
          </a:xfrm>
        </p:spPr>
      </p:pic>
      <p:pic>
        <p:nvPicPr>
          <p:cNvPr id="13" name="Imagen 12" descr="Una mujer con pelo verde&#10;&#10;Descripción generada automáticamente con confianza baja">
            <a:extLst>
              <a:ext uri="{FF2B5EF4-FFF2-40B4-BE49-F238E27FC236}">
                <a16:creationId xmlns:a16="http://schemas.microsoft.com/office/drawing/2014/main" id="{985181A9-7886-46DD-B129-625149454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03" y="1874516"/>
            <a:ext cx="2452945" cy="248238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61A3BED-CA29-4ED8-BCE8-B95E126AE83E}"/>
              </a:ext>
            </a:extLst>
          </p:cNvPr>
          <p:cNvSpPr txBox="1"/>
          <p:nvPr/>
        </p:nvSpPr>
        <p:spPr>
          <a:xfrm>
            <a:off x="1758462" y="4895557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requieren dos ingenieros de pruebas con perfil semi senior con al menos dos años de experiencia en tareas de desarrollo de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dos meses en automatización de pruebas.  Debe contar con conocimientos específicos en HTML, CSS,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JQuery, Junit, Node.JS,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postman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Deseable experiencia y conocimiento en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Cypress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RIP y Resemble JS.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369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AEB16-DD4D-4F9B-94BC-1744C670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Recursos computacionales</a:t>
            </a:r>
            <a:endParaRPr lang="es-CO" dirty="0"/>
          </a:p>
        </p:txBody>
      </p:sp>
      <p:pic>
        <p:nvPicPr>
          <p:cNvPr id="4" name="Imagen 3" descr="Laptop encendida junto a una computadora&#10;&#10;Descripción generada automáticamente">
            <a:extLst>
              <a:ext uri="{FF2B5EF4-FFF2-40B4-BE49-F238E27FC236}">
                <a16:creationId xmlns:a16="http://schemas.microsoft.com/office/drawing/2014/main" id="{092B6DB9-4613-463F-8B56-FA2790B0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000" y="1984827"/>
            <a:ext cx="4415107" cy="32598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0A7069-5A74-41E5-BD84-267A06B1AE43}"/>
              </a:ext>
            </a:extLst>
          </p:cNvPr>
          <p:cNvSpPr txBox="1"/>
          <p:nvPr/>
        </p:nvSpPr>
        <p:spPr>
          <a:xfrm>
            <a:off x="576429" y="5307955"/>
            <a:ext cx="5715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3" tooltip="http://sjhoward.co.uk/archive/2010/07/06/taking-the-apple-why-i-moved-to-the-dark-side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4" tooltip="https://creativecommons.org/licenses/by/3.0/"/>
              </a:rPr>
              <a:t>CC BY</a:t>
            </a:r>
            <a:endParaRPr lang="es-CO" sz="90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1882A93-EEA8-4BD9-A0D9-659393CA5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17451"/>
              </p:ext>
            </p:extLst>
          </p:nvPr>
        </p:nvGraphicFramePr>
        <p:xfrm>
          <a:off x="5957228" y="2179013"/>
          <a:ext cx="5472772" cy="1872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0005">
                  <a:extLst>
                    <a:ext uri="{9D8B030D-6E8A-4147-A177-3AD203B41FA5}">
                      <a16:colId xmlns:a16="http://schemas.microsoft.com/office/drawing/2014/main" val="208555296"/>
                    </a:ext>
                  </a:extLst>
                </a:gridCol>
                <a:gridCol w="3102767">
                  <a:extLst>
                    <a:ext uri="{9D8B030D-6E8A-4147-A177-3AD203B41FA5}">
                      <a16:colId xmlns:a16="http://schemas.microsoft.com/office/drawing/2014/main" val="4220086311"/>
                    </a:ext>
                  </a:extLst>
                </a:gridCol>
              </a:tblGrid>
              <a:tr h="182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Sistema Operativo: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Linux Ubuntu / Windows 10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298063"/>
                  </a:ext>
                </a:extLst>
              </a:tr>
              <a:tr h="182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Procesador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Core i7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926264"/>
                  </a:ext>
                </a:extLst>
              </a:tr>
              <a:tr h="182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Memoria RAM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16 Gigas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0993296"/>
                  </a:ext>
                </a:extLst>
              </a:tr>
              <a:tr h="182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Disco duro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50 Gigas disponibles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251388"/>
                  </a:ext>
                </a:extLst>
              </a:tr>
              <a:tr h="11421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Software instalado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es-CO" sz="1100" dirty="0" err="1">
                          <a:effectLst/>
                        </a:rPr>
                        <a:t>Ghost</a:t>
                      </a:r>
                      <a:r>
                        <a:rPr lang="es-CO" sz="1100" dirty="0">
                          <a:effectLst/>
                        </a:rPr>
                        <a:t> 3.4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es-CO" sz="1100" dirty="0">
                          <a:effectLst/>
                        </a:rPr>
                        <a:t>SQL Lite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es-CO" sz="1100" dirty="0">
                          <a:effectLst/>
                        </a:rPr>
                        <a:t>Git </a:t>
                      </a:r>
                      <a:r>
                        <a:rPr lang="es-CO" sz="1100" dirty="0" err="1">
                          <a:effectLst/>
                        </a:rPr>
                        <a:t>bash</a:t>
                      </a:r>
                      <a:endParaRPr lang="es-CO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es-CO" sz="1100" dirty="0" err="1">
                          <a:effectLst/>
                        </a:rPr>
                        <a:t>Cypress</a:t>
                      </a:r>
                      <a:r>
                        <a:rPr lang="es-CO" sz="1100" dirty="0">
                          <a:effectLst/>
                        </a:rPr>
                        <a:t>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es-CO" sz="1100" dirty="0" err="1">
                          <a:effectLst/>
                        </a:rPr>
                        <a:t>Node.Js</a:t>
                      </a:r>
                      <a:endParaRPr lang="es-CO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s-CO" sz="1100" dirty="0" err="1">
                          <a:effectLst/>
                        </a:rPr>
                        <a:t>Npm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5246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62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3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5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8" name="Rectangle 43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45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20AEB16-DD4D-4F9B-94BC-1744C670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Funcionalidades contempladas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243F58D-DCD4-451C-B863-19E39B93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55559"/>
              </p:ext>
            </p:extLst>
          </p:nvPr>
        </p:nvGraphicFramePr>
        <p:xfrm>
          <a:off x="3367947" y="640080"/>
          <a:ext cx="7405238" cy="360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238">
                  <a:extLst>
                    <a:ext uri="{9D8B030D-6E8A-4147-A177-3AD203B41FA5}">
                      <a16:colId xmlns:a16="http://schemas.microsoft.com/office/drawing/2014/main" val="469250285"/>
                    </a:ext>
                  </a:extLst>
                </a:gridCol>
              </a:tblGrid>
              <a:tr h="257339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u="none" strike="noStrike">
                          <a:effectLst/>
                        </a:rPr>
                        <a:t>Funcionalidad</a:t>
                      </a:r>
                      <a:endParaRPr lang="es-CO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5" marR="10705" marT="10705" marB="0"/>
                </a:tc>
                <a:extLst>
                  <a:ext uri="{0D108BD9-81ED-4DB2-BD59-A6C34878D82A}">
                    <a16:rowId xmlns:a16="http://schemas.microsoft.com/office/drawing/2014/main" val="2888222158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u="none" strike="noStrike">
                          <a:effectLst/>
                        </a:rPr>
                        <a:t>Autenticar usuario administrador</a:t>
                      </a:r>
                      <a:endParaRPr lang="es-CO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5" marR="10705" marT="10705" marB="0" anchor="b"/>
                </a:tc>
                <a:extLst>
                  <a:ext uri="{0D108BD9-81ED-4DB2-BD59-A6C34878D82A}">
                    <a16:rowId xmlns:a16="http://schemas.microsoft.com/office/drawing/2014/main" val="4144071494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u="none" strike="noStrike">
                          <a:effectLst/>
                        </a:rPr>
                        <a:t>Recuperar credenciales de administrador</a:t>
                      </a:r>
                      <a:endParaRPr lang="es-CO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5" marR="10705" marT="10705" marB="0" anchor="b"/>
                </a:tc>
                <a:extLst>
                  <a:ext uri="{0D108BD9-81ED-4DB2-BD59-A6C34878D82A}">
                    <a16:rowId xmlns:a16="http://schemas.microsoft.com/office/drawing/2014/main" val="2717717945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u="none" strike="noStrike">
                          <a:effectLst/>
                        </a:rPr>
                        <a:t>Crear tag</a:t>
                      </a:r>
                      <a:endParaRPr lang="es-CO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5" marR="10705" marT="10705" marB="0" anchor="b"/>
                </a:tc>
                <a:extLst>
                  <a:ext uri="{0D108BD9-81ED-4DB2-BD59-A6C34878D82A}">
                    <a16:rowId xmlns:a16="http://schemas.microsoft.com/office/drawing/2014/main" val="3827678510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u="none" strike="noStrike">
                          <a:effectLst/>
                        </a:rPr>
                        <a:t>Editar tag</a:t>
                      </a:r>
                      <a:endParaRPr lang="es-CO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5" marR="10705" marT="10705" marB="0" anchor="b"/>
                </a:tc>
                <a:extLst>
                  <a:ext uri="{0D108BD9-81ED-4DB2-BD59-A6C34878D82A}">
                    <a16:rowId xmlns:a16="http://schemas.microsoft.com/office/drawing/2014/main" val="2602126074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u="none" strike="noStrike">
                          <a:effectLst/>
                        </a:rPr>
                        <a:t>Configurar enlaces a cuentas de redes sociales</a:t>
                      </a:r>
                      <a:endParaRPr lang="es-CO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5" marR="10705" marT="10705" marB="0" anchor="b"/>
                </a:tc>
                <a:extLst>
                  <a:ext uri="{0D108BD9-81ED-4DB2-BD59-A6C34878D82A}">
                    <a16:rowId xmlns:a16="http://schemas.microsoft.com/office/drawing/2014/main" val="3833600447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u="none" strike="noStrike">
                          <a:effectLst/>
                        </a:rPr>
                        <a:t>Edigtar post</a:t>
                      </a:r>
                      <a:endParaRPr lang="es-CO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5" marR="10705" marT="10705" marB="0" anchor="b"/>
                </a:tc>
                <a:extLst>
                  <a:ext uri="{0D108BD9-81ED-4DB2-BD59-A6C34878D82A}">
                    <a16:rowId xmlns:a16="http://schemas.microsoft.com/office/drawing/2014/main" val="1060951240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u="none" strike="noStrike">
                          <a:effectLst/>
                        </a:rPr>
                        <a:t>Gestionar secciones de navegación en interfaz de usuario sobre el sitio público (tags)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5" marR="10705" marT="10705" marB="0" anchor="b"/>
                </a:tc>
                <a:extLst>
                  <a:ext uri="{0D108BD9-81ED-4DB2-BD59-A6C34878D82A}">
                    <a16:rowId xmlns:a16="http://schemas.microsoft.com/office/drawing/2014/main" val="1808758287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u="none" strike="noStrike">
                          <a:effectLst/>
                        </a:rPr>
                        <a:t>Listar posts existentes</a:t>
                      </a:r>
                      <a:endParaRPr lang="es-CO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5" marR="10705" marT="10705" marB="0" anchor="b"/>
                </a:tc>
                <a:extLst>
                  <a:ext uri="{0D108BD9-81ED-4DB2-BD59-A6C34878D82A}">
                    <a16:rowId xmlns:a16="http://schemas.microsoft.com/office/drawing/2014/main" val="4139927775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u="none" strike="noStrike">
                          <a:effectLst/>
                        </a:rPr>
                        <a:t>Actualizar password de administrador</a:t>
                      </a:r>
                      <a:endParaRPr lang="es-CO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5" marR="10705" marT="10705" marB="0" anchor="b"/>
                </a:tc>
                <a:extLst>
                  <a:ext uri="{0D108BD9-81ED-4DB2-BD59-A6C34878D82A}">
                    <a16:rowId xmlns:a16="http://schemas.microsoft.com/office/drawing/2014/main" val="3608998155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u="none" strike="noStrike">
                          <a:effectLst/>
                        </a:rPr>
                        <a:t>Invitar colaborador </a:t>
                      </a:r>
                      <a:endParaRPr lang="es-CO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5" marR="10705" marT="10705" marB="0" anchor="b"/>
                </a:tc>
                <a:extLst>
                  <a:ext uri="{0D108BD9-81ED-4DB2-BD59-A6C34878D82A}">
                    <a16:rowId xmlns:a16="http://schemas.microsoft.com/office/drawing/2014/main" val="1040917050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u="none" strike="noStrike">
                          <a:effectLst/>
                        </a:rPr>
                        <a:t>Revocar invitación a colaborador</a:t>
                      </a:r>
                      <a:endParaRPr lang="es-CO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5" marR="10705" marT="10705" marB="0" anchor="b"/>
                </a:tc>
                <a:extLst>
                  <a:ext uri="{0D108BD9-81ED-4DB2-BD59-A6C34878D82A}">
                    <a16:rowId xmlns:a16="http://schemas.microsoft.com/office/drawing/2014/main" val="3607263709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u="none" strike="noStrike">
                          <a:effectLst/>
                        </a:rPr>
                        <a:t>Establecer titulo y descripción del sitio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5" marR="10705" marT="10705" marB="0" anchor="b"/>
                </a:tc>
                <a:extLst>
                  <a:ext uri="{0D108BD9-81ED-4DB2-BD59-A6C34878D82A}">
                    <a16:rowId xmlns:a16="http://schemas.microsoft.com/office/drawing/2014/main" val="3441296846"/>
                  </a:ext>
                </a:extLst>
              </a:tr>
              <a:tr h="257339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u="none" strike="noStrike">
                          <a:effectLst/>
                        </a:rPr>
                        <a:t>Cambiar zona horaria</a:t>
                      </a:r>
                      <a:endParaRPr lang="es-CO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5" marR="10705" marT="10705" marB="0" anchor="b"/>
                </a:tc>
                <a:extLst>
                  <a:ext uri="{0D108BD9-81ED-4DB2-BD59-A6C34878D82A}">
                    <a16:rowId xmlns:a16="http://schemas.microsoft.com/office/drawing/2014/main" val="287654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58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CF559-F8BE-4890-94B4-A26C7157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 general</a:t>
            </a:r>
            <a:endParaRPr lang="es-CO" dirty="0"/>
          </a:p>
        </p:txBody>
      </p:sp>
      <p:pic>
        <p:nvPicPr>
          <p:cNvPr id="6" name="Marcador de contenido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5BA27DD-3B3B-40FF-96E4-A82E8059C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390" b="847"/>
          <a:stretch/>
        </p:blipFill>
        <p:spPr>
          <a:xfrm>
            <a:off x="2592924" y="1688563"/>
            <a:ext cx="8468365" cy="4550195"/>
          </a:xfrm>
        </p:spPr>
      </p:pic>
    </p:spTree>
    <p:extLst>
      <p:ext uri="{BB962C8B-B14F-4D97-AF65-F5344CB8AC3E}">
        <p14:creationId xmlns:p14="http://schemas.microsoft.com/office/powerpoint/2010/main" val="422763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CF559-F8BE-4890-94B4-A26C7157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Sprint 1</a:t>
            </a:r>
            <a:endParaRPr lang="es-CO" dirty="0"/>
          </a:p>
        </p:txBody>
      </p:sp>
      <p:pic>
        <p:nvPicPr>
          <p:cNvPr id="6" name="Marcador de contenido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5BA27DD-3B3B-40FF-96E4-A82E8059C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45" b="52216"/>
          <a:stretch/>
        </p:blipFill>
        <p:spPr>
          <a:xfrm>
            <a:off x="2592925" y="1688564"/>
            <a:ext cx="4415181" cy="4545326"/>
          </a:xfrm>
        </p:spPr>
      </p:pic>
    </p:spTree>
    <p:extLst>
      <p:ext uri="{BB962C8B-B14F-4D97-AF65-F5344CB8AC3E}">
        <p14:creationId xmlns:p14="http://schemas.microsoft.com/office/powerpoint/2010/main" val="97744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CF559-F8BE-4890-94B4-A26C7157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Sprint 2</a:t>
            </a:r>
            <a:endParaRPr lang="es-CO" dirty="0"/>
          </a:p>
        </p:txBody>
      </p:sp>
      <p:pic>
        <p:nvPicPr>
          <p:cNvPr id="6" name="Marcador de contenido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5BA27DD-3B3B-40FF-96E4-A82E8059C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r="49765" b="38969"/>
          <a:stretch/>
        </p:blipFill>
        <p:spPr>
          <a:xfrm>
            <a:off x="2592925" y="1417982"/>
            <a:ext cx="3578087" cy="4646170"/>
          </a:xfrm>
        </p:spPr>
      </p:pic>
    </p:spTree>
    <p:extLst>
      <p:ext uri="{BB962C8B-B14F-4D97-AF65-F5344CB8AC3E}">
        <p14:creationId xmlns:p14="http://schemas.microsoft.com/office/powerpoint/2010/main" val="51873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CF559-F8BE-4890-94B4-A26C7157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Sprint 3</a:t>
            </a:r>
            <a:endParaRPr lang="es-CO" dirty="0"/>
          </a:p>
        </p:txBody>
      </p:sp>
      <p:pic>
        <p:nvPicPr>
          <p:cNvPr id="6" name="Marcador de contenido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5BA27DD-3B3B-40FF-96E4-A82E8059C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7" r="25151" b="21432"/>
          <a:stretch/>
        </p:blipFill>
        <p:spPr>
          <a:xfrm>
            <a:off x="2592925" y="1378226"/>
            <a:ext cx="3114261" cy="5325151"/>
          </a:xfrm>
        </p:spPr>
      </p:pic>
    </p:spTree>
    <p:extLst>
      <p:ext uri="{BB962C8B-B14F-4D97-AF65-F5344CB8AC3E}">
        <p14:creationId xmlns:p14="http://schemas.microsoft.com/office/powerpoint/2010/main" val="117720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CF559-F8BE-4890-94B4-A26C7157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Sprint 4</a:t>
            </a:r>
            <a:endParaRPr lang="es-CO" dirty="0"/>
          </a:p>
        </p:txBody>
      </p:sp>
      <p:pic>
        <p:nvPicPr>
          <p:cNvPr id="6" name="Marcador de contenido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5BA27DD-3B3B-40FF-96E4-A82E8059C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9"/>
          <a:stretch/>
        </p:blipFill>
        <p:spPr>
          <a:xfrm>
            <a:off x="2592925" y="1302284"/>
            <a:ext cx="2588675" cy="5555716"/>
          </a:xfrm>
        </p:spPr>
      </p:pic>
    </p:spTree>
    <p:extLst>
      <p:ext uri="{BB962C8B-B14F-4D97-AF65-F5344CB8AC3E}">
        <p14:creationId xmlns:p14="http://schemas.microsoft.com/office/powerpoint/2010/main" val="141984817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254</TotalTime>
  <Words>203</Words>
  <Application>Microsoft Office PowerPoint</Application>
  <PresentationFormat>Panorámica</PresentationFormat>
  <Paragraphs>45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Espiral</vt:lpstr>
      <vt:lpstr>Estrategia de pruebas</vt:lpstr>
      <vt:lpstr>Recursos humanos</vt:lpstr>
      <vt:lpstr>Recursos computacionales</vt:lpstr>
      <vt:lpstr>Funcionalidades contempladas</vt:lpstr>
      <vt:lpstr>Estrategia general</vt:lpstr>
      <vt:lpstr>Sprint 1</vt:lpstr>
      <vt:lpstr>Sprint 2</vt:lpstr>
      <vt:lpstr>Sprint 3</vt:lpstr>
      <vt:lpstr>Sprint 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de pruebas con diversos presupuestos</dc:title>
  <dc:creator>Fabian David Gil</dc:creator>
  <cp:lastModifiedBy>Fabian David Gil</cp:lastModifiedBy>
  <cp:revision>16</cp:revision>
  <dcterms:created xsi:type="dcterms:W3CDTF">2021-02-14T22:29:09Z</dcterms:created>
  <dcterms:modified xsi:type="dcterms:W3CDTF">2021-03-22T01:56:29Z</dcterms:modified>
</cp:coreProperties>
</file>