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D2C72-391E-7DA7-EEF4-EDC7086D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1802C6-2E43-C67C-6BD6-7F0807700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5178B1-AD60-E7DF-4490-AE81FF87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097BE-BB86-688A-BC94-0126782E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E480C-5E57-F5E7-EC36-0EF4A13B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59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D8DD-8100-E36B-8F2A-D0C4D3C9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0DF7C4-1591-05DF-F18F-EF9A1C25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4BBAE-78E0-B22D-2602-A06BF5D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C3155-274C-DFE5-BF58-2C18C0ED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81BFCB-B591-AD49-28EB-9A6E90C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A46BF2-4D79-CA19-1CAA-61073924C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7F3CE-A2C9-27A9-1848-EEA50045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31B1A-A2FE-A306-4376-87F03B8D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E21C1-91E1-6AEB-055A-39437CF4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156E3-0778-9785-4D15-2E7CFA0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10E3-722A-2A9D-8347-A7DFF96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2CB4F-42A2-0388-6C01-0071E4E3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2DFC9-8CFB-A7CA-5B52-50AA131B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FA34D-7D96-1512-3FAA-B0E39198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7D08B-0A33-5BF3-03CB-B44AEF54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D3994-F93F-D6FA-1669-E076E2CF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9FE2B-3606-67A2-D6E0-2B462BA6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C2CBE-E263-115C-8A68-FB899F6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5DCFE-D819-4EE3-1481-B406D47C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00E2A-3459-AC52-10C5-381B2861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693A4-057C-C00F-BCF0-92869BBC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F6C0F-BB0F-F8B2-0401-044040A4E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F2EB45-C4FE-08DD-9A62-12EDB1EA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3EE8A-E99F-D1E9-9097-79FF2685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7CCD7-3FB9-A666-B533-65F67F0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B2B28-12F1-E5B2-3807-1A522745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8A6E0-25B2-DD1D-61C6-CDE593B5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09CC8-A4EF-CD67-7B7E-A3EDC9B0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96CA0-D55E-437B-4911-6471C43D8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59EDE-4968-DF33-BAD8-F905C91F7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9E1986-8AAF-780C-1C63-F2D3C04C3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F69DE0-2BB5-453C-49B2-96C00AD0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E7A7F3-62F8-7D5F-6E3A-310FFA1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93E65F-5435-5907-0EEA-CC836E26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45F02-9989-00AD-2168-A36B9C0A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E588A2-B8C7-21A1-9A85-AF56DB78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2D861-535C-6F9D-683B-398C4297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CB2BF-944D-72A1-C9DE-7CA48EED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0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B5312D-3DFB-214B-2088-0F7E95F2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4FF875-F5B7-7781-1E90-0C14CD9C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AF58F1-EC16-6995-AF63-E4CB1229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195C9-D84B-DF29-174A-4B712C8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7FF9-5BEE-3E70-B719-66F1D199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2FBC0-3FF8-09FB-DC86-34DFB547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5137-6479-B8C3-6F3A-23B16452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18985-AE69-F28A-3771-4F21C9E0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7AEFF-3B30-DF61-FE15-D28A336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8DC36-465F-1DDA-6547-D01651D8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9DC4A5-3E2A-E666-40D2-79A96BBA9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ED2D8-7702-D125-5A8E-EDD9A00C5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0A323-C401-2B4D-A787-3629C6D5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313651-ACBC-338D-8D03-C617667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6464C-93E0-3CB8-48A8-6BAFDC6C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F87C62-6034-D2E0-DB16-857F100C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A9C151-2B48-6CCA-86B6-7728E8DF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1A253-FA4D-96CE-9475-B6544B79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FF14F-593E-4AF2-DFFE-9D24A7E8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9E7F7-54B2-34B1-9984-FBBAACD8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9BEC282-6AEC-136D-57AB-9DCA07DB2556}"/>
              </a:ext>
            </a:extLst>
          </p:cNvPr>
          <p:cNvSpPr txBox="1"/>
          <p:nvPr/>
        </p:nvSpPr>
        <p:spPr>
          <a:xfrm>
            <a:off x="3878558" y="3228945"/>
            <a:ext cx="443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Diagrammes de cas d’usages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EA9785-1ECB-EFFC-54BD-DE79BAFF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22" y="1198605"/>
            <a:ext cx="3999154" cy="20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Inscription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6D5215-4728-23FE-8648-DFF4B2C9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060FE1-281F-074D-5612-EE5971BC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43A08E-5BF5-F2CA-2562-F9349B001F4E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4D38E-9D1A-06FA-08A9-2E62D8CF8B81}"/>
              </a:ext>
            </a:extLst>
          </p:cNvPr>
          <p:cNvSpPr/>
          <p:nvPr/>
        </p:nvSpPr>
        <p:spPr>
          <a:xfrm>
            <a:off x="5672050" y="1717969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6BB9E8C-31A8-E4EA-26C8-080BB5EBB811}"/>
              </a:ext>
            </a:extLst>
          </p:cNvPr>
          <p:cNvSpPr/>
          <p:nvPr/>
        </p:nvSpPr>
        <p:spPr>
          <a:xfrm>
            <a:off x="7367846" y="1612905"/>
            <a:ext cx="720436" cy="62807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AF9146C-B36A-28AB-EE51-93442FDFE9C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19948" y="1926942"/>
            <a:ext cx="1016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07A01BA-B2FD-4C2E-FDB1-D9E919F25C91}"/>
              </a:ext>
            </a:extLst>
          </p:cNvPr>
          <p:cNvCxnSpPr>
            <a:cxnSpLocks/>
          </p:cNvCxnSpPr>
          <p:nvPr/>
        </p:nvCxnSpPr>
        <p:spPr>
          <a:xfrm flipH="1">
            <a:off x="7026564" y="1117536"/>
            <a:ext cx="70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C5C5169-FABA-1006-0931-AB6E8A8D3C5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28064" y="1117536"/>
            <a:ext cx="0" cy="495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BD864F8-D655-16DF-1C8D-EB03B86A06FA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B3A1EFB-E247-C250-8FCC-4E6DB45DCCE4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0447B51-46F4-C712-E6C5-C9B884C7AEF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095999" y="1496294"/>
            <a:ext cx="1" cy="22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772E6-FE4C-04ED-F291-3EC58525ED7A}"/>
              </a:ext>
            </a:extLst>
          </p:cNvPr>
          <p:cNvSpPr/>
          <p:nvPr/>
        </p:nvSpPr>
        <p:spPr>
          <a:xfrm>
            <a:off x="5159489" y="2344415"/>
            <a:ext cx="1861128" cy="63730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Mail de confirmation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014242D-959C-BD3D-7391-C0A78E701A7E}"/>
              </a:ext>
            </a:extLst>
          </p:cNvPr>
          <p:cNvCxnSpPr>
            <a:cxnSpLocks/>
          </p:cNvCxnSpPr>
          <p:nvPr/>
        </p:nvCxnSpPr>
        <p:spPr>
          <a:xfrm flipV="1">
            <a:off x="1330036" y="2663068"/>
            <a:ext cx="3775307" cy="765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C5DB159-B4DF-CB98-3D38-C5AF0732E4B6}"/>
              </a:ext>
            </a:extLst>
          </p:cNvPr>
          <p:cNvCxnSpPr>
            <a:cxnSpLocks/>
          </p:cNvCxnSpPr>
          <p:nvPr/>
        </p:nvCxnSpPr>
        <p:spPr>
          <a:xfrm flipH="1" flipV="1">
            <a:off x="7074045" y="2657673"/>
            <a:ext cx="3775309" cy="77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FDDE2D8-65FE-6EEC-A2E3-97BD0FD75E74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 flipH="1">
            <a:off x="6090053" y="2135915"/>
            <a:ext cx="5946" cy="20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E78A4D-5A45-6CD2-F629-93EBE5F38C74}"/>
              </a:ext>
            </a:extLst>
          </p:cNvPr>
          <p:cNvSpPr/>
          <p:nvPr/>
        </p:nvSpPr>
        <p:spPr>
          <a:xfrm>
            <a:off x="5672050" y="3204422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7C45F0E-3431-3479-7B0F-09A1D1AC28C5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6090053" y="2981721"/>
            <a:ext cx="5946" cy="22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EB47A81-5D8A-FD8F-AFF0-36607280636C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519948" y="3413395"/>
            <a:ext cx="1955455" cy="1043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A82C331-7689-879E-3DDA-DDA2D08EED40}"/>
              </a:ext>
            </a:extLst>
          </p:cNvPr>
          <p:cNvSpPr/>
          <p:nvPr/>
        </p:nvSpPr>
        <p:spPr>
          <a:xfrm>
            <a:off x="5106700" y="4914429"/>
            <a:ext cx="1967345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Accès à l’application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0DA1798-C06B-61CD-1FCB-3ADC4ACDB63C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flipH="1">
            <a:off x="6090373" y="3622368"/>
            <a:ext cx="5626" cy="129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le 61">
            <a:extLst>
              <a:ext uri="{FF2B5EF4-FFF2-40B4-BE49-F238E27FC236}">
                <a16:creationId xmlns:a16="http://schemas.microsoft.com/office/drawing/2014/main" id="{22A85E7D-0402-D994-065D-FDA03D9A9504}"/>
              </a:ext>
            </a:extLst>
          </p:cNvPr>
          <p:cNvSpPr/>
          <p:nvPr/>
        </p:nvSpPr>
        <p:spPr>
          <a:xfrm>
            <a:off x="8059245" y="3870686"/>
            <a:ext cx="1664630" cy="117237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Accès limité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B42122B-8F28-E3A1-37C1-D9971EC74D38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F255968-A38A-C9CD-EF59-E1B84070E633}"/>
              </a:ext>
            </a:extLst>
          </p:cNvPr>
          <p:cNvSpPr txBox="1"/>
          <p:nvPr/>
        </p:nvSpPr>
        <p:spPr>
          <a:xfrm>
            <a:off x="9007329" y="192153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8F64ECE-7EAD-18D2-FC34-FC34824961E4}"/>
              </a:ext>
            </a:extLst>
          </p:cNvPr>
          <p:cNvSpPr txBox="1"/>
          <p:nvPr/>
        </p:nvSpPr>
        <p:spPr>
          <a:xfrm>
            <a:off x="3086085" y="3085458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24CE585-1222-208E-B71F-7B26E03CB295}"/>
              </a:ext>
            </a:extLst>
          </p:cNvPr>
          <p:cNvSpPr txBox="1"/>
          <p:nvPr/>
        </p:nvSpPr>
        <p:spPr>
          <a:xfrm>
            <a:off x="8475403" y="3085457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DE0047-1D29-38C6-9C5D-D89D1B747C55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D537B88-9F18-DF9E-91E6-7F4BDD113A52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</p:spTree>
    <p:extLst>
      <p:ext uri="{BB962C8B-B14F-4D97-AF65-F5344CB8AC3E}">
        <p14:creationId xmlns:p14="http://schemas.microsoft.com/office/powerpoint/2010/main" val="175544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Connexion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F8307A-D4C7-745C-6CD5-056EF96E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22281E-338D-3D07-F20D-8D03A1A7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608A69-D569-2B4B-3994-DA2AD3FBA236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B87D20-7E7D-3A85-267D-FAEEDC00C324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10BB3-C97D-3D93-3ADF-90BBF8EEDE5C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681FB-65D1-61E7-F62B-178648A73A14}"/>
              </a:ext>
            </a:extLst>
          </p:cNvPr>
          <p:cNvSpPr/>
          <p:nvPr/>
        </p:nvSpPr>
        <p:spPr>
          <a:xfrm>
            <a:off x="5672050" y="1717969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202D56A-0763-E41E-FDB8-456E59E8E1A7}"/>
              </a:ext>
            </a:extLst>
          </p:cNvPr>
          <p:cNvSpPr/>
          <p:nvPr/>
        </p:nvSpPr>
        <p:spPr>
          <a:xfrm>
            <a:off x="7367846" y="1612905"/>
            <a:ext cx="720436" cy="62807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0781C6D-FFEE-95A5-876B-40BE152A7508}"/>
              </a:ext>
            </a:extLst>
          </p:cNvPr>
          <p:cNvCxnSpPr>
            <a:cxnSpLocks/>
          </p:cNvCxnSpPr>
          <p:nvPr/>
        </p:nvCxnSpPr>
        <p:spPr>
          <a:xfrm>
            <a:off x="6519948" y="1926942"/>
            <a:ext cx="1016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5288B9-068C-27D2-E739-D52F045F52DA}"/>
              </a:ext>
            </a:extLst>
          </p:cNvPr>
          <p:cNvCxnSpPr>
            <a:cxnSpLocks/>
          </p:cNvCxnSpPr>
          <p:nvPr/>
        </p:nvCxnSpPr>
        <p:spPr>
          <a:xfrm>
            <a:off x="7728064" y="1117536"/>
            <a:ext cx="0" cy="495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D72EE49-E31B-956A-1435-B6F3C224CACA}"/>
              </a:ext>
            </a:extLst>
          </p:cNvPr>
          <p:cNvCxnSpPr>
            <a:cxnSpLocks/>
          </p:cNvCxnSpPr>
          <p:nvPr/>
        </p:nvCxnSpPr>
        <p:spPr>
          <a:xfrm flipH="1">
            <a:off x="7026564" y="1117536"/>
            <a:ext cx="70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511104-6DF3-3D04-848E-9B2B27817CD5}"/>
              </a:ext>
            </a:extLst>
          </p:cNvPr>
          <p:cNvCxnSpPr/>
          <p:nvPr/>
        </p:nvCxnSpPr>
        <p:spPr>
          <a:xfrm flipH="1">
            <a:off x="6095999" y="1496294"/>
            <a:ext cx="1" cy="22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00C4F5-ED4A-F6C4-D07C-FD5BFB72FA31}"/>
              </a:ext>
            </a:extLst>
          </p:cNvPr>
          <p:cNvCxnSpPr>
            <a:cxnSpLocks/>
          </p:cNvCxnSpPr>
          <p:nvPr/>
        </p:nvCxnSpPr>
        <p:spPr>
          <a:xfrm>
            <a:off x="6095999" y="2135915"/>
            <a:ext cx="0" cy="9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8ED35F-A0E9-2AA7-661A-DAD25772FBDD}"/>
              </a:ext>
            </a:extLst>
          </p:cNvPr>
          <p:cNvSpPr/>
          <p:nvPr/>
        </p:nvSpPr>
        <p:spPr>
          <a:xfrm>
            <a:off x="5128490" y="3096491"/>
            <a:ext cx="1967345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Accès à l’application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8D3FDB-83BF-DFE9-087A-97583EE95917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8E251CA-8502-4634-C30C-E04ACDBBF7B7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D594BD-AF8A-DAE1-2D25-6727782842FC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B2BBA3-FD96-DA6C-43CF-B8A6C62BC051}"/>
              </a:ext>
            </a:extLst>
          </p:cNvPr>
          <p:cNvSpPr txBox="1"/>
          <p:nvPr/>
        </p:nvSpPr>
        <p:spPr>
          <a:xfrm>
            <a:off x="9007329" y="192153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</p:spTree>
    <p:extLst>
      <p:ext uri="{BB962C8B-B14F-4D97-AF65-F5344CB8AC3E}">
        <p14:creationId xmlns:p14="http://schemas.microsoft.com/office/powerpoint/2010/main" val="3295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Mot de passe oublié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F8307A-D4C7-745C-6CD5-056EF96E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22281E-338D-3D07-F20D-8D03A1A7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608A69-D569-2B4B-3994-DA2AD3FBA236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B87D20-7E7D-3A85-267D-FAEEDC00C324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10BB3-C97D-3D93-3ADF-90BBF8EEDE5C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511104-6DF3-3D04-848E-9B2B27817CD5}"/>
              </a:ext>
            </a:extLst>
          </p:cNvPr>
          <p:cNvCxnSpPr/>
          <p:nvPr/>
        </p:nvCxnSpPr>
        <p:spPr>
          <a:xfrm flipH="1">
            <a:off x="6095999" y="1496294"/>
            <a:ext cx="1" cy="22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8D3FDB-83BF-DFE9-087A-97583EE95917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8E251CA-8502-4634-C30C-E04ACDBBF7B7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D594BD-AF8A-DAE1-2D25-6727782842FC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B2BBA3-FD96-DA6C-43CF-B8A6C62BC051}"/>
              </a:ext>
            </a:extLst>
          </p:cNvPr>
          <p:cNvSpPr txBox="1"/>
          <p:nvPr/>
        </p:nvSpPr>
        <p:spPr>
          <a:xfrm>
            <a:off x="9007329" y="192153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03733-3784-CB28-5722-EF2D261E20C2}"/>
              </a:ext>
            </a:extLst>
          </p:cNvPr>
          <p:cNvSpPr/>
          <p:nvPr/>
        </p:nvSpPr>
        <p:spPr>
          <a:xfrm>
            <a:off x="5159489" y="1717973"/>
            <a:ext cx="1861128" cy="63730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Mail de confirmation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458B552-6BDD-C3EA-D701-308469EC2A1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0053" y="2355279"/>
            <a:ext cx="0" cy="242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36D860-C287-2142-5199-E3A8D161D038}"/>
              </a:ext>
            </a:extLst>
          </p:cNvPr>
          <p:cNvSpPr/>
          <p:nvPr/>
        </p:nvSpPr>
        <p:spPr>
          <a:xfrm>
            <a:off x="5171381" y="2597728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D48A557-0BD7-9E32-1F08-6B8B50D04CAD}"/>
              </a:ext>
            </a:extLst>
          </p:cNvPr>
          <p:cNvCxnSpPr>
            <a:cxnSpLocks/>
          </p:cNvCxnSpPr>
          <p:nvPr/>
        </p:nvCxnSpPr>
        <p:spPr>
          <a:xfrm flipV="1">
            <a:off x="1341928" y="2036624"/>
            <a:ext cx="3685483" cy="139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D09FEB9-A143-F579-CA2C-05A4BFB32F46}"/>
              </a:ext>
            </a:extLst>
          </p:cNvPr>
          <p:cNvCxnSpPr>
            <a:cxnSpLocks/>
          </p:cNvCxnSpPr>
          <p:nvPr/>
        </p:nvCxnSpPr>
        <p:spPr>
          <a:xfrm flipV="1">
            <a:off x="1341928" y="2916383"/>
            <a:ext cx="3685483" cy="51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8A29083-550D-B26C-1447-8E79510D36FE}"/>
              </a:ext>
            </a:extLst>
          </p:cNvPr>
          <p:cNvCxnSpPr>
            <a:cxnSpLocks/>
          </p:cNvCxnSpPr>
          <p:nvPr/>
        </p:nvCxnSpPr>
        <p:spPr>
          <a:xfrm flipH="1" flipV="1">
            <a:off x="7136120" y="2012088"/>
            <a:ext cx="3713952" cy="141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628689D-6ED4-B6E5-07A1-36203A729EF8}"/>
              </a:ext>
            </a:extLst>
          </p:cNvPr>
          <p:cNvCxnSpPr>
            <a:cxnSpLocks/>
          </p:cNvCxnSpPr>
          <p:nvPr/>
        </p:nvCxnSpPr>
        <p:spPr>
          <a:xfrm flipH="1" flipV="1">
            <a:off x="7136120" y="2916383"/>
            <a:ext cx="3713952" cy="50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311150E-8720-839A-28B7-EDB66D2047E7}"/>
              </a:ext>
            </a:extLst>
          </p:cNvPr>
          <p:cNvSpPr txBox="1"/>
          <p:nvPr/>
        </p:nvSpPr>
        <p:spPr>
          <a:xfrm>
            <a:off x="3103246" y="279977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53041C3-C295-F174-114D-37CD8FE34F47}"/>
              </a:ext>
            </a:extLst>
          </p:cNvPr>
          <p:cNvSpPr txBox="1"/>
          <p:nvPr/>
        </p:nvSpPr>
        <p:spPr>
          <a:xfrm>
            <a:off x="8078575" y="2773583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C577F2B-BDB9-87A5-F42D-3A073E3B93B2}"/>
              </a:ext>
            </a:extLst>
          </p:cNvPr>
          <p:cNvSpPr txBox="1"/>
          <p:nvPr/>
        </p:nvSpPr>
        <p:spPr>
          <a:xfrm>
            <a:off x="3635560" y="2113885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556ECF2-6719-FD33-E3CD-D01305509C9C}"/>
              </a:ext>
            </a:extLst>
          </p:cNvPr>
          <p:cNvSpPr txBox="1"/>
          <p:nvPr/>
        </p:nvSpPr>
        <p:spPr>
          <a:xfrm>
            <a:off x="8044643" y="2111180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98DD43-5E65-5821-E75E-F4BCA3E92382}"/>
              </a:ext>
            </a:extLst>
          </p:cNvPr>
          <p:cNvSpPr/>
          <p:nvPr/>
        </p:nvSpPr>
        <p:spPr>
          <a:xfrm>
            <a:off x="5677996" y="3426696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44F24755-F57A-4D73-87B1-254F7D271762}"/>
              </a:ext>
            </a:extLst>
          </p:cNvPr>
          <p:cNvSpPr/>
          <p:nvPr/>
        </p:nvSpPr>
        <p:spPr>
          <a:xfrm>
            <a:off x="7358139" y="3302286"/>
            <a:ext cx="720436" cy="62807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B083644-9F9A-15CF-4DFC-51755D838E91}"/>
              </a:ext>
            </a:extLst>
          </p:cNvPr>
          <p:cNvCxnSpPr>
            <a:cxnSpLocks/>
          </p:cNvCxnSpPr>
          <p:nvPr/>
        </p:nvCxnSpPr>
        <p:spPr>
          <a:xfrm>
            <a:off x="6524046" y="3635669"/>
            <a:ext cx="1016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BF57A3-3554-30B8-23F7-54728166EADE}"/>
              </a:ext>
            </a:extLst>
          </p:cNvPr>
          <p:cNvCxnSpPr>
            <a:cxnSpLocks/>
          </p:cNvCxnSpPr>
          <p:nvPr/>
        </p:nvCxnSpPr>
        <p:spPr>
          <a:xfrm>
            <a:off x="7718827" y="2916383"/>
            <a:ext cx="0" cy="378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2F7E7B-DB50-8402-1FAD-1E5D91BA6B0F}"/>
              </a:ext>
            </a:extLst>
          </p:cNvPr>
          <p:cNvCxnSpPr>
            <a:cxnSpLocks/>
          </p:cNvCxnSpPr>
          <p:nvPr/>
        </p:nvCxnSpPr>
        <p:spPr>
          <a:xfrm flipH="1">
            <a:off x="7021426" y="2916319"/>
            <a:ext cx="70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E8F908A-4A61-9A63-7EB8-F7AE5888216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01945" y="3235038"/>
            <a:ext cx="0" cy="193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F03C3C1-BC30-FFDF-B1C1-269085F4CC5D}"/>
              </a:ext>
            </a:extLst>
          </p:cNvPr>
          <p:cNvSpPr/>
          <p:nvPr/>
        </p:nvSpPr>
        <p:spPr>
          <a:xfrm>
            <a:off x="5118272" y="4245273"/>
            <a:ext cx="1967345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Nouveau mot de passe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B164108-7AE7-E7DD-D92B-8BA7B18221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101944" y="3844924"/>
            <a:ext cx="1" cy="40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1680FBF-FADE-E501-8767-9D564A36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144832-2421-7A77-43FB-65FAEEA6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107E49-D916-D33B-C6B2-DA1B22A45B27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4E258F-7257-6404-61AA-0CB10D601D8A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19852-D15B-BE8D-EF71-C3735AE07143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Dashboard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3D0B86-014A-E5CC-4FA3-5574304437AA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B6B386D-62FB-F653-5209-6294F97971C2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23F47C2-24D7-BC72-FA59-0E270B955704}"/>
              </a:ext>
            </a:extLst>
          </p:cNvPr>
          <p:cNvSpPr txBox="1"/>
          <p:nvPr/>
        </p:nvSpPr>
        <p:spPr>
          <a:xfrm>
            <a:off x="1408776" y="1926941"/>
            <a:ext cx="199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Accède après connexion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D1CF00-16F9-4379-4EF1-C3B2906A2E5A}"/>
              </a:ext>
            </a:extLst>
          </p:cNvPr>
          <p:cNvSpPr txBox="1"/>
          <p:nvPr/>
        </p:nvSpPr>
        <p:spPr>
          <a:xfrm>
            <a:off x="8787913" y="1933023"/>
            <a:ext cx="199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Accède après connexion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71385-5783-6C27-E1B1-058F4D0D1EA7}"/>
              </a:ext>
            </a:extLst>
          </p:cNvPr>
          <p:cNvSpPr/>
          <p:nvPr/>
        </p:nvSpPr>
        <p:spPr>
          <a:xfrm>
            <a:off x="3184668" y="3082156"/>
            <a:ext cx="1545021" cy="69368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Liens vers Calendrier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31B8A-B211-0E61-5082-9359073B0A1C}"/>
              </a:ext>
            </a:extLst>
          </p:cNvPr>
          <p:cNvSpPr/>
          <p:nvPr/>
        </p:nvSpPr>
        <p:spPr>
          <a:xfrm>
            <a:off x="7462308" y="3082157"/>
            <a:ext cx="1545021" cy="69368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Lien vers Messagerie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6DDDE-4AE1-C4FC-F2D1-7153A8C06CE5}"/>
              </a:ext>
            </a:extLst>
          </p:cNvPr>
          <p:cNvSpPr/>
          <p:nvPr/>
        </p:nvSpPr>
        <p:spPr>
          <a:xfrm>
            <a:off x="5323488" y="3082158"/>
            <a:ext cx="1545021" cy="69368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Liens vers Liste de tâches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B9695E3-2A50-BD6C-1BE0-9BBF2F42484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3957179" y="1496294"/>
            <a:ext cx="2138821" cy="158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F6599D9-967B-1B0D-DC70-5607351D0B5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6095999" y="1496294"/>
            <a:ext cx="1" cy="158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1D5BD7D-9CEA-2440-5589-CECCA3DF05B1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6096000" y="1496294"/>
            <a:ext cx="2138819" cy="158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A0A58D1-2AA6-67F7-B120-408AC2B422B0}"/>
              </a:ext>
            </a:extLst>
          </p:cNvPr>
          <p:cNvCxnSpPr/>
          <p:nvPr/>
        </p:nvCxnSpPr>
        <p:spPr>
          <a:xfrm>
            <a:off x="1330036" y="3429000"/>
            <a:ext cx="1654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EFB1A17-01FE-4391-8EEE-1EA47BFCC8E4}"/>
              </a:ext>
            </a:extLst>
          </p:cNvPr>
          <p:cNvCxnSpPr>
            <a:cxnSpLocks/>
          </p:cNvCxnSpPr>
          <p:nvPr/>
        </p:nvCxnSpPr>
        <p:spPr>
          <a:xfrm flipH="1">
            <a:off x="9207062" y="3429000"/>
            <a:ext cx="1654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A1B0582-515A-23A0-76C9-03D9F96D8B11}"/>
              </a:ext>
            </a:extLst>
          </p:cNvPr>
          <p:cNvSpPr txBox="1"/>
          <p:nvPr/>
        </p:nvSpPr>
        <p:spPr>
          <a:xfrm>
            <a:off x="5719295" y="2150652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972649-A024-500C-C378-18032A6C8D51}"/>
              </a:ext>
            </a:extLst>
          </p:cNvPr>
          <p:cNvSpPr txBox="1"/>
          <p:nvPr/>
        </p:nvSpPr>
        <p:spPr>
          <a:xfrm>
            <a:off x="6894675" y="2150652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B975A4-A7BE-5E6B-7C96-729521112379}"/>
              </a:ext>
            </a:extLst>
          </p:cNvPr>
          <p:cNvSpPr txBox="1"/>
          <p:nvPr/>
        </p:nvSpPr>
        <p:spPr>
          <a:xfrm>
            <a:off x="4438295" y="2150652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3C4ECB-23BA-CD40-40F9-84AF2A1D7671}"/>
              </a:ext>
            </a:extLst>
          </p:cNvPr>
          <p:cNvSpPr txBox="1"/>
          <p:nvPr/>
        </p:nvSpPr>
        <p:spPr>
          <a:xfrm>
            <a:off x="1911213" y="3082156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clique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3688508-5DF6-E1C8-C14C-22C13603034A}"/>
              </a:ext>
            </a:extLst>
          </p:cNvPr>
          <p:cNvSpPr txBox="1"/>
          <p:nvPr/>
        </p:nvSpPr>
        <p:spPr>
          <a:xfrm>
            <a:off x="9448637" y="3082155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clique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8FD760-950D-0723-C676-3C405E1D82A4}"/>
              </a:ext>
            </a:extLst>
          </p:cNvPr>
          <p:cNvSpPr/>
          <p:nvPr/>
        </p:nvSpPr>
        <p:spPr>
          <a:xfrm>
            <a:off x="3184668" y="4399566"/>
            <a:ext cx="1545021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 du Calendrier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1A057-560B-AFE0-017D-F06CD1E18DDF}"/>
              </a:ext>
            </a:extLst>
          </p:cNvPr>
          <p:cNvSpPr/>
          <p:nvPr/>
        </p:nvSpPr>
        <p:spPr>
          <a:xfrm>
            <a:off x="5323487" y="4399566"/>
            <a:ext cx="1545021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 de la liste des tâches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9321A9-1D08-0631-86DF-B8CF698029FE}"/>
              </a:ext>
            </a:extLst>
          </p:cNvPr>
          <p:cNvSpPr/>
          <p:nvPr/>
        </p:nvSpPr>
        <p:spPr>
          <a:xfrm>
            <a:off x="7462308" y="4405060"/>
            <a:ext cx="1545021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 de la messagerie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DD06870-CE6B-9E7D-D53F-5A7B118B018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>
            <a:off x="3957179" y="3775839"/>
            <a:ext cx="0" cy="62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BD4F1B1-0A9A-FFBE-4203-F56C7A1F670C}"/>
              </a:ext>
            </a:extLst>
          </p:cNvPr>
          <p:cNvCxnSpPr/>
          <p:nvPr/>
        </p:nvCxnSpPr>
        <p:spPr>
          <a:xfrm>
            <a:off x="8234853" y="3783719"/>
            <a:ext cx="0" cy="62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293073A-588E-D10A-0C0D-9C06A33DD175}"/>
              </a:ext>
            </a:extLst>
          </p:cNvPr>
          <p:cNvCxnSpPr/>
          <p:nvPr/>
        </p:nvCxnSpPr>
        <p:spPr>
          <a:xfrm>
            <a:off x="6095999" y="3783719"/>
            <a:ext cx="0" cy="62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38145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Calendrier</a:t>
            </a:r>
          </a:p>
        </p:txBody>
      </p:sp>
    </p:spTree>
    <p:extLst>
      <p:ext uri="{BB962C8B-B14F-4D97-AF65-F5344CB8AC3E}">
        <p14:creationId xmlns:p14="http://schemas.microsoft.com/office/powerpoint/2010/main" val="29621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Liste des tâches</a:t>
            </a:r>
          </a:p>
        </p:txBody>
      </p:sp>
    </p:spTree>
    <p:extLst>
      <p:ext uri="{BB962C8B-B14F-4D97-AF65-F5344CB8AC3E}">
        <p14:creationId xmlns:p14="http://schemas.microsoft.com/office/powerpoint/2010/main" val="461546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105</Words>
  <Application>Microsoft Macintosh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Fabian DENEUVILLE</dc:creator>
  <cp:lastModifiedBy>Fabian DENEUVILLE</cp:lastModifiedBy>
  <cp:revision>4</cp:revision>
  <dcterms:created xsi:type="dcterms:W3CDTF">2023-03-18T10:04:05Z</dcterms:created>
  <dcterms:modified xsi:type="dcterms:W3CDTF">2023-03-19T10:54:44Z</dcterms:modified>
</cp:coreProperties>
</file>