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/>
    <p:restoredTop sz="94719"/>
  </p:normalViewPr>
  <p:slideViewPr>
    <p:cSldViewPr snapToGrid="0">
      <p:cViewPr varScale="1">
        <p:scale>
          <a:sx n="152" d="100"/>
          <a:sy n="152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D2C72-391E-7DA7-EEF4-EDC7086DC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1802C6-2E43-C67C-6BD6-7F0807700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5178B1-AD60-E7DF-4490-AE81FF87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5097BE-BB86-688A-BC94-0126782E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3E480C-5E57-F5E7-EC36-0EF4A13B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59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FD8DD-8100-E36B-8F2A-D0C4D3C9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0DF7C4-1591-05DF-F18F-EF9A1C251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4BBAE-78E0-B22D-2602-A06BF5D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C3155-274C-DFE5-BF58-2C18C0ED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81BFCB-B591-AD49-28EB-9A6E90C3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A46BF2-4D79-CA19-1CAA-61073924C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E7F3CE-A2C9-27A9-1848-EEA500458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31B1A-A2FE-A306-4376-87F03B8D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E21C1-91E1-6AEB-055A-39437CF4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156E3-0778-9785-4D15-2E7CFA0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10E3-722A-2A9D-8347-A7DFF966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92CB4F-42A2-0388-6C01-0071E4E3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2DFC9-8CFB-A7CA-5B52-50AA131B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FA34D-7D96-1512-3FAA-B0E39198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7D08B-0A33-5BF3-03CB-B44AEF54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0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D3994-F93F-D6FA-1669-E076E2CF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9FE2B-3606-67A2-D6E0-2B462BA6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C2CBE-E263-115C-8A68-FB899F6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5DCFE-D819-4EE3-1481-B406D47C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F00E2A-3459-AC52-10C5-381B2861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5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693A4-057C-C00F-BCF0-92869BBC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F6C0F-BB0F-F8B2-0401-044040A4E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F2EB45-C4FE-08DD-9A62-12EDB1EA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3EE8A-E99F-D1E9-9097-79FF2685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7CCD7-3FB9-A666-B533-65F67F0E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EB2B28-12F1-E5B2-3807-1A522745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1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8A6E0-25B2-DD1D-61C6-CDE593B5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E09CC8-A4EF-CD67-7B7E-A3EDC9B0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96CA0-D55E-437B-4911-6471C43D8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D59EDE-4968-DF33-BAD8-F905C91F7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9E1986-8AAF-780C-1C63-F2D3C04C3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F69DE0-2BB5-453C-49B2-96C00AD0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E7A7F3-62F8-7D5F-6E3A-310FFA1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93E65F-5435-5907-0EEA-CC836E26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3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45F02-9989-00AD-2168-A36B9C0A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E588A2-B8C7-21A1-9A85-AF56DB78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2D861-535C-6F9D-683B-398C4297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7CB2BF-944D-72A1-C9DE-7CA48EED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0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B5312D-3DFB-214B-2088-0F7E95F2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4FF875-F5B7-7781-1E90-0C14CD9C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AF58F1-EC16-6995-AF63-E4CB1229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195C9-D84B-DF29-174A-4B712C8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77FF9-5BEE-3E70-B719-66F1D1992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82FBC0-3FF8-09FB-DC86-34DFB547E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75137-6479-B8C3-6F3A-23B16452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C18985-AE69-F28A-3771-4F21C9E0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7AEFF-3B30-DF61-FE15-D28A336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9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8DC36-465F-1DDA-6547-D01651D8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9DC4A5-3E2A-E666-40D2-79A96BBA9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0ED2D8-7702-D125-5A8E-EDD9A00C5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0A323-C401-2B4D-A787-3629C6D5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313651-ACBC-338D-8D03-C6176679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6464C-93E0-3CB8-48A8-6BAFDC6C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F87C62-6034-D2E0-DB16-857F100C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A9C151-2B48-6CCA-86B6-7728E8DF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1A253-FA4D-96CE-9475-B6544B79B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755E-5064-054B-91FA-46EED155DD69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FF14F-593E-4AF2-DFFE-9D24A7E8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9E7F7-54B2-34B1-9984-FBBAACD8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5BAB-61B1-2441-91FE-7A72CBCF9A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93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9BEC282-6AEC-136D-57AB-9DCA07DB2556}"/>
              </a:ext>
            </a:extLst>
          </p:cNvPr>
          <p:cNvSpPr txBox="1"/>
          <p:nvPr/>
        </p:nvSpPr>
        <p:spPr>
          <a:xfrm>
            <a:off x="3878558" y="3228945"/>
            <a:ext cx="4434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Diagrammes de cas d’usages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EA9785-1ECB-EFFC-54BD-DE79BAFF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79" y="1525775"/>
            <a:ext cx="2943241" cy="14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Inscription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6D5215-4728-23FE-8648-DFF4B2C9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060FE1-281F-074D-5612-EE5971BC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43A08E-5BF5-F2CA-2562-F9349B001F4E}"/>
              </a:ext>
            </a:extLst>
          </p:cNvPr>
          <p:cNvSpPr/>
          <p:nvPr/>
        </p:nvSpPr>
        <p:spPr>
          <a:xfrm>
            <a:off x="5165436" y="858984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Formulaire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4D38E-9D1A-06FA-08A9-2E62D8CF8B81}"/>
              </a:ext>
            </a:extLst>
          </p:cNvPr>
          <p:cNvSpPr/>
          <p:nvPr/>
        </p:nvSpPr>
        <p:spPr>
          <a:xfrm>
            <a:off x="5672050" y="1717969"/>
            <a:ext cx="847898" cy="41794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 ?</a:t>
            </a:r>
            <a:endParaRPr lang="fr-F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6BB9E8C-31A8-E4EA-26C8-080BB5EBB811}"/>
              </a:ext>
            </a:extLst>
          </p:cNvPr>
          <p:cNvSpPr/>
          <p:nvPr/>
        </p:nvSpPr>
        <p:spPr>
          <a:xfrm>
            <a:off x="7367846" y="1612905"/>
            <a:ext cx="720436" cy="62807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AF9146C-B36A-28AB-EE51-93442FDFE9C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19948" y="1926942"/>
            <a:ext cx="1016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07A01BA-B2FD-4C2E-FDB1-D9E919F25C91}"/>
              </a:ext>
            </a:extLst>
          </p:cNvPr>
          <p:cNvCxnSpPr>
            <a:cxnSpLocks/>
          </p:cNvCxnSpPr>
          <p:nvPr/>
        </p:nvCxnSpPr>
        <p:spPr>
          <a:xfrm flipH="1">
            <a:off x="7026564" y="1117536"/>
            <a:ext cx="70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C5C5169-FABA-1006-0931-AB6E8A8D3C5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728064" y="1117536"/>
            <a:ext cx="0" cy="495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BD864F8-D655-16DF-1C8D-EB03B86A06FA}"/>
              </a:ext>
            </a:extLst>
          </p:cNvPr>
          <p:cNvCxnSpPr>
            <a:cxnSpLocks/>
          </p:cNvCxnSpPr>
          <p:nvPr/>
        </p:nvCxnSpPr>
        <p:spPr>
          <a:xfrm flipV="1">
            <a:off x="1330036" y="1177639"/>
            <a:ext cx="3709267" cy="225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B3A1EFB-E247-C250-8FCC-4E6DB45DCCE4}"/>
              </a:ext>
            </a:extLst>
          </p:cNvPr>
          <p:cNvCxnSpPr>
            <a:cxnSpLocks/>
          </p:cNvCxnSpPr>
          <p:nvPr/>
        </p:nvCxnSpPr>
        <p:spPr>
          <a:xfrm flipH="1" flipV="1">
            <a:off x="7152695" y="1181585"/>
            <a:ext cx="3709269" cy="22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0447B51-46F4-C712-E6C5-C9B884C7AEF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6095999" y="1496294"/>
            <a:ext cx="1" cy="22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5772E6-FE4C-04ED-F291-3EC58525ED7A}"/>
              </a:ext>
            </a:extLst>
          </p:cNvPr>
          <p:cNvSpPr/>
          <p:nvPr/>
        </p:nvSpPr>
        <p:spPr>
          <a:xfrm>
            <a:off x="5159489" y="2344415"/>
            <a:ext cx="1861128" cy="63730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Mail de confirmation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014242D-959C-BD3D-7391-C0A78E701A7E}"/>
              </a:ext>
            </a:extLst>
          </p:cNvPr>
          <p:cNvCxnSpPr>
            <a:cxnSpLocks/>
          </p:cNvCxnSpPr>
          <p:nvPr/>
        </p:nvCxnSpPr>
        <p:spPr>
          <a:xfrm flipV="1">
            <a:off x="1330036" y="2663068"/>
            <a:ext cx="3775307" cy="765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C5DB159-B4DF-CB98-3D38-C5AF0732E4B6}"/>
              </a:ext>
            </a:extLst>
          </p:cNvPr>
          <p:cNvCxnSpPr>
            <a:cxnSpLocks/>
          </p:cNvCxnSpPr>
          <p:nvPr/>
        </p:nvCxnSpPr>
        <p:spPr>
          <a:xfrm flipH="1" flipV="1">
            <a:off x="7074045" y="2657673"/>
            <a:ext cx="3775309" cy="771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FDDE2D8-65FE-6EEC-A2E3-97BD0FD75E74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 flipH="1">
            <a:off x="6090053" y="2135915"/>
            <a:ext cx="5946" cy="208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1E78A4D-5A45-6CD2-F629-93EBE5F38C74}"/>
              </a:ext>
            </a:extLst>
          </p:cNvPr>
          <p:cNvSpPr/>
          <p:nvPr/>
        </p:nvSpPr>
        <p:spPr>
          <a:xfrm>
            <a:off x="5672050" y="3204422"/>
            <a:ext cx="847898" cy="41794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 ?</a:t>
            </a:r>
            <a:endParaRPr lang="fr-FR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7C45F0E-3431-3479-7B0F-09A1D1AC28C5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6090053" y="2981721"/>
            <a:ext cx="5946" cy="22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EB47A81-5D8A-FD8F-AFF0-36607280636C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6519948" y="3413395"/>
            <a:ext cx="1955455" cy="1043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A82C331-7689-879E-3DDA-DDA2D08EED40}"/>
              </a:ext>
            </a:extLst>
          </p:cNvPr>
          <p:cNvSpPr/>
          <p:nvPr/>
        </p:nvSpPr>
        <p:spPr>
          <a:xfrm>
            <a:off x="5106700" y="4914429"/>
            <a:ext cx="1967345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Accès à l’application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0DA1798-C06B-61CD-1FCB-3ADC4ACDB63C}"/>
              </a:ext>
            </a:extLst>
          </p:cNvPr>
          <p:cNvCxnSpPr>
            <a:stCxn id="49" idx="2"/>
            <a:endCxn id="57" idx="0"/>
          </p:cNvCxnSpPr>
          <p:nvPr/>
        </p:nvCxnSpPr>
        <p:spPr>
          <a:xfrm flipH="1">
            <a:off x="6090373" y="3622368"/>
            <a:ext cx="5626" cy="129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iangle 61">
            <a:extLst>
              <a:ext uri="{FF2B5EF4-FFF2-40B4-BE49-F238E27FC236}">
                <a16:creationId xmlns:a16="http://schemas.microsoft.com/office/drawing/2014/main" id="{22A85E7D-0402-D994-065D-FDA03D9A9504}"/>
              </a:ext>
            </a:extLst>
          </p:cNvPr>
          <p:cNvSpPr/>
          <p:nvPr/>
        </p:nvSpPr>
        <p:spPr>
          <a:xfrm>
            <a:off x="8059245" y="3870686"/>
            <a:ext cx="1664630" cy="117237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Accès limité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B42122B-8F28-E3A1-37C1-D9971EC74D38}"/>
              </a:ext>
            </a:extLst>
          </p:cNvPr>
          <p:cNvSpPr txBox="1"/>
          <p:nvPr/>
        </p:nvSpPr>
        <p:spPr>
          <a:xfrm>
            <a:off x="2392648" y="192694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F255968-A38A-C9CD-EF59-E1B84070E633}"/>
              </a:ext>
            </a:extLst>
          </p:cNvPr>
          <p:cNvSpPr txBox="1"/>
          <p:nvPr/>
        </p:nvSpPr>
        <p:spPr>
          <a:xfrm>
            <a:off x="9007329" y="1921530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8F64ECE-7EAD-18D2-FC34-FC34824961E4}"/>
              </a:ext>
            </a:extLst>
          </p:cNvPr>
          <p:cNvSpPr txBox="1"/>
          <p:nvPr/>
        </p:nvSpPr>
        <p:spPr>
          <a:xfrm>
            <a:off x="3086085" y="3085458"/>
            <a:ext cx="7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Reçoit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24CE585-1222-208E-B71F-7B26E03CB295}"/>
              </a:ext>
            </a:extLst>
          </p:cNvPr>
          <p:cNvSpPr txBox="1"/>
          <p:nvPr/>
        </p:nvSpPr>
        <p:spPr>
          <a:xfrm>
            <a:off x="8475403" y="3085457"/>
            <a:ext cx="7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Reçoit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DE0047-1D29-38C6-9C5D-D89D1B747C55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D537B88-9F18-DF9E-91E6-7F4BDD113A52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</p:spTree>
    <p:extLst>
      <p:ext uri="{BB962C8B-B14F-4D97-AF65-F5344CB8AC3E}">
        <p14:creationId xmlns:p14="http://schemas.microsoft.com/office/powerpoint/2010/main" val="175544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Connexion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F8307A-D4C7-745C-6CD5-056EF96E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C22281E-338D-3D07-F20D-8D03A1A7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608A69-D569-2B4B-3994-DA2AD3FBA236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B87D20-7E7D-3A85-267D-FAEEDC00C324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10BB3-C97D-3D93-3ADF-90BBF8EEDE5C}"/>
              </a:ext>
            </a:extLst>
          </p:cNvPr>
          <p:cNvSpPr/>
          <p:nvPr/>
        </p:nvSpPr>
        <p:spPr>
          <a:xfrm>
            <a:off x="5165436" y="858984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Formulaire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681FB-65D1-61E7-F62B-178648A73A14}"/>
              </a:ext>
            </a:extLst>
          </p:cNvPr>
          <p:cNvSpPr/>
          <p:nvPr/>
        </p:nvSpPr>
        <p:spPr>
          <a:xfrm>
            <a:off x="5672050" y="1717969"/>
            <a:ext cx="847898" cy="41794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 ?</a:t>
            </a:r>
            <a:endParaRPr lang="fr-FR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202D56A-0763-E41E-FDB8-456E59E8E1A7}"/>
              </a:ext>
            </a:extLst>
          </p:cNvPr>
          <p:cNvSpPr/>
          <p:nvPr/>
        </p:nvSpPr>
        <p:spPr>
          <a:xfrm>
            <a:off x="7367846" y="1612905"/>
            <a:ext cx="720436" cy="62807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0781C6D-FFEE-95A5-876B-40BE152A7508}"/>
              </a:ext>
            </a:extLst>
          </p:cNvPr>
          <p:cNvCxnSpPr>
            <a:cxnSpLocks/>
          </p:cNvCxnSpPr>
          <p:nvPr/>
        </p:nvCxnSpPr>
        <p:spPr>
          <a:xfrm>
            <a:off x="6519948" y="1926942"/>
            <a:ext cx="1016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55288B9-068C-27D2-E739-D52F045F52DA}"/>
              </a:ext>
            </a:extLst>
          </p:cNvPr>
          <p:cNvCxnSpPr>
            <a:cxnSpLocks/>
          </p:cNvCxnSpPr>
          <p:nvPr/>
        </p:nvCxnSpPr>
        <p:spPr>
          <a:xfrm>
            <a:off x="7728064" y="1117536"/>
            <a:ext cx="0" cy="495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D72EE49-E31B-956A-1435-B6F3C224CACA}"/>
              </a:ext>
            </a:extLst>
          </p:cNvPr>
          <p:cNvCxnSpPr>
            <a:cxnSpLocks/>
          </p:cNvCxnSpPr>
          <p:nvPr/>
        </p:nvCxnSpPr>
        <p:spPr>
          <a:xfrm flipH="1">
            <a:off x="7026564" y="1117536"/>
            <a:ext cx="70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511104-6DF3-3D04-848E-9B2B27817CD5}"/>
              </a:ext>
            </a:extLst>
          </p:cNvPr>
          <p:cNvCxnSpPr/>
          <p:nvPr/>
        </p:nvCxnSpPr>
        <p:spPr>
          <a:xfrm flipH="1">
            <a:off x="6095999" y="1496294"/>
            <a:ext cx="1" cy="22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B00C4F5-ED4A-F6C4-D07C-FD5BFB72FA31}"/>
              </a:ext>
            </a:extLst>
          </p:cNvPr>
          <p:cNvCxnSpPr>
            <a:cxnSpLocks/>
          </p:cNvCxnSpPr>
          <p:nvPr/>
        </p:nvCxnSpPr>
        <p:spPr>
          <a:xfrm>
            <a:off x="6095999" y="2135915"/>
            <a:ext cx="0" cy="9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8ED35F-A0E9-2AA7-661A-DAD25772FBDD}"/>
              </a:ext>
            </a:extLst>
          </p:cNvPr>
          <p:cNvSpPr/>
          <p:nvPr/>
        </p:nvSpPr>
        <p:spPr>
          <a:xfrm>
            <a:off x="5128490" y="3096491"/>
            <a:ext cx="1967345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Accès à l’application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C8D3FDB-83BF-DFE9-087A-97583EE95917}"/>
              </a:ext>
            </a:extLst>
          </p:cNvPr>
          <p:cNvCxnSpPr>
            <a:cxnSpLocks/>
          </p:cNvCxnSpPr>
          <p:nvPr/>
        </p:nvCxnSpPr>
        <p:spPr>
          <a:xfrm flipV="1">
            <a:off x="1330036" y="1177639"/>
            <a:ext cx="3709267" cy="225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8E251CA-8502-4634-C30C-E04ACDBBF7B7}"/>
              </a:ext>
            </a:extLst>
          </p:cNvPr>
          <p:cNvCxnSpPr>
            <a:cxnSpLocks/>
          </p:cNvCxnSpPr>
          <p:nvPr/>
        </p:nvCxnSpPr>
        <p:spPr>
          <a:xfrm flipH="1" flipV="1">
            <a:off x="7152695" y="1181585"/>
            <a:ext cx="3709269" cy="22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D594BD-AF8A-DAE1-2D25-6727782842FC}"/>
              </a:ext>
            </a:extLst>
          </p:cNvPr>
          <p:cNvSpPr txBox="1"/>
          <p:nvPr/>
        </p:nvSpPr>
        <p:spPr>
          <a:xfrm>
            <a:off x="2392648" y="192694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B2BBA3-FD96-DA6C-43CF-B8A6C62BC051}"/>
              </a:ext>
            </a:extLst>
          </p:cNvPr>
          <p:cNvSpPr txBox="1"/>
          <p:nvPr/>
        </p:nvSpPr>
        <p:spPr>
          <a:xfrm>
            <a:off x="9007329" y="1921530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</p:spTree>
    <p:extLst>
      <p:ext uri="{BB962C8B-B14F-4D97-AF65-F5344CB8AC3E}">
        <p14:creationId xmlns:p14="http://schemas.microsoft.com/office/powerpoint/2010/main" val="32954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Mot de passe oublié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F8307A-D4C7-745C-6CD5-056EF96E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C22281E-338D-3D07-F20D-8D03A1A7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608A69-D569-2B4B-3994-DA2AD3FBA236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B87D20-7E7D-3A85-267D-FAEEDC00C324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10BB3-C97D-3D93-3ADF-90BBF8EEDE5C}"/>
              </a:ext>
            </a:extLst>
          </p:cNvPr>
          <p:cNvSpPr/>
          <p:nvPr/>
        </p:nvSpPr>
        <p:spPr>
          <a:xfrm>
            <a:off x="5165436" y="858984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Formulaire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511104-6DF3-3D04-848E-9B2B27817CD5}"/>
              </a:ext>
            </a:extLst>
          </p:cNvPr>
          <p:cNvCxnSpPr/>
          <p:nvPr/>
        </p:nvCxnSpPr>
        <p:spPr>
          <a:xfrm flipH="1">
            <a:off x="6095999" y="1496294"/>
            <a:ext cx="1" cy="22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C8D3FDB-83BF-DFE9-087A-97583EE95917}"/>
              </a:ext>
            </a:extLst>
          </p:cNvPr>
          <p:cNvCxnSpPr>
            <a:cxnSpLocks/>
          </p:cNvCxnSpPr>
          <p:nvPr/>
        </p:nvCxnSpPr>
        <p:spPr>
          <a:xfrm flipV="1">
            <a:off x="1330036" y="1177639"/>
            <a:ext cx="3709267" cy="225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8E251CA-8502-4634-C30C-E04ACDBBF7B7}"/>
              </a:ext>
            </a:extLst>
          </p:cNvPr>
          <p:cNvCxnSpPr>
            <a:cxnSpLocks/>
          </p:cNvCxnSpPr>
          <p:nvPr/>
        </p:nvCxnSpPr>
        <p:spPr>
          <a:xfrm flipH="1" flipV="1">
            <a:off x="7152695" y="1181585"/>
            <a:ext cx="3709269" cy="22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D594BD-AF8A-DAE1-2D25-6727782842FC}"/>
              </a:ext>
            </a:extLst>
          </p:cNvPr>
          <p:cNvSpPr txBox="1"/>
          <p:nvPr/>
        </p:nvSpPr>
        <p:spPr>
          <a:xfrm>
            <a:off x="2392648" y="192694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B2BBA3-FD96-DA6C-43CF-B8A6C62BC051}"/>
              </a:ext>
            </a:extLst>
          </p:cNvPr>
          <p:cNvSpPr txBox="1"/>
          <p:nvPr/>
        </p:nvSpPr>
        <p:spPr>
          <a:xfrm>
            <a:off x="9007329" y="1921530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03733-3784-CB28-5722-EF2D261E20C2}"/>
              </a:ext>
            </a:extLst>
          </p:cNvPr>
          <p:cNvSpPr/>
          <p:nvPr/>
        </p:nvSpPr>
        <p:spPr>
          <a:xfrm>
            <a:off x="5159489" y="1717973"/>
            <a:ext cx="1861128" cy="63730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Mail de confirmation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458B552-6BDD-C3EA-D701-308469EC2A1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90053" y="2355279"/>
            <a:ext cx="0" cy="242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36D860-C287-2142-5199-E3A8D161D038}"/>
              </a:ext>
            </a:extLst>
          </p:cNvPr>
          <p:cNvSpPr/>
          <p:nvPr/>
        </p:nvSpPr>
        <p:spPr>
          <a:xfrm>
            <a:off x="5171381" y="2597728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Formulaire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D48A557-0BD7-9E32-1F08-6B8B50D04CAD}"/>
              </a:ext>
            </a:extLst>
          </p:cNvPr>
          <p:cNvCxnSpPr>
            <a:cxnSpLocks/>
          </p:cNvCxnSpPr>
          <p:nvPr/>
        </p:nvCxnSpPr>
        <p:spPr>
          <a:xfrm flipV="1">
            <a:off x="1341928" y="2036624"/>
            <a:ext cx="3685483" cy="139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D09FEB9-A143-F579-CA2C-05A4BFB32F46}"/>
              </a:ext>
            </a:extLst>
          </p:cNvPr>
          <p:cNvCxnSpPr>
            <a:cxnSpLocks/>
          </p:cNvCxnSpPr>
          <p:nvPr/>
        </p:nvCxnSpPr>
        <p:spPr>
          <a:xfrm flipV="1">
            <a:off x="1341928" y="2916383"/>
            <a:ext cx="3685483" cy="519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8A29083-550D-B26C-1447-8E79510D36FE}"/>
              </a:ext>
            </a:extLst>
          </p:cNvPr>
          <p:cNvCxnSpPr>
            <a:cxnSpLocks/>
          </p:cNvCxnSpPr>
          <p:nvPr/>
        </p:nvCxnSpPr>
        <p:spPr>
          <a:xfrm flipH="1" flipV="1">
            <a:off x="7136120" y="2012088"/>
            <a:ext cx="3713952" cy="1416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628689D-6ED4-B6E5-07A1-36203A729EF8}"/>
              </a:ext>
            </a:extLst>
          </p:cNvPr>
          <p:cNvCxnSpPr>
            <a:cxnSpLocks/>
          </p:cNvCxnSpPr>
          <p:nvPr/>
        </p:nvCxnSpPr>
        <p:spPr>
          <a:xfrm flipH="1" flipV="1">
            <a:off x="7136120" y="2916383"/>
            <a:ext cx="3713952" cy="50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1311150E-8720-839A-28B7-EDB66D2047E7}"/>
              </a:ext>
            </a:extLst>
          </p:cNvPr>
          <p:cNvSpPr txBox="1"/>
          <p:nvPr/>
        </p:nvSpPr>
        <p:spPr>
          <a:xfrm>
            <a:off x="3103246" y="279977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53041C3-C295-F174-114D-37CD8FE34F47}"/>
              </a:ext>
            </a:extLst>
          </p:cNvPr>
          <p:cNvSpPr txBox="1"/>
          <p:nvPr/>
        </p:nvSpPr>
        <p:spPr>
          <a:xfrm>
            <a:off x="8078575" y="2773583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Renseigne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C577F2B-BDB9-87A5-F42D-3A073E3B93B2}"/>
              </a:ext>
            </a:extLst>
          </p:cNvPr>
          <p:cNvSpPr txBox="1"/>
          <p:nvPr/>
        </p:nvSpPr>
        <p:spPr>
          <a:xfrm>
            <a:off x="3635560" y="2113885"/>
            <a:ext cx="7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Reçoit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556ECF2-6719-FD33-E3CD-D01305509C9C}"/>
              </a:ext>
            </a:extLst>
          </p:cNvPr>
          <p:cNvSpPr txBox="1"/>
          <p:nvPr/>
        </p:nvSpPr>
        <p:spPr>
          <a:xfrm>
            <a:off x="8044643" y="2111180"/>
            <a:ext cx="709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Reçoit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98DD43-5E65-5821-E75E-F4BCA3E92382}"/>
              </a:ext>
            </a:extLst>
          </p:cNvPr>
          <p:cNvSpPr/>
          <p:nvPr/>
        </p:nvSpPr>
        <p:spPr>
          <a:xfrm>
            <a:off x="5677996" y="3426696"/>
            <a:ext cx="847898" cy="41794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Valide ?</a:t>
            </a:r>
            <a:endParaRPr lang="fr-FR" dirty="0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44F24755-F57A-4D73-87B1-254F7D271762}"/>
              </a:ext>
            </a:extLst>
          </p:cNvPr>
          <p:cNvSpPr/>
          <p:nvPr/>
        </p:nvSpPr>
        <p:spPr>
          <a:xfrm>
            <a:off x="7358139" y="3302286"/>
            <a:ext cx="720436" cy="62807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!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B083644-9F9A-15CF-4DFC-51755D838E91}"/>
              </a:ext>
            </a:extLst>
          </p:cNvPr>
          <p:cNvCxnSpPr>
            <a:cxnSpLocks/>
          </p:cNvCxnSpPr>
          <p:nvPr/>
        </p:nvCxnSpPr>
        <p:spPr>
          <a:xfrm>
            <a:off x="6524046" y="3635669"/>
            <a:ext cx="10169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BF57A3-3554-30B8-23F7-54728166EADE}"/>
              </a:ext>
            </a:extLst>
          </p:cNvPr>
          <p:cNvCxnSpPr>
            <a:cxnSpLocks/>
          </p:cNvCxnSpPr>
          <p:nvPr/>
        </p:nvCxnSpPr>
        <p:spPr>
          <a:xfrm>
            <a:off x="7718827" y="2916383"/>
            <a:ext cx="0" cy="3787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32F7E7B-DB50-8402-1FAD-1E5D91BA6B0F}"/>
              </a:ext>
            </a:extLst>
          </p:cNvPr>
          <p:cNvCxnSpPr>
            <a:cxnSpLocks/>
          </p:cNvCxnSpPr>
          <p:nvPr/>
        </p:nvCxnSpPr>
        <p:spPr>
          <a:xfrm flipH="1">
            <a:off x="7021426" y="2916319"/>
            <a:ext cx="701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E8F908A-4A61-9A63-7EB8-F7AE5888216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101945" y="3235038"/>
            <a:ext cx="0" cy="193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F03C3C1-BC30-FFDF-B1C1-269085F4CC5D}"/>
              </a:ext>
            </a:extLst>
          </p:cNvPr>
          <p:cNvSpPr/>
          <p:nvPr/>
        </p:nvSpPr>
        <p:spPr>
          <a:xfrm>
            <a:off x="5118272" y="4245273"/>
            <a:ext cx="1967345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Nouveau mot de passe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B164108-7AE7-E7DD-D92B-8BA7B182211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101944" y="3844924"/>
            <a:ext cx="1" cy="40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8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1680FBF-FADE-E501-8767-9D564A36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3144832-2421-7A77-43FB-65FAEEA60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107E49-D916-D33B-C6B2-DA1B22A45B27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4E258F-7257-6404-61AA-0CB10D601D8A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19852-D15B-BE8D-EF71-C3735AE07143}"/>
              </a:ext>
            </a:extLst>
          </p:cNvPr>
          <p:cNvSpPr/>
          <p:nvPr/>
        </p:nvSpPr>
        <p:spPr>
          <a:xfrm>
            <a:off x="5165436" y="858984"/>
            <a:ext cx="1861128" cy="637310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Dashboard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3D0B86-014A-E5CC-4FA3-5574304437AA}"/>
              </a:ext>
            </a:extLst>
          </p:cNvPr>
          <p:cNvCxnSpPr>
            <a:cxnSpLocks/>
          </p:cNvCxnSpPr>
          <p:nvPr/>
        </p:nvCxnSpPr>
        <p:spPr>
          <a:xfrm flipV="1">
            <a:off x="1330036" y="1177639"/>
            <a:ext cx="3709267" cy="225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B6B386D-62FB-F653-5209-6294F97971C2}"/>
              </a:ext>
            </a:extLst>
          </p:cNvPr>
          <p:cNvCxnSpPr>
            <a:cxnSpLocks/>
          </p:cNvCxnSpPr>
          <p:nvPr/>
        </p:nvCxnSpPr>
        <p:spPr>
          <a:xfrm flipH="1" flipV="1">
            <a:off x="7152695" y="1181585"/>
            <a:ext cx="3709269" cy="2247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23F47C2-24D7-BC72-FA59-0E270B955704}"/>
              </a:ext>
            </a:extLst>
          </p:cNvPr>
          <p:cNvSpPr txBox="1"/>
          <p:nvPr/>
        </p:nvSpPr>
        <p:spPr>
          <a:xfrm>
            <a:off x="1408776" y="1926941"/>
            <a:ext cx="199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Accède après connexion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D1CF00-16F9-4379-4EF1-C3B2906A2E5A}"/>
              </a:ext>
            </a:extLst>
          </p:cNvPr>
          <p:cNvSpPr txBox="1"/>
          <p:nvPr/>
        </p:nvSpPr>
        <p:spPr>
          <a:xfrm>
            <a:off x="8787913" y="1933023"/>
            <a:ext cx="199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Accède après connexion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71385-5783-6C27-E1B1-058F4D0D1EA7}"/>
              </a:ext>
            </a:extLst>
          </p:cNvPr>
          <p:cNvSpPr/>
          <p:nvPr/>
        </p:nvSpPr>
        <p:spPr>
          <a:xfrm>
            <a:off x="3184668" y="3082156"/>
            <a:ext cx="1545021" cy="69368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Liens vers Calendrier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31B8A-B211-0E61-5082-9359073B0A1C}"/>
              </a:ext>
            </a:extLst>
          </p:cNvPr>
          <p:cNvSpPr/>
          <p:nvPr/>
        </p:nvSpPr>
        <p:spPr>
          <a:xfrm>
            <a:off x="7462308" y="3082157"/>
            <a:ext cx="1545021" cy="69368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Lien vers Messagerie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6DDDE-4AE1-C4FC-F2D1-7153A8C06CE5}"/>
              </a:ext>
            </a:extLst>
          </p:cNvPr>
          <p:cNvSpPr/>
          <p:nvPr/>
        </p:nvSpPr>
        <p:spPr>
          <a:xfrm>
            <a:off x="5323488" y="3082158"/>
            <a:ext cx="1545021" cy="69368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Liens vers Liste de tâches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B9695E3-2A50-BD6C-1BE0-9BBF2F424849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3957179" y="1496294"/>
            <a:ext cx="2138821" cy="158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F6599D9-967B-1B0D-DC70-5607351D0B51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6095999" y="1496294"/>
            <a:ext cx="1" cy="1585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1D5BD7D-9CEA-2440-5589-CECCA3DF05B1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6096000" y="1496294"/>
            <a:ext cx="2138819" cy="158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A0A58D1-2AA6-67F7-B120-408AC2B422B0}"/>
              </a:ext>
            </a:extLst>
          </p:cNvPr>
          <p:cNvCxnSpPr/>
          <p:nvPr/>
        </p:nvCxnSpPr>
        <p:spPr>
          <a:xfrm>
            <a:off x="1330036" y="3429000"/>
            <a:ext cx="1654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EFB1A17-01FE-4391-8EEE-1EA47BFCC8E4}"/>
              </a:ext>
            </a:extLst>
          </p:cNvPr>
          <p:cNvCxnSpPr>
            <a:cxnSpLocks/>
          </p:cNvCxnSpPr>
          <p:nvPr/>
        </p:nvCxnSpPr>
        <p:spPr>
          <a:xfrm flipH="1">
            <a:off x="9207062" y="3429000"/>
            <a:ext cx="1654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4A1B0582-515A-23A0-76C9-03D9F96D8B11}"/>
              </a:ext>
            </a:extLst>
          </p:cNvPr>
          <p:cNvSpPr txBox="1"/>
          <p:nvPr/>
        </p:nvSpPr>
        <p:spPr>
          <a:xfrm>
            <a:off x="5719295" y="2150652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Contient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972649-A024-500C-C378-18032A6C8D51}"/>
              </a:ext>
            </a:extLst>
          </p:cNvPr>
          <p:cNvSpPr txBox="1"/>
          <p:nvPr/>
        </p:nvSpPr>
        <p:spPr>
          <a:xfrm>
            <a:off x="6894675" y="2150652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Contient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CB975A4-A7BE-5E6B-7C96-729521112379}"/>
              </a:ext>
            </a:extLst>
          </p:cNvPr>
          <p:cNvSpPr txBox="1"/>
          <p:nvPr/>
        </p:nvSpPr>
        <p:spPr>
          <a:xfrm>
            <a:off x="4438295" y="2150652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Contient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3C4ECB-23BA-CD40-40F9-84AF2A1D7671}"/>
              </a:ext>
            </a:extLst>
          </p:cNvPr>
          <p:cNvSpPr txBox="1"/>
          <p:nvPr/>
        </p:nvSpPr>
        <p:spPr>
          <a:xfrm>
            <a:off x="1911213" y="3082156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clique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3688508-5DF6-E1C8-C14C-22C13603034A}"/>
              </a:ext>
            </a:extLst>
          </p:cNvPr>
          <p:cNvSpPr txBox="1"/>
          <p:nvPr/>
        </p:nvSpPr>
        <p:spPr>
          <a:xfrm>
            <a:off x="9448637" y="3082155"/>
            <a:ext cx="83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clique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8FD760-950D-0723-C676-3C405E1D82A4}"/>
              </a:ext>
            </a:extLst>
          </p:cNvPr>
          <p:cNvSpPr/>
          <p:nvPr/>
        </p:nvSpPr>
        <p:spPr>
          <a:xfrm>
            <a:off x="3184668" y="4399566"/>
            <a:ext cx="1545021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 du Calendrier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F1A057-560B-AFE0-017D-F06CD1E18DDF}"/>
              </a:ext>
            </a:extLst>
          </p:cNvPr>
          <p:cNvSpPr/>
          <p:nvPr/>
        </p:nvSpPr>
        <p:spPr>
          <a:xfrm>
            <a:off x="5323487" y="4399566"/>
            <a:ext cx="1545021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 de la liste des tâches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9321A9-1D08-0631-86DF-B8CF698029FE}"/>
              </a:ext>
            </a:extLst>
          </p:cNvPr>
          <p:cNvSpPr/>
          <p:nvPr/>
        </p:nvSpPr>
        <p:spPr>
          <a:xfrm>
            <a:off x="7462308" y="4405060"/>
            <a:ext cx="1545021" cy="6650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Page de la messagerie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DD06870-CE6B-9E7D-D53F-5A7B118B018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>
            <a:off x="3957179" y="3775839"/>
            <a:ext cx="0" cy="62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BD4F1B1-0A9A-FFBE-4203-F56C7A1F670C}"/>
              </a:ext>
            </a:extLst>
          </p:cNvPr>
          <p:cNvCxnSpPr/>
          <p:nvPr/>
        </p:nvCxnSpPr>
        <p:spPr>
          <a:xfrm>
            <a:off x="8234853" y="3783719"/>
            <a:ext cx="0" cy="62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293073A-588E-D10A-0C0D-9C06A33DD175}"/>
              </a:ext>
            </a:extLst>
          </p:cNvPr>
          <p:cNvCxnSpPr/>
          <p:nvPr/>
        </p:nvCxnSpPr>
        <p:spPr>
          <a:xfrm>
            <a:off x="6095999" y="3783719"/>
            <a:ext cx="0" cy="62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7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Messagerie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A28EF0-DBB2-7716-32A9-0DD866B9703B}"/>
              </a:ext>
            </a:extLst>
          </p:cNvPr>
          <p:cNvSpPr/>
          <p:nvPr/>
        </p:nvSpPr>
        <p:spPr>
          <a:xfrm>
            <a:off x="4762148" y="1247861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Liste des pédagogue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FD2E9-C827-4661-CCD8-DC704F306628}"/>
              </a:ext>
            </a:extLst>
          </p:cNvPr>
          <p:cNvSpPr/>
          <p:nvPr/>
        </p:nvSpPr>
        <p:spPr>
          <a:xfrm>
            <a:off x="4762149" y="3152163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Conversation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3EB60-5DB7-2471-76C2-D857EA6E5293}"/>
              </a:ext>
            </a:extLst>
          </p:cNvPr>
          <p:cNvSpPr/>
          <p:nvPr/>
        </p:nvSpPr>
        <p:spPr>
          <a:xfrm>
            <a:off x="4762148" y="5056466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Message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EF247E8-E255-2B78-23DD-E258E7AE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A6AED51-FF76-DC86-B0E0-61715FB77532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80623E0-0174-698A-3D88-A2B47C3B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4A2EDD0-ED81-F9E3-E4AA-C3D8E6CCB5BE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FB89628-662A-413F-D99C-A6162F8D316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09850" y="1501629"/>
            <a:ext cx="3454429" cy="1927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6459273-3848-4448-3C4E-649DC9FC15AD}"/>
              </a:ext>
            </a:extLst>
          </p:cNvPr>
          <p:cNvCxnSpPr>
            <a:cxnSpLocks/>
          </p:cNvCxnSpPr>
          <p:nvPr/>
        </p:nvCxnSpPr>
        <p:spPr>
          <a:xfrm>
            <a:off x="7527718" y="3283495"/>
            <a:ext cx="29361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1733273-9826-B7EC-98D5-6F8E261D5AAD}"/>
              </a:ext>
            </a:extLst>
          </p:cNvPr>
          <p:cNvCxnSpPr>
            <a:cxnSpLocks/>
          </p:cNvCxnSpPr>
          <p:nvPr/>
        </p:nvCxnSpPr>
        <p:spPr>
          <a:xfrm flipH="1">
            <a:off x="1728132" y="3283495"/>
            <a:ext cx="2936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F2888DF-BB43-7C06-DE93-CE9EF612586B}"/>
              </a:ext>
            </a:extLst>
          </p:cNvPr>
          <p:cNvCxnSpPr>
            <a:stCxn id="8" idx="2"/>
          </p:cNvCxnSpPr>
          <p:nvPr/>
        </p:nvCxnSpPr>
        <p:spPr>
          <a:xfrm flipH="1">
            <a:off x="6095997" y="1801534"/>
            <a:ext cx="1" cy="1350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9DF4121-4C9B-9902-9E42-53CDBFD938BD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095998" y="3705836"/>
            <a:ext cx="1" cy="1350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C261178-58C7-AB82-6C5C-A45C655CEE6F}"/>
              </a:ext>
            </a:extLst>
          </p:cNvPr>
          <p:cNvCxnSpPr>
            <a:cxnSpLocks/>
          </p:cNvCxnSpPr>
          <p:nvPr/>
        </p:nvCxnSpPr>
        <p:spPr>
          <a:xfrm>
            <a:off x="1209846" y="3428999"/>
            <a:ext cx="3454432" cy="192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671BEE4-FB42-5631-2B3F-DE8D883D4914}"/>
              </a:ext>
            </a:extLst>
          </p:cNvPr>
          <p:cNvCxnSpPr>
            <a:cxnSpLocks/>
          </p:cNvCxnSpPr>
          <p:nvPr/>
        </p:nvCxnSpPr>
        <p:spPr>
          <a:xfrm flipH="1">
            <a:off x="7527718" y="3428999"/>
            <a:ext cx="3396624" cy="1927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12C3D81-87DE-9428-2425-64CF2B061767}"/>
              </a:ext>
            </a:extLst>
          </p:cNvPr>
          <p:cNvCxnSpPr>
            <a:cxnSpLocks/>
          </p:cNvCxnSpPr>
          <p:nvPr/>
        </p:nvCxnSpPr>
        <p:spPr>
          <a:xfrm>
            <a:off x="1728132" y="3581399"/>
            <a:ext cx="2936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D3FAC20-30FA-733E-51EF-C852DF01E49D}"/>
              </a:ext>
            </a:extLst>
          </p:cNvPr>
          <p:cNvCxnSpPr>
            <a:cxnSpLocks/>
          </p:cNvCxnSpPr>
          <p:nvPr/>
        </p:nvCxnSpPr>
        <p:spPr>
          <a:xfrm flipH="1">
            <a:off x="7527717" y="3589088"/>
            <a:ext cx="2924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65C9E8B-CB18-1E96-9A08-906308A9F60B}"/>
              </a:ext>
            </a:extLst>
          </p:cNvPr>
          <p:cNvSpPr txBox="1"/>
          <p:nvPr/>
        </p:nvSpPr>
        <p:spPr>
          <a:xfrm>
            <a:off x="2144185" y="2084785"/>
            <a:ext cx="107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Sélectionne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D2FF79B-279C-BC93-5411-DD956E2BA842}"/>
              </a:ext>
            </a:extLst>
          </p:cNvPr>
          <p:cNvSpPr txBox="1"/>
          <p:nvPr/>
        </p:nvSpPr>
        <p:spPr>
          <a:xfrm>
            <a:off x="5519874" y="2333002"/>
            <a:ext cx="715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Crée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3831CF4-A671-D904-A9D7-AD9DD28EF5A3}"/>
              </a:ext>
            </a:extLst>
          </p:cNvPr>
          <p:cNvSpPr txBox="1"/>
          <p:nvPr/>
        </p:nvSpPr>
        <p:spPr>
          <a:xfrm>
            <a:off x="2057748" y="2998274"/>
            <a:ext cx="246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Notification à chaque message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6E154D9-0A5C-12B5-AABA-0BD5D0DE9AEA}"/>
              </a:ext>
            </a:extLst>
          </p:cNvPr>
          <p:cNvSpPr txBox="1"/>
          <p:nvPr/>
        </p:nvSpPr>
        <p:spPr>
          <a:xfrm>
            <a:off x="7804377" y="2998273"/>
            <a:ext cx="246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Notification à chaque message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161190A-4B6B-C9F7-0A3E-27109D89ADFC}"/>
              </a:ext>
            </a:extLst>
          </p:cNvPr>
          <p:cNvSpPr txBox="1"/>
          <p:nvPr/>
        </p:nvSpPr>
        <p:spPr>
          <a:xfrm>
            <a:off x="2325312" y="3609125"/>
            <a:ext cx="165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Consulte / supprime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B57DE3F-17AF-DFE7-8DB2-684BEDE03866}"/>
              </a:ext>
            </a:extLst>
          </p:cNvPr>
          <p:cNvSpPr txBox="1"/>
          <p:nvPr/>
        </p:nvSpPr>
        <p:spPr>
          <a:xfrm>
            <a:off x="8207003" y="3609125"/>
            <a:ext cx="165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Consulte / supprime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08C6C58-6E99-8DA3-4A1D-C6165883E1B4}"/>
              </a:ext>
            </a:extLst>
          </p:cNvPr>
          <p:cNvSpPr txBox="1"/>
          <p:nvPr/>
        </p:nvSpPr>
        <p:spPr>
          <a:xfrm>
            <a:off x="2400434" y="4482748"/>
            <a:ext cx="107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Rédige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03A3A81-896B-93D9-5B65-FE9AF8A00F24}"/>
              </a:ext>
            </a:extLst>
          </p:cNvPr>
          <p:cNvSpPr txBox="1"/>
          <p:nvPr/>
        </p:nvSpPr>
        <p:spPr>
          <a:xfrm>
            <a:off x="9036338" y="4482748"/>
            <a:ext cx="107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Rédige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12C6688-7F20-C46E-3F30-3593C138C789}"/>
              </a:ext>
            </a:extLst>
          </p:cNvPr>
          <p:cNvCxnSpPr>
            <a:cxnSpLocks/>
            <a:stCxn id="9" idx="2"/>
            <a:endCxn id="65" idx="3"/>
          </p:cNvCxnSpPr>
          <p:nvPr/>
        </p:nvCxnSpPr>
        <p:spPr>
          <a:xfrm flipH="1">
            <a:off x="2694262" y="3705836"/>
            <a:ext cx="3401737" cy="224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3288240-1019-F3D9-E108-96FBC4C85AB2}"/>
              </a:ext>
            </a:extLst>
          </p:cNvPr>
          <p:cNvSpPr/>
          <p:nvPr/>
        </p:nvSpPr>
        <p:spPr>
          <a:xfrm>
            <a:off x="564475" y="5604292"/>
            <a:ext cx="2129787" cy="6941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 des conversations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B55B90B-6B4D-79E5-6797-9B013B3CA4C6}"/>
              </a:ext>
            </a:extLst>
          </p:cNvPr>
          <p:cNvSpPr txBox="1"/>
          <p:nvPr/>
        </p:nvSpPr>
        <p:spPr>
          <a:xfrm>
            <a:off x="2854036" y="5733796"/>
            <a:ext cx="107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 à jour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A71777-0329-D5D8-A209-EC9AF8E663E7}"/>
              </a:ext>
            </a:extLst>
          </p:cNvPr>
          <p:cNvSpPr/>
          <p:nvPr/>
        </p:nvSpPr>
        <p:spPr>
          <a:xfrm>
            <a:off x="9550430" y="5596759"/>
            <a:ext cx="2129787" cy="69418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 des conversations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327BFC1-D2A8-BF60-C9A1-F527B66BDB3A}"/>
              </a:ext>
            </a:extLst>
          </p:cNvPr>
          <p:cNvCxnSpPr>
            <a:cxnSpLocks/>
            <a:stCxn id="9" idx="2"/>
            <a:endCxn id="72" idx="1"/>
          </p:cNvCxnSpPr>
          <p:nvPr/>
        </p:nvCxnSpPr>
        <p:spPr>
          <a:xfrm>
            <a:off x="6095999" y="3705836"/>
            <a:ext cx="3454431" cy="2238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4BCCDE24-AB11-9ADD-3B99-FD4453D66B28}"/>
              </a:ext>
            </a:extLst>
          </p:cNvPr>
          <p:cNvSpPr txBox="1"/>
          <p:nvPr/>
        </p:nvSpPr>
        <p:spPr>
          <a:xfrm>
            <a:off x="8317401" y="5733796"/>
            <a:ext cx="1073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 à jour</a:t>
            </a:r>
          </a:p>
        </p:txBody>
      </p:sp>
    </p:spTree>
    <p:extLst>
      <p:ext uri="{BB962C8B-B14F-4D97-AF65-F5344CB8AC3E}">
        <p14:creationId xmlns:p14="http://schemas.microsoft.com/office/powerpoint/2010/main" val="38145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Calendrier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FAD444-E330-37FC-96D2-1E732272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29BD1B0-D69C-3F72-A722-73301FF0BA54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888F2A-595A-B762-B233-13FB76BE1DA1}"/>
              </a:ext>
            </a:extLst>
          </p:cNvPr>
          <p:cNvSpPr txBox="1"/>
          <p:nvPr/>
        </p:nvSpPr>
        <p:spPr>
          <a:xfrm>
            <a:off x="10664320" y="2012088"/>
            <a:ext cx="148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43BB1E-43B4-73D4-6E9D-B6BF23C7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67F4E0-2E50-B2CF-CABC-E3A79DADF190}"/>
              </a:ext>
            </a:extLst>
          </p:cNvPr>
          <p:cNvSpPr/>
          <p:nvPr/>
        </p:nvSpPr>
        <p:spPr>
          <a:xfrm>
            <a:off x="4762149" y="3078759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Calendrier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01899-561C-9A1D-63BE-F118F72981E5}"/>
              </a:ext>
            </a:extLst>
          </p:cNvPr>
          <p:cNvSpPr/>
          <p:nvPr/>
        </p:nvSpPr>
        <p:spPr>
          <a:xfrm>
            <a:off x="4762148" y="1247861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Évènement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DBBC5F-EEAE-206C-9395-49D184A1B7C8}"/>
              </a:ext>
            </a:extLst>
          </p:cNvPr>
          <p:cNvCxnSpPr>
            <a:cxnSpLocks/>
          </p:cNvCxnSpPr>
          <p:nvPr/>
        </p:nvCxnSpPr>
        <p:spPr>
          <a:xfrm flipV="1">
            <a:off x="1288590" y="1501629"/>
            <a:ext cx="3375689" cy="1770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C320A76-17F1-D94C-43B4-8BB8173797E5}"/>
              </a:ext>
            </a:extLst>
          </p:cNvPr>
          <p:cNvCxnSpPr>
            <a:cxnSpLocks/>
          </p:cNvCxnSpPr>
          <p:nvPr/>
        </p:nvCxnSpPr>
        <p:spPr>
          <a:xfrm flipH="1" flipV="1">
            <a:off x="7527723" y="1501629"/>
            <a:ext cx="3375687" cy="1770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6F8D8-FAAA-D689-AAF3-9BB036EA7CE4}"/>
              </a:ext>
            </a:extLst>
          </p:cNvPr>
          <p:cNvSpPr/>
          <p:nvPr/>
        </p:nvSpPr>
        <p:spPr>
          <a:xfrm>
            <a:off x="4762147" y="4779628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Évènement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446358C-AB6F-4D2F-EB5B-59E37639E0DE}"/>
              </a:ext>
            </a:extLst>
          </p:cNvPr>
          <p:cNvCxnSpPr>
            <a:cxnSpLocks/>
          </p:cNvCxnSpPr>
          <p:nvPr/>
        </p:nvCxnSpPr>
        <p:spPr>
          <a:xfrm flipH="1">
            <a:off x="7527716" y="3502405"/>
            <a:ext cx="3375425" cy="155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167A9F8-6BE9-46D4-1B84-AD483232DFE8}"/>
              </a:ext>
            </a:extLst>
          </p:cNvPr>
          <p:cNvCxnSpPr>
            <a:cxnSpLocks/>
          </p:cNvCxnSpPr>
          <p:nvPr/>
        </p:nvCxnSpPr>
        <p:spPr>
          <a:xfrm>
            <a:off x="1307461" y="3502405"/>
            <a:ext cx="3356811" cy="1554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FE061BD-DCE1-AB33-40DF-E0AA508264A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5998" y="1801534"/>
            <a:ext cx="1" cy="1277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AB536C-726E-7E94-5B38-479B98DCD9C7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6095997" y="3632432"/>
            <a:ext cx="2" cy="1147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B39D986-0065-1406-EC04-A7E079456E3C}"/>
              </a:ext>
            </a:extLst>
          </p:cNvPr>
          <p:cNvCxnSpPr/>
          <p:nvPr/>
        </p:nvCxnSpPr>
        <p:spPr>
          <a:xfrm>
            <a:off x="1288590" y="3271706"/>
            <a:ext cx="337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5E5C70B-4CEF-07C2-EED6-C601A5C45275}"/>
              </a:ext>
            </a:extLst>
          </p:cNvPr>
          <p:cNvCxnSpPr>
            <a:cxnSpLocks/>
          </p:cNvCxnSpPr>
          <p:nvPr/>
        </p:nvCxnSpPr>
        <p:spPr>
          <a:xfrm>
            <a:off x="7527459" y="3503803"/>
            <a:ext cx="337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928507B-9ED6-B7CB-8E33-40AD911186DA}"/>
              </a:ext>
            </a:extLst>
          </p:cNvPr>
          <p:cNvCxnSpPr/>
          <p:nvPr/>
        </p:nvCxnSpPr>
        <p:spPr>
          <a:xfrm flipH="1">
            <a:off x="1288590" y="3491919"/>
            <a:ext cx="337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2A31D60-73CE-3D31-94F2-091F2ACF425E}"/>
              </a:ext>
            </a:extLst>
          </p:cNvPr>
          <p:cNvCxnSpPr/>
          <p:nvPr/>
        </p:nvCxnSpPr>
        <p:spPr>
          <a:xfrm flipH="1">
            <a:off x="7527459" y="3271706"/>
            <a:ext cx="3375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B52F600-C4D9-FC26-95DC-910227865EC5}"/>
              </a:ext>
            </a:extLst>
          </p:cNvPr>
          <p:cNvSpPr txBox="1"/>
          <p:nvPr/>
        </p:nvSpPr>
        <p:spPr>
          <a:xfrm>
            <a:off x="2392648" y="192694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Ajoute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DDEE66C-B8E1-B9A2-816E-EC7C5CADF9D1}"/>
              </a:ext>
            </a:extLst>
          </p:cNvPr>
          <p:cNvSpPr txBox="1"/>
          <p:nvPr/>
        </p:nvSpPr>
        <p:spPr>
          <a:xfrm>
            <a:off x="9147030" y="1926941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Ajoute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557AE78-7C9A-5EE4-2CAE-77CB125B23E1}"/>
              </a:ext>
            </a:extLst>
          </p:cNvPr>
          <p:cNvSpPr txBox="1"/>
          <p:nvPr/>
        </p:nvSpPr>
        <p:spPr>
          <a:xfrm>
            <a:off x="2348316" y="4371109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Supprime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5F411D7-0E52-D994-1FB0-23D7864CAAD5}"/>
              </a:ext>
            </a:extLst>
          </p:cNvPr>
          <p:cNvSpPr txBox="1"/>
          <p:nvPr/>
        </p:nvSpPr>
        <p:spPr>
          <a:xfrm>
            <a:off x="9142581" y="4371109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Supprime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A74EAEB-26DD-5728-D15E-70416FAE64F3}"/>
              </a:ext>
            </a:extLst>
          </p:cNvPr>
          <p:cNvSpPr txBox="1"/>
          <p:nvPr/>
        </p:nvSpPr>
        <p:spPr>
          <a:xfrm>
            <a:off x="4947985" y="2333002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 à jour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3116DF5-EC36-D3CD-C0DF-BA6F9D9E1E2F}"/>
              </a:ext>
            </a:extLst>
          </p:cNvPr>
          <p:cNvSpPr txBox="1"/>
          <p:nvPr/>
        </p:nvSpPr>
        <p:spPr>
          <a:xfrm>
            <a:off x="6306138" y="4125545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 à jour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88ED31C-4675-13A3-E895-0BD66D51B142}"/>
              </a:ext>
            </a:extLst>
          </p:cNvPr>
          <p:cNvSpPr txBox="1"/>
          <p:nvPr/>
        </p:nvSpPr>
        <p:spPr>
          <a:xfrm>
            <a:off x="2577198" y="2924870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Consulte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59DAED0-46AA-7965-FBFA-896C6D354BE4}"/>
              </a:ext>
            </a:extLst>
          </p:cNvPr>
          <p:cNvSpPr txBox="1"/>
          <p:nvPr/>
        </p:nvSpPr>
        <p:spPr>
          <a:xfrm>
            <a:off x="8591668" y="2918658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Consulte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43F4038-B4F0-3F81-6F15-7D77E0973E75}"/>
              </a:ext>
            </a:extLst>
          </p:cNvPr>
          <p:cNvSpPr txBox="1"/>
          <p:nvPr/>
        </p:nvSpPr>
        <p:spPr>
          <a:xfrm>
            <a:off x="2577197" y="3543129"/>
            <a:ext cx="1214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Notification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12344F0-427A-F3D3-777D-C837BF07F44C}"/>
              </a:ext>
            </a:extLst>
          </p:cNvPr>
          <p:cNvSpPr txBox="1"/>
          <p:nvPr/>
        </p:nvSpPr>
        <p:spPr>
          <a:xfrm>
            <a:off x="8433673" y="3543128"/>
            <a:ext cx="1214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Notification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CBEF7EC-AF9D-44A4-A952-45D99FE728E5}"/>
              </a:ext>
            </a:extLst>
          </p:cNvPr>
          <p:cNvSpPr txBox="1"/>
          <p:nvPr/>
        </p:nvSpPr>
        <p:spPr>
          <a:xfrm>
            <a:off x="6334544" y="2012088"/>
            <a:ext cx="156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Associe un élève ?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6298A5E-0ADE-8D47-9EF6-405F2C78B0F2}"/>
              </a:ext>
            </a:extLst>
          </p:cNvPr>
          <p:cNvSpPr txBox="1"/>
          <p:nvPr/>
        </p:nvSpPr>
        <p:spPr>
          <a:xfrm>
            <a:off x="3951823" y="2025225"/>
            <a:ext cx="200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Associe un pédagogue ?</a:t>
            </a:r>
          </a:p>
        </p:txBody>
      </p:sp>
    </p:spTree>
    <p:extLst>
      <p:ext uri="{BB962C8B-B14F-4D97-AF65-F5344CB8AC3E}">
        <p14:creationId xmlns:p14="http://schemas.microsoft.com/office/powerpoint/2010/main" val="29621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CE1B9-5303-9F65-2176-50A6DB5999D0}"/>
              </a:ext>
            </a:extLst>
          </p:cNvPr>
          <p:cNvSpPr/>
          <p:nvPr/>
        </p:nvSpPr>
        <p:spPr>
          <a:xfrm>
            <a:off x="0" y="0"/>
            <a:ext cx="12192000" cy="637309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E0A7F5-D797-137C-1B9F-9F62E8A49FE1}"/>
              </a:ext>
            </a:extLst>
          </p:cNvPr>
          <p:cNvSpPr txBox="1"/>
          <p:nvPr/>
        </p:nvSpPr>
        <p:spPr>
          <a:xfrm>
            <a:off x="2854036" y="87821"/>
            <a:ext cx="648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Liste des tâches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10CD2C9-C076-94BC-B142-73334F1E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2150" y="2486891"/>
            <a:ext cx="847898" cy="18842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CD3E2E4-B436-286F-47C8-D8B598DDF1D8}"/>
              </a:ext>
            </a:extLst>
          </p:cNvPr>
          <p:cNvSpPr txBox="1"/>
          <p:nvPr/>
        </p:nvSpPr>
        <p:spPr>
          <a:xfrm>
            <a:off x="10814026" y="2012088"/>
            <a:ext cx="133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Pédagogue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C2B421-1351-0634-05F7-3DEB0D3C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2" y="2486891"/>
            <a:ext cx="847898" cy="18842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83F2965-DBF0-F8FC-701D-FCB9AE1C2391}"/>
              </a:ext>
            </a:extLst>
          </p:cNvPr>
          <p:cNvSpPr txBox="1"/>
          <p:nvPr/>
        </p:nvSpPr>
        <p:spPr>
          <a:xfrm>
            <a:off x="283212" y="2012088"/>
            <a:ext cx="10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D83950"/>
                </a:solidFill>
              </a:rPr>
              <a:t>Élève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FA120-4D34-02BD-8A94-687E2023AE83}"/>
              </a:ext>
            </a:extLst>
          </p:cNvPr>
          <p:cNvSpPr/>
          <p:nvPr/>
        </p:nvSpPr>
        <p:spPr>
          <a:xfrm>
            <a:off x="4762148" y="1570244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Tâche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23629-A997-F550-4E49-8C341BAA7AAD}"/>
              </a:ext>
            </a:extLst>
          </p:cNvPr>
          <p:cNvSpPr/>
          <p:nvPr/>
        </p:nvSpPr>
        <p:spPr>
          <a:xfrm>
            <a:off x="4762148" y="5362169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Tâche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75E24-F114-2FDC-49E3-91113EFF5089}"/>
              </a:ext>
            </a:extLst>
          </p:cNvPr>
          <p:cNvSpPr/>
          <p:nvPr/>
        </p:nvSpPr>
        <p:spPr>
          <a:xfrm>
            <a:off x="3450263" y="2747328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Liste des tâches élève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F720A-3C0B-AF13-8BA8-2A879825D3EE}"/>
              </a:ext>
            </a:extLst>
          </p:cNvPr>
          <p:cNvSpPr/>
          <p:nvPr/>
        </p:nvSpPr>
        <p:spPr>
          <a:xfrm>
            <a:off x="6095997" y="3897797"/>
            <a:ext cx="2667699" cy="553673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Liste des tâches pédagogue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E150907-A2CD-7866-68AE-9CCEB3D6988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299224" y="1847081"/>
            <a:ext cx="3462924" cy="144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870394A-23BE-2965-E43E-B251F945E30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288228" y="3024165"/>
            <a:ext cx="2162035" cy="272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DA82485-E25A-C3CB-6FFF-1A77A88E30D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784113" y="2123917"/>
            <a:ext cx="1311885" cy="62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449513A-430D-1230-C223-A71791B8AC04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6095998" y="4451470"/>
            <a:ext cx="1333849" cy="910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73593A6-7836-C1D1-EC9F-2BFB219F2E32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7429847" y="3292119"/>
            <a:ext cx="3473555" cy="2346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548D730-4EB5-785E-18FC-323208C180D7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763696" y="3292645"/>
            <a:ext cx="2139706" cy="881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F85C590-108E-C25C-9988-65DCFF8D6AB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6117962" y="3024165"/>
            <a:ext cx="4774814" cy="2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5DCF027-F660-79B2-D8B7-717855728B13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4784113" y="3301001"/>
            <a:ext cx="1311885" cy="20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DD271B4D-6000-09F1-3682-E3D2A3639DB2}"/>
              </a:ext>
            </a:extLst>
          </p:cNvPr>
          <p:cNvSpPr txBox="1"/>
          <p:nvPr/>
        </p:nvSpPr>
        <p:spPr>
          <a:xfrm>
            <a:off x="2094448" y="2029486"/>
            <a:ext cx="1248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Ajoute / édite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7BEA322-1926-7E89-FE86-81D59D7AA469}"/>
              </a:ext>
            </a:extLst>
          </p:cNvPr>
          <p:cNvSpPr txBox="1"/>
          <p:nvPr/>
        </p:nvSpPr>
        <p:spPr>
          <a:xfrm>
            <a:off x="8859729" y="4262510"/>
            <a:ext cx="20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Ajoute / supprime / édite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AF289E6-1339-DEDB-3706-1374C36FB446}"/>
              </a:ext>
            </a:extLst>
          </p:cNvPr>
          <p:cNvSpPr txBox="1"/>
          <p:nvPr/>
        </p:nvSpPr>
        <p:spPr>
          <a:xfrm>
            <a:off x="2450894" y="3077799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Consulte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E53EB4D-CF9F-41BB-28F9-3248785EA431}"/>
              </a:ext>
            </a:extLst>
          </p:cNvPr>
          <p:cNvSpPr txBox="1"/>
          <p:nvPr/>
        </p:nvSpPr>
        <p:spPr>
          <a:xfrm>
            <a:off x="8225471" y="2595805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Consulte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28BC6-CCAD-64DC-ED7B-02DE60C285BE}"/>
              </a:ext>
            </a:extLst>
          </p:cNvPr>
          <p:cNvSpPr txBox="1"/>
          <p:nvPr/>
        </p:nvSpPr>
        <p:spPr>
          <a:xfrm>
            <a:off x="9098091" y="3242245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Consulte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FADCA6B-0149-34DB-BC70-649139DB5213}"/>
              </a:ext>
            </a:extLst>
          </p:cNvPr>
          <p:cNvSpPr txBox="1"/>
          <p:nvPr/>
        </p:nvSpPr>
        <p:spPr>
          <a:xfrm>
            <a:off x="5525082" y="2307725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 à jour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BB245E-DAD0-D2B1-3C73-08540E9636E3}"/>
              </a:ext>
            </a:extLst>
          </p:cNvPr>
          <p:cNvSpPr txBox="1"/>
          <p:nvPr/>
        </p:nvSpPr>
        <p:spPr>
          <a:xfrm>
            <a:off x="6821336" y="4808496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Met à jour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C161CC6-BE68-9F51-C9FC-1FEA88882B98}"/>
              </a:ext>
            </a:extLst>
          </p:cNvPr>
          <p:cNvSpPr txBox="1"/>
          <p:nvPr/>
        </p:nvSpPr>
        <p:spPr>
          <a:xfrm>
            <a:off x="4339815" y="3682623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Assigne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6D252E-0CBB-D008-0FF5-3543838AF211}"/>
              </a:ext>
            </a:extLst>
          </p:cNvPr>
          <p:cNvSpPr/>
          <p:nvPr/>
        </p:nvSpPr>
        <p:spPr>
          <a:xfrm>
            <a:off x="5525085" y="996797"/>
            <a:ext cx="1141825" cy="369116"/>
          </a:xfrm>
          <a:prstGeom prst="rect">
            <a:avLst/>
          </a:prstGeom>
          <a:solidFill>
            <a:srgbClr val="D83950"/>
          </a:solidFill>
          <a:ln>
            <a:solidFill>
              <a:srgbClr val="D83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Supprime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8BA341C-ECF5-2CD2-11B2-111FE84BD385}"/>
              </a:ext>
            </a:extLst>
          </p:cNvPr>
          <p:cNvCxnSpPr>
            <a:cxnSpLocks/>
          </p:cNvCxnSpPr>
          <p:nvPr/>
        </p:nvCxnSpPr>
        <p:spPr>
          <a:xfrm>
            <a:off x="1288228" y="1171453"/>
            <a:ext cx="4236487" cy="9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578BE0F-3228-3925-E738-988763273730}"/>
              </a:ext>
            </a:extLst>
          </p:cNvPr>
          <p:cNvCxnSpPr>
            <a:cxnSpLocks/>
          </p:cNvCxnSpPr>
          <p:nvPr/>
        </p:nvCxnSpPr>
        <p:spPr>
          <a:xfrm>
            <a:off x="1288228" y="1171453"/>
            <a:ext cx="362" cy="2125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E75DEC-FEE7-CCA5-1445-B8B879955E3F}"/>
              </a:ext>
            </a:extLst>
          </p:cNvPr>
          <p:cNvCxnSpPr>
            <a:stCxn id="37" idx="2"/>
            <a:endCxn id="8" idx="0"/>
          </p:cNvCxnSpPr>
          <p:nvPr/>
        </p:nvCxnSpPr>
        <p:spPr>
          <a:xfrm>
            <a:off x="6095998" y="1365913"/>
            <a:ext cx="0" cy="2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36221A31-FD0B-F6F5-4EB3-7C32D8DAFB7B}"/>
              </a:ext>
            </a:extLst>
          </p:cNvPr>
          <p:cNvCxnSpPr>
            <a:cxnSpLocks/>
          </p:cNvCxnSpPr>
          <p:nvPr/>
        </p:nvCxnSpPr>
        <p:spPr>
          <a:xfrm>
            <a:off x="10903772" y="1181355"/>
            <a:ext cx="0" cy="2102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D8CBC31D-EF18-A6EF-6B9A-BA9D61F5512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6666910" y="1181355"/>
            <a:ext cx="4236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D5C58D1-26F1-10F8-7C3F-7A0D80CE3DE8}"/>
              </a:ext>
            </a:extLst>
          </p:cNvPr>
          <p:cNvSpPr txBox="1"/>
          <p:nvPr/>
        </p:nvSpPr>
        <p:spPr>
          <a:xfrm>
            <a:off x="8214427" y="864837"/>
            <a:ext cx="1011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Valide</a:t>
            </a:r>
          </a:p>
        </p:txBody>
      </p:sp>
    </p:spTree>
    <p:extLst>
      <p:ext uri="{BB962C8B-B14F-4D97-AF65-F5344CB8AC3E}">
        <p14:creationId xmlns:p14="http://schemas.microsoft.com/office/powerpoint/2010/main" val="461546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201</Words>
  <Application>Microsoft Macintosh PowerPoint</Application>
  <PresentationFormat>Grand écran</PresentationFormat>
  <Paragraphs>109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Fabian DENEUVILLE</dc:creator>
  <cp:lastModifiedBy>Fabian DENEUVILLE</cp:lastModifiedBy>
  <cp:revision>15</cp:revision>
  <dcterms:created xsi:type="dcterms:W3CDTF">2023-03-18T10:04:05Z</dcterms:created>
  <dcterms:modified xsi:type="dcterms:W3CDTF">2023-03-19T19:23:05Z</dcterms:modified>
</cp:coreProperties>
</file>