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46"/>
    <a:srgbClr val="202730"/>
    <a:srgbClr val="DE5935"/>
    <a:srgbClr val="5AC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D201-A513-42D2-80F8-C3BEB6CCD01D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2150F-5741-4877-90FD-94565D60AF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3137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2150F-5741-4877-90FD-94565D60AF6B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471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FEEA-478B-5AE9-8ADA-7A54B727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202AB-A0F2-A13E-5327-A9B683F1B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10448-9D5B-F748-3DC0-AA8AFB6E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3D6C-4644-A695-4E2A-E0C22DFB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3093F-FB90-8C7B-0EAB-7655F41A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129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7B03-2953-14F4-DE46-D826AE76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C5A0E-F19D-0DEA-A4C2-9F740C999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AE96-821A-FE3D-9118-FC1389C9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08EC-E828-8C9A-ED14-B04258EB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AF06-62E9-0CF5-5848-6F733816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08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14C37-0229-0465-63C0-7D59A8EEC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B4B5B-EE67-4511-DA9B-A1B6B9FE6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6D9D-0205-2A61-D8A0-B7FCD2A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9CCBB-4E52-4F25-3EB4-CB90FE22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6D0E3-5EB0-57F3-D0FD-34F9958C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7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2928-4B3D-F17C-1F88-AE6B3B8C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E154-3390-178F-819E-59292FFC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F7CA-0A93-0909-5B14-01C5760E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07E85-FCC7-72DE-45A8-72951283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353E7-BAE4-998F-95BC-BE1D3BE9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7430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FB4A-DB4F-7976-A381-C33A1888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4710E-3283-194B-04EB-2F2471ED4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D797-A119-2B74-7A0F-A7E04579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090F-CA40-EC9C-E496-CD8FDE436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8181F-ACC6-79E2-1077-1A10CC5A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62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B4B-7027-6640-27EB-7EA5DB45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C25F-F308-B30B-7073-6C1151646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F6B85-100A-A510-D3D1-16500715A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15548-9069-F9B9-7D26-6D27C535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A2DF2-E395-9407-E9D2-E82EC837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FBF5D-CA17-C2A1-9781-65191B25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83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0D21-85FE-2AF2-39E0-7A3B6B60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00189-62B1-0147-FD86-00654D5B2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E3E01-0FE1-1E83-700E-C4DD733FC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229B2-0AEA-BEDB-D6BD-9FB39A3F4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97CC1-CAF3-8F71-70B8-70CBADC43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00FBD7-4156-F9E2-AEF7-50CAB6B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5FD32-6A01-4C43-EFB2-DE1C0D4F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3BBE1-A568-BA6E-A256-BD0CB139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7071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599E-ABC5-C91A-76DB-A8833CCF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1EDBAF-9060-9430-7CC4-73A849F5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A617-EC05-AD11-B0FB-4DC9C904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EAAD7-2E35-5C9C-8925-A48A3CF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664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AE301-652F-72FB-2966-2296EBEB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F817A7-DFDD-9AC5-9C66-982E8A3C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17E4-E452-1A2D-98E0-FC84B2FF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488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B93F-DDE1-E9B1-3466-D182D62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5A97-A6C5-0CC8-D902-5EB8513A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40287-629B-7398-BF8B-109CE1D1B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E14B0-A21A-3DF1-6D73-0C288FFE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0A2FB-63CA-EA36-77B2-984F6B89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9048E-A9CC-E984-5EF4-F17C9D96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34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7872-F00D-7874-C862-07234672D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64DE8-0703-2A0C-E732-C2D4E1D7C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F72F-6ACF-1B4D-D76B-15CD0AC2E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B73B-6CF4-5933-70F4-C4D3C34C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472E1-C2A1-2C76-93F5-8DF6B41F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DB7E1-A641-D2BD-118B-66A40044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058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57147-94FB-F528-8C59-B4D9B0C6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40BC-400B-CD7B-01E9-90C4EE9AD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51057-3D58-6376-29DE-008AFBE40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E8B4F-7787-4F66-92A3-CF98D41D9470}" type="datetimeFigureOut">
              <a:rPr lang="nl-NL" smtClean="0"/>
              <a:t>23-6-2023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51CC-304B-31E4-9E65-EAA61B038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C36-7D67-89F6-281A-E6AD071FE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BA33-050C-41B6-9ACC-9192DEFDD8F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036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09B38-8085-60D2-1122-1F8FED055B59}"/>
              </a:ext>
            </a:extLst>
          </p:cNvPr>
          <p:cNvCxnSpPr>
            <a:cxnSpLocks/>
          </p:cNvCxnSpPr>
          <p:nvPr/>
        </p:nvCxnSpPr>
        <p:spPr>
          <a:xfrm>
            <a:off x="84842" y="80256"/>
            <a:ext cx="3393649" cy="348087"/>
          </a:xfrm>
          <a:prstGeom prst="line">
            <a:avLst/>
          </a:prstGeom>
          <a:ln w="47625" cap="sq">
            <a:solidFill>
              <a:schemeClr val="tx1"/>
            </a:solidFill>
            <a:prstDash val="sysDash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8080AA-0F84-6180-D07F-6F1D5A5BB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0"/>
            <a:ext cx="7353300" cy="5934075"/>
          </a:xfrm>
          <a:prstGeom prst="rect">
            <a:avLst/>
          </a:prstGeom>
        </p:spPr>
      </p:pic>
      <p:sp>
        <p:nvSpPr>
          <p:cNvPr id="14" name="Plaque 13">
            <a:extLst>
              <a:ext uri="{FF2B5EF4-FFF2-40B4-BE49-F238E27FC236}">
                <a16:creationId xmlns:a16="http://schemas.microsoft.com/office/drawing/2014/main" id="{6B838330-39F2-8A87-8E07-9E1A08F4AA67}"/>
              </a:ext>
            </a:extLst>
          </p:cNvPr>
          <p:cNvSpPr/>
          <p:nvPr/>
        </p:nvSpPr>
        <p:spPr>
          <a:xfrm>
            <a:off x="389839" y="1894058"/>
            <a:ext cx="1781666" cy="838986"/>
          </a:xfrm>
          <a:prstGeom prst="plaqu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Lambda</a:t>
            </a:r>
            <a:endParaRPr lang="nl-NL" dirty="0"/>
          </a:p>
        </p:txBody>
      </p:sp>
      <p:sp>
        <p:nvSpPr>
          <p:cNvPr id="16" name="Flowchart: Manual Operation 15">
            <a:extLst>
              <a:ext uri="{FF2B5EF4-FFF2-40B4-BE49-F238E27FC236}">
                <a16:creationId xmlns:a16="http://schemas.microsoft.com/office/drawing/2014/main" id="{AC8BC0BB-A66B-EA10-C2C2-2E2F2474DA94}"/>
              </a:ext>
            </a:extLst>
          </p:cNvPr>
          <p:cNvSpPr/>
          <p:nvPr/>
        </p:nvSpPr>
        <p:spPr>
          <a:xfrm>
            <a:off x="804618" y="1663951"/>
            <a:ext cx="501786" cy="395926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E74BD6E9-BC19-0337-6C01-3238BFF91E6F}"/>
              </a:ext>
            </a:extLst>
          </p:cNvPr>
          <p:cNvSpPr/>
          <p:nvPr/>
        </p:nvSpPr>
        <p:spPr>
          <a:xfrm>
            <a:off x="1398509" y="1674835"/>
            <a:ext cx="501785" cy="395926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Manual Operation 17">
            <a:extLst>
              <a:ext uri="{FF2B5EF4-FFF2-40B4-BE49-F238E27FC236}">
                <a16:creationId xmlns:a16="http://schemas.microsoft.com/office/drawing/2014/main" id="{0BFC7EAA-F1AD-CBA9-576E-1D4466A45DB9}"/>
              </a:ext>
            </a:extLst>
          </p:cNvPr>
          <p:cNvSpPr/>
          <p:nvPr/>
        </p:nvSpPr>
        <p:spPr>
          <a:xfrm rot="5400000">
            <a:off x="2001822" y="2115588"/>
            <a:ext cx="339365" cy="395926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Flowchart: Manual Operation 18">
            <a:extLst>
              <a:ext uri="{FF2B5EF4-FFF2-40B4-BE49-F238E27FC236}">
                <a16:creationId xmlns:a16="http://schemas.microsoft.com/office/drawing/2014/main" id="{2FF768CA-BD84-7709-6926-AF4D20F67D1F}"/>
              </a:ext>
            </a:extLst>
          </p:cNvPr>
          <p:cNvSpPr/>
          <p:nvPr/>
        </p:nvSpPr>
        <p:spPr>
          <a:xfrm rot="10800000">
            <a:off x="955445" y="2483234"/>
            <a:ext cx="744718" cy="395926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63F6F26D-C91A-F4E0-FD72-666D5A727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9250" y="485579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4E20C9F-28A3-B728-9E0E-08D8BDFCC09C}"/>
              </a:ext>
            </a:extLst>
          </p:cNvPr>
          <p:cNvGrpSpPr>
            <a:grpSpLocks noChangeAspect="1"/>
          </p:cNvGrpSpPr>
          <p:nvPr/>
        </p:nvGrpSpPr>
        <p:grpSpPr>
          <a:xfrm>
            <a:off x="2725487" y="742058"/>
            <a:ext cx="1719454" cy="1152000"/>
            <a:chOff x="2412311" y="3339167"/>
            <a:chExt cx="1092791" cy="73214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93745D-2D7B-E8B4-D68E-2CA838FDBBDE}"/>
                </a:ext>
              </a:extLst>
            </p:cNvPr>
            <p:cNvSpPr/>
            <p:nvPr/>
          </p:nvSpPr>
          <p:spPr>
            <a:xfrm>
              <a:off x="2412311" y="3429000"/>
              <a:ext cx="1092791" cy="5524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nl-NL" sz="2000" dirty="0" err="1"/>
                <a:t>Lambda</a:t>
              </a:r>
              <a:r>
                <a:rPr lang="nl-NL" dirty="0"/>
                <a:t>	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73DC6-2535-02D6-6D88-25D07C435970}"/>
                </a:ext>
              </a:extLst>
            </p:cNvPr>
            <p:cNvSpPr/>
            <p:nvPr/>
          </p:nvSpPr>
          <p:spPr>
            <a:xfrm>
              <a:off x="2674133" y="3339167"/>
              <a:ext cx="192794" cy="12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87CBF-1044-E826-BC01-A0BDE676D46F}"/>
                </a:ext>
              </a:extLst>
            </p:cNvPr>
            <p:cNvSpPr/>
            <p:nvPr/>
          </p:nvSpPr>
          <p:spPr>
            <a:xfrm>
              <a:off x="3032352" y="3339167"/>
              <a:ext cx="192794" cy="1279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FCB7FE-8537-BB6C-AADC-5DBB25ED2641}"/>
                </a:ext>
              </a:extLst>
            </p:cNvPr>
            <p:cNvSpPr/>
            <p:nvPr/>
          </p:nvSpPr>
          <p:spPr>
            <a:xfrm>
              <a:off x="2866927" y="3981483"/>
              <a:ext cx="192794" cy="898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</p:grpSp>
      <p:pic>
        <p:nvPicPr>
          <p:cNvPr id="21" name="Graphic 20" descr="Gears with solid fill">
            <a:extLst>
              <a:ext uri="{FF2B5EF4-FFF2-40B4-BE49-F238E27FC236}">
                <a16:creationId xmlns:a16="http://schemas.microsoft.com/office/drawing/2014/main" id="{808488D7-E2D4-A324-8000-AAD8A076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6848" y="389730"/>
            <a:ext cx="792000" cy="792000"/>
          </a:xfrm>
          <a:prstGeom prst="rect">
            <a:avLst/>
          </a:prstGeom>
        </p:spPr>
      </p:pic>
      <p:pic>
        <p:nvPicPr>
          <p:cNvPr id="25" name="Graphic 24" descr="Brain with solid fill">
            <a:extLst>
              <a:ext uri="{FF2B5EF4-FFF2-40B4-BE49-F238E27FC236}">
                <a16:creationId xmlns:a16="http://schemas.microsoft.com/office/drawing/2014/main" id="{2CA0EE2A-B22E-CC57-8C51-D1926D38D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11162" y="1000590"/>
            <a:ext cx="684000" cy="684000"/>
          </a:xfrm>
          <a:prstGeom prst="rect">
            <a:avLst/>
          </a:prstGeom>
        </p:spPr>
      </p:pic>
      <p:pic>
        <p:nvPicPr>
          <p:cNvPr id="40" name="Graphic 39" descr="Flask with solid fill">
            <a:extLst>
              <a:ext uri="{FF2B5EF4-FFF2-40B4-BE49-F238E27FC236}">
                <a16:creationId xmlns:a16="http://schemas.microsoft.com/office/drawing/2014/main" id="{F981BBD3-D8A3-8E3D-3013-363567A27A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04301" y="2006590"/>
            <a:ext cx="914400" cy="914400"/>
          </a:xfrm>
          <a:prstGeom prst="rect">
            <a:avLst/>
          </a:prstGeom>
        </p:spPr>
      </p:pic>
      <p:pic>
        <p:nvPicPr>
          <p:cNvPr id="41" name="Graphic 40" descr="Gauge with solid fill">
            <a:extLst>
              <a:ext uri="{FF2B5EF4-FFF2-40B4-BE49-F238E27FC236}">
                <a16:creationId xmlns:a16="http://schemas.microsoft.com/office/drawing/2014/main" id="{0BF40B36-F8C1-0471-E75D-A43D8C893C5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18701" y="2052637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B9F8D326-02DE-2426-A535-766D2FF7351E}"/>
              </a:ext>
            </a:extLst>
          </p:cNvPr>
          <p:cNvGrpSpPr/>
          <p:nvPr/>
        </p:nvGrpSpPr>
        <p:grpSpPr>
          <a:xfrm>
            <a:off x="636859" y="3821045"/>
            <a:ext cx="418652" cy="418652"/>
            <a:chOff x="4482716" y="2654983"/>
            <a:chExt cx="723900" cy="72390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6822843-33E5-ACB3-812F-8A5C72F389A5}"/>
                </a:ext>
              </a:extLst>
            </p:cNvPr>
            <p:cNvSpPr/>
            <p:nvPr/>
          </p:nvSpPr>
          <p:spPr>
            <a:xfrm>
              <a:off x="4482716" y="2654983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88A852-313E-29D7-87A6-2D4895A4C0E4}"/>
                </a:ext>
              </a:extLst>
            </p:cNvPr>
            <p:cNvSpPr/>
            <p:nvPr/>
          </p:nvSpPr>
          <p:spPr>
            <a:xfrm>
              <a:off x="4616066" y="2788333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pic>
        <p:nvPicPr>
          <p:cNvPr id="45" name="Graphic 44">
            <a:extLst>
              <a:ext uri="{FF2B5EF4-FFF2-40B4-BE49-F238E27FC236}">
                <a16:creationId xmlns:a16="http://schemas.microsoft.com/office/drawing/2014/main" id="{C4B389C8-6900-4B28-8FEA-FE76EB622D1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68905" y="3150305"/>
            <a:ext cx="2185192" cy="130987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8AFEDB2-378F-1845-F72C-29512ECB6F14}"/>
              </a:ext>
            </a:extLst>
          </p:cNvPr>
          <p:cNvSpPr/>
          <p:nvPr/>
        </p:nvSpPr>
        <p:spPr>
          <a:xfrm>
            <a:off x="188526" y="4972701"/>
            <a:ext cx="896666" cy="279448"/>
          </a:xfrm>
          <a:prstGeom prst="rect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A3AB50-B183-4830-B524-8DBA39A9219D}"/>
              </a:ext>
            </a:extLst>
          </p:cNvPr>
          <p:cNvSpPr/>
          <p:nvPr/>
        </p:nvSpPr>
        <p:spPr>
          <a:xfrm>
            <a:off x="188526" y="5378075"/>
            <a:ext cx="896666" cy="279448"/>
          </a:xfrm>
          <a:prstGeom prst="rect">
            <a:avLst/>
          </a:prstGeom>
          <a:solidFill>
            <a:srgbClr val="5AC3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9744E53-42CF-F390-7310-0D1EAD8CC01A}"/>
              </a:ext>
            </a:extLst>
          </p:cNvPr>
          <p:cNvSpPr/>
          <p:nvPr/>
        </p:nvSpPr>
        <p:spPr>
          <a:xfrm>
            <a:off x="188526" y="5783449"/>
            <a:ext cx="896666" cy="279448"/>
          </a:xfrm>
          <a:prstGeom prst="rect">
            <a:avLst/>
          </a:prstGeom>
          <a:solidFill>
            <a:srgbClr val="DE5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AB0462-E7C8-502D-5635-3DBAEA9643F1}"/>
              </a:ext>
            </a:extLst>
          </p:cNvPr>
          <p:cNvSpPr/>
          <p:nvPr/>
        </p:nvSpPr>
        <p:spPr>
          <a:xfrm>
            <a:off x="188526" y="6188822"/>
            <a:ext cx="896666" cy="279448"/>
          </a:xfrm>
          <a:prstGeom prst="rect">
            <a:avLst/>
          </a:prstGeom>
          <a:solidFill>
            <a:srgbClr val="20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279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CDE44723-FBAA-5864-5C41-574BAE2A54A6}"/>
              </a:ext>
            </a:extLst>
          </p:cNvPr>
          <p:cNvSpPr/>
          <p:nvPr/>
        </p:nvSpPr>
        <p:spPr>
          <a:xfrm>
            <a:off x="5334000" y="1514475"/>
            <a:ext cx="573222" cy="1295400"/>
          </a:xfrm>
          <a:custGeom>
            <a:avLst/>
            <a:gdLst>
              <a:gd name="connsiteX0" fmla="*/ 0 w 573222"/>
              <a:gd name="connsiteY0" fmla="*/ 1295400 h 1295400"/>
              <a:gd name="connsiteX1" fmla="*/ 180975 w 573222"/>
              <a:gd name="connsiteY1" fmla="*/ 561975 h 1295400"/>
              <a:gd name="connsiteX2" fmla="*/ 485775 w 573222"/>
              <a:gd name="connsiteY2" fmla="*/ 276225 h 1295400"/>
              <a:gd name="connsiteX3" fmla="*/ 571500 w 573222"/>
              <a:gd name="connsiteY3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3222" h="1295400">
                <a:moveTo>
                  <a:pt x="0" y="1295400"/>
                </a:moveTo>
                <a:cubicBezTo>
                  <a:pt x="50006" y="1013618"/>
                  <a:pt x="100013" y="731837"/>
                  <a:pt x="180975" y="561975"/>
                </a:cubicBezTo>
                <a:cubicBezTo>
                  <a:pt x="261938" y="392112"/>
                  <a:pt x="420688" y="369887"/>
                  <a:pt x="485775" y="276225"/>
                </a:cubicBezTo>
                <a:cubicBezTo>
                  <a:pt x="550862" y="182563"/>
                  <a:pt x="581025" y="57150"/>
                  <a:pt x="571500" y="0"/>
                </a:cubicBezTo>
              </a:path>
            </a:pathLst>
          </a:cu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292261B8-F4DC-A1D5-24F9-4B6D7F9C1F08}"/>
              </a:ext>
            </a:extLst>
          </p:cNvPr>
          <p:cNvSpPr/>
          <p:nvPr/>
        </p:nvSpPr>
        <p:spPr>
          <a:xfrm>
            <a:off x="7229475" y="2200274"/>
            <a:ext cx="1899718" cy="3571875"/>
          </a:xfrm>
          <a:custGeom>
            <a:avLst/>
            <a:gdLst>
              <a:gd name="connsiteX0" fmla="*/ 1771650 w 1919824"/>
              <a:gd name="connsiteY0" fmla="*/ 0 h 3742512"/>
              <a:gd name="connsiteX1" fmla="*/ 1876425 w 1919824"/>
              <a:gd name="connsiteY1" fmla="*/ 390525 h 3742512"/>
              <a:gd name="connsiteX2" fmla="*/ 1143000 w 1919824"/>
              <a:gd name="connsiteY2" fmla="*/ 1057275 h 3742512"/>
              <a:gd name="connsiteX3" fmla="*/ 904875 w 1919824"/>
              <a:gd name="connsiteY3" fmla="*/ 1638300 h 3742512"/>
              <a:gd name="connsiteX4" fmla="*/ 619125 w 1919824"/>
              <a:gd name="connsiteY4" fmla="*/ 2562225 h 3742512"/>
              <a:gd name="connsiteX5" fmla="*/ 1457325 w 1919824"/>
              <a:gd name="connsiteY5" fmla="*/ 2943225 h 3742512"/>
              <a:gd name="connsiteX6" fmla="*/ 990600 w 1919824"/>
              <a:gd name="connsiteY6" fmla="*/ 3714750 h 3742512"/>
              <a:gd name="connsiteX7" fmla="*/ 571500 w 1919824"/>
              <a:gd name="connsiteY7" fmla="*/ 3571875 h 3742512"/>
              <a:gd name="connsiteX8" fmla="*/ 0 w 1919824"/>
              <a:gd name="connsiteY8" fmla="*/ 3571875 h 3742512"/>
              <a:gd name="connsiteX0" fmla="*/ 1771650 w 1919824"/>
              <a:gd name="connsiteY0" fmla="*/ 0 h 3742512"/>
              <a:gd name="connsiteX1" fmla="*/ 1876425 w 1919824"/>
              <a:gd name="connsiteY1" fmla="*/ 390525 h 3742512"/>
              <a:gd name="connsiteX2" fmla="*/ 1143000 w 1919824"/>
              <a:gd name="connsiteY2" fmla="*/ 1057275 h 3742512"/>
              <a:gd name="connsiteX3" fmla="*/ 904875 w 1919824"/>
              <a:gd name="connsiteY3" fmla="*/ 1638300 h 3742512"/>
              <a:gd name="connsiteX4" fmla="*/ 638175 w 1919824"/>
              <a:gd name="connsiteY4" fmla="*/ 2552700 h 3742512"/>
              <a:gd name="connsiteX5" fmla="*/ 1457325 w 1919824"/>
              <a:gd name="connsiteY5" fmla="*/ 2943225 h 3742512"/>
              <a:gd name="connsiteX6" fmla="*/ 990600 w 1919824"/>
              <a:gd name="connsiteY6" fmla="*/ 3714750 h 3742512"/>
              <a:gd name="connsiteX7" fmla="*/ 571500 w 1919824"/>
              <a:gd name="connsiteY7" fmla="*/ 3571875 h 3742512"/>
              <a:gd name="connsiteX8" fmla="*/ 0 w 1919824"/>
              <a:gd name="connsiteY8" fmla="*/ 3571875 h 3742512"/>
              <a:gd name="connsiteX0" fmla="*/ 1771650 w 1919824"/>
              <a:gd name="connsiteY0" fmla="*/ 0 h 3580341"/>
              <a:gd name="connsiteX1" fmla="*/ 1876425 w 1919824"/>
              <a:gd name="connsiteY1" fmla="*/ 390525 h 3580341"/>
              <a:gd name="connsiteX2" fmla="*/ 1143000 w 1919824"/>
              <a:gd name="connsiteY2" fmla="*/ 1057275 h 3580341"/>
              <a:gd name="connsiteX3" fmla="*/ 904875 w 1919824"/>
              <a:gd name="connsiteY3" fmla="*/ 1638300 h 3580341"/>
              <a:gd name="connsiteX4" fmla="*/ 638175 w 1919824"/>
              <a:gd name="connsiteY4" fmla="*/ 2552700 h 3580341"/>
              <a:gd name="connsiteX5" fmla="*/ 1457325 w 1919824"/>
              <a:gd name="connsiteY5" fmla="*/ 2943225 h 3580341"/>
              <a:gd name="connsiteX6" fmla="*/ 1152525 w 1919824"/>
              <a:gd name="connsiteY6" fmla="*/ 3467100 h 3580341"/>
              <a:gd name="connsiteX7" fmla="*/ 571500 w 1919824"/>
              <a:gd name="connsiteY7" fmla="*/ 3571875 h 3580341"/>
              <a:gd name="connsiteX8" fmla="*/ 0 w 1919824"/>
              <a:gd name="connsiteY8" fmla="*/ 3571875 h 3580341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1457325 w 1919824"/>
              <a:gd name="connsiteY5" fmla="*/ 2943225 h 3571875"/>
              <a:gd name="connsiteX6" fmla="*/ 1152525 w 1919824"/>
              <a:gd name="connsiteY6" fmla="*/ 3467100 h 3571875"/>
              <a:gd name="connsiteX7" fmla="*/ 679450 w 1919824"/>
              <a:gd name="connsiteY7" fmla="*/ 3413125 h 3571875"/>
              <a:gd name="connsiteX8" fmla="*/ 0 w 1919824"/>
              <a:gd name="connsiteY8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1012825 w 1919824"/>
              <a:gd name="connsiteY5" fmla="*/ 2746376 h 3571875"/>
              <a:gd name="connsiteX6" fmla="*/ 1457325 w 1919824"/>
              <a:gd name="connsiteY6" fmla="*/ 2943225 h 3571875"/>
              <a:gd name="connsiteX7" fmla="*/ 1152525 w 1919824"/>
              <a:gd name="connsiteY7" fmla="*/ 346710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49325 w 1919824"/>
              <a:gd name="connsiteY5" fmla="*/ 2828926 h 3571875"/>
              <a:gd name="connsiteX6" fmla="*/ 1457325 w 1919824"/>
              <a:gd name="connsiteY6" fmla="*/ 2943225 h 3571875"/>
              <a:gd name="connsiteX7" fmla="*/ 1152525 w 1919824"/>
              <a:gd name="connsiteY7" fmla="*/ 346710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49325 w 1919824"/>
              <a:gd name="connsiteY5" fmla="*/ 2828926 h 3571875"/>
              <a:gd name="connsiteX6" fmla="*/ 1457325 w 1919824"/>
              <a:gd name="connsiteY6" fmla="*/ 2943225 h 3571875"/>
              <a:gd name="connsiteX7" fmla="*/ 1152525 w 1919824"/>
              <a:gd name="connsiteY7" fmla="*/ 346710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49325 w 1919824"/>
              <a:gd name="connsiteY5" fmla="*/ 2828926 h 3571875"/>
              <a:gd name="connsiteX6" fmla="*/ 1457325 w 1919824"/>
              <a:gd name="connsiteY6" fmla="*/ 2943225 h 3571875"/>
              <a:gd name="connsiteX7" fmla="*/ 1152525 w 1919824"/>
              <a:gd name="connsiteY7" fmla="*/ 346710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49325 w 1919824"/>
              <a:gd name="connsiteY5" fmla="*/ 2828926 h 3571875"/>
              <a:gd name="connsiteX6" fmla="*/ 1457325 w 1919824"/>
              <a:gd name="connsiteY6" fmla="*/ 2943225 h 3571875"/>
              <a:gd name="connsiteX7" fmla="*/ 1298575 w 1919824"/>
              <a:gd name="connsiteY7" fmla="*/ 338455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49325 w 1919824"/>
              <a:gd name="connsiteY5" fmla="*/ 2828926 h 3571875"/>
              <a:gd name="connsiteX6" fmla="*/ 1304925 w 1919824"/>
              <a:gd name="connsiteY6" fmla="*/ 3038475 h 3571875"/>
              <a:gd name="connsiteX7" fmla="*/ 1298575 w 1919824"/>
              <a:gd name="connsiteY7" fmla="*/ 338455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17575 w 1919824"/>
              <a:gd name="connsiteY5" fmla="*/ 2860676 h 3571875"/>
              <a:gd name="connsiteX6" fmla="*/ 1304925 w 1919824"/>
              <a:gd name="connsiteY6" fmla="*/ 3038475 h 3571875"/>
              <a:gd name="connsiteX7" fmla="*/ 1298575 w 1919824"/>
              <a:gd name="connsiteY7" fmla="*/ 338455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17575 w 1919824"/>
              <a:gd name="connsiteY5" fmla="*/ 2860676 h 3571875"/>
              <a:gd name="connsiteX6" fmla="*/ 1304925 w 1919824"/>
              <a:gd name="connsiteY6" fmla="*/ 3038475 h 3571875"/>
              <a:gd name="connsiteX7" fmla="*/ 1031875 w 1919824"/>
              <a:gd name="connsiteY7" fmla="*/ 3340100 h 3571875"/>
              <a:gd name="connsiteX8" fmla="*/ 679450 w 1919824"/>
              <a:gd name="connsiteY8" fmla="*/ 341312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17575 w 1919824"/>
              <a:gd name="connsiteY5" fmla="*/ 2860676 h 3571875"/>
              <a:gd name="connsiteX6" fmla="*/ 1304925 w 1919824"/>
              <a:gd name="connsiteY6" fmla="*/ 3038475 h 3571875"/>
              <a:gd name="connsiteX7" fmla="*/ 1031875 w 1919824"/>
              <a:gd name="connsiteY7" fmla="*/ 3340100 h 3571875"/>
              <a:gd name="connsiteX8" fmla="*/ 622300 w 1919824"/>
              <a:gd name="connsiteY8" fmla="*/ 3317875 h 3571875"/>
              <a:gd name="connsiteX9" fmla="*/ 0 w 1919824"/>
              <a:gd name="connsiteY9" fmla="*/ 3571875 h 3571875"/>
              <a:gd name="connsiteX0" fmla="*/ 1771650 w 1919824"/>
              <a:gd name="connsiteY0" fmla="*/ 0 h 3571875"/>
              <a:gd name="connsiteX1" fmla="*/ 1876425 w 1919824"/>
              <a:gd name="connsiteY1" fmla="*/ 390525 h 3571875"/>
              <a:gd name="connsiteX2" fmla="*/ 1143000 w 1919824"/>
              <a:gd name="connsiteY2" fmla="*/ 1057275 h 3571875"/>
              <a:gd name="connsiteX3" fmla="*/ 904875 w 1919824"/>
              <a:gd name="connsiteY3" fmla="*/ 1638300 h 3571875"/>
              <a:gd name="connsiteX4" fmla="*/ 638175 w 1919824"/>
              <a:gd name="connsiteY4" fmla="*/ 2552700 h 3571875"/>
              <a:gd name="connsiteX5" fmla="*/ 917575 w 1919824"/>
              <a:gd name="connsiteY5" fmla="*/ 2860676 h 3571875"/>
              <a:gd name="connsiteX6" fmla="*/ 1304925 w 1919824"/>
              <a:gd name="connsiteY6" fmla="*/ 3038475 h 3571875"/>
              <a:gd name="connsiteX7" fmla="*/ 1031875 w 1919824"/>
              <a:gd name="connsiteY7" fmla="*/ 3340100 h 3571875"/>
              <a:gd name="connsiteX8" fmla="*/ 622300 w 1919824"/>
              <a:gd name="connsiteY8" fmla="*/ 3317875 h 3571875"/>
              <a:gd name="connsiteX9" fmla="*/ 0 w 1919824"/>
              <a:gd name="connsiteY9" fmla="*/ 3571875 h 3571875"/>
              <a:gd name="connsiteX0" fmla="*/ 1771650 w 1920289"/>
              <a:gd name="connsiteY0" fmla="*/ 0 h 3571875"/>
              <a:gd name="connsiteX1" fmla="*/ 1876425 w 1920289"/>
              <a:gd name="connsiteY1" fmla="*/ 390525 h 3571875"/>
              <a:gd name="connsiteX2" fmla="*/ 1136650 w 1920289"/>
              <a:gd name="connsiteY2" fmla="*/ 974725 h 3571875"/>
              <a:gd name="connsiteX3" fmla="*/ 904875 w 1920289"/>
              <a:gd name="connsiteY3" fmla="*/ 1638300 h 3571875"/>
              <a:gd name="connsiteX4" fmla="*/ 638175 w 1920289"/>
              <a:gd name="connsiteY4" fmla="*/ 2552700 h 3571875"/>
              <a:gd name="connsiteX5" fmla="*/ 917575 w 1920289"/>
              <a:gd name="connsiteY5" fmla="*/ 2860676 h 3571875"/>
              <a:gd name="connsiteX6" fmla="*/ 1304925 w 1920289"/>
              <a:gd name="connsiteY6" fmla="*/ 3038475 h 3571875"/>
              <a:gd name="connsiteX7" fmla="*/ 1031875 w 1920289"/>
              <a:gd name="connsiteY7" fmla="*/ 3340100 h 3571875"/>
              <a:gd name="connsiteX8" fmla="*/ 622300 w 1920289"/>
              <a:gd name="connsiteY8" fmla="*/ 3317875 h 3571875"/>
              <a:gd name="connsiteX9" fmla="*/ 0 w 1920289"/>
              <a:gd name="connsiteY9" fmla="*/ 3571875 h 3571875"/>
              <a:gd name="connsiteX0" fmla="*/ 1771650 w 1920289"/>
              <a:gd name="connsiteY0" fmla="*/ 0 h 3571875"/>
              <a:gd name="connsiteX1" fmla="*/ 1876425 w 1920289"/>
              <a:gd name="connsiteY1" fmla="*/ 390525 h 3571875"/>
              <a:gd name="connsiteX2" fmla="*/ 1136650 w 1920289"/>
              <a:gd name="connsiteY2" fmla="*/ 974725 h 3571875"/>
              <a:gd name="connsiteX3" fmla="*/ 904875 w 1920289"/>
              <a:gd name="connsiteY3" fmla="*/ 1638300 h 3571875"/>
              <a:gd name="connsiteX4" fmla="*/ 638175 w 1920289"/>
              <a:gd name="connsiteY4" fmla="*/ 2552700 h 3571875"/>
              <a:gd name="connsiteX5" fmla="*/ 917575 w 1920289"/>
              <a:gd name="connsiteY5" fmla="*/ 2860676 h 3571875"/>
              <a:gd name="connsiteX6" fmla="*/ 1304925 w 1920289"/>
              <a:gd name="connsiteY6" fmla="*/ 3038475 h 3571875"/>
              <a:gd name="connsiteX7" fmla="*/ 1031875 w 1920289"/>
              <a:gd name="connsiteY7" fmla="*/ 3340100 h 3571875"/>
              <a:gd name="connsiteX8" fmla="*/ 622300 w 1920289"/>
              <a:gd name="connsiteY8" fmla="*/ 3317875 h 3571875"/>
              <a:gd name="connsiteX9" fmla="*/ 0 w 1920289"/>
              <a:gd name="connsiteY9" fmla="*/ 3571875 h 3571875"/>
              <a:gd name="connsiteX0" fmla="*/ 1771650 w 1908463"/>
              <a:gd name="connsiteY0" fmla="*/ 0 h 3571875"/>
              <a:gd name="connsiteX1" fmla="*/ 1876425 w 1908463"/>
              <a:gd name="connsiteY1" fmla="*/ 390525 h 3571875"/>
              <a:gd name="connsiteX2" fmla="*/ 1298575 w 1908463"/>
              <a:gd name="connsiteY2" fmla="*/ 790576 h 3571875"/>
              <a:gd name="connsiteX3" fmla="*/ 1136650 w 1908463"/>
              <a:gd name="connsiteY3" fmla="*/ 974725 h 3571875"/>
              <a:gd name="connsiteX4" fmla="*/ 904875 w 1908463"/>
              <a:gd name="connsiteY4" fmla="*/ 1638300 h 3571875"/>
              <a:gd name="connsiteX5" fmla="*/ 638175 w 1908463"/>
              <a:gd name="connsiteY5" fmla="*/ 2552700 h 3571875"/>
              <a:gd name="connsiteX6" fmla="*/ 917575 w 1908463"/>
              <a:gd name="connsiteY6" fmla="*/ 2860676 h 3571875"/>
              <a:gd name="connsiteX7" fmla="*/ 1304925 w 1908463"/>
              <a:gd name="connsiteY7" fmla="*/ 3038475 h 3571875"/>
              <a:gd name="connsiteX8" fmla="*/ 1031875 w 1908463"/>
              <a:gd name="connsiteY8" fmla="*/ 3340100 h 3571875"/>
              <a:gd name="connsiteX9" fmla="*/ 622300 w 1908463"/>
              <a:gd name="connsiteY9" fmla="*/ 3317875 h 3571875"/>
              <a:gd name="connsiteX10" fmla="*/ 0 w 1908463"/>
              <a:gd name="connsiteY10" fmla="*/ 3571875 h 3571875"/>
              <a:gd name="connsiteX0" fmla="*/ 1771650 w 1908463"/>
              <a:gd name="connsiteY0" fmla="*/ 0 h 3571875"/>
              <a:gd name="connsiteX1" fmla="*/ 1876425 w 1908463"/>
              <a:gd name="connsiteY1" fmla="*/ 390525 h 3571875"/>
              <a:gd name="connsiteX2" fmla="*/ 1298575 w 1908463"/>
              <a:gd name="connsiteY2" fmla="*/ 790576 h 3571875"/>
              <a:gd name="connsiteX3" fmla="*/ 1136650 w 1908463"/>
              <a:gd name="connsiteY3" fmla="*/ 974725 h 3571875"/>
              <a:gd name="connsiteX4" fmla="*/ 904875 w 1908463"/>
              <a:gd name="connsiteY4" fmla="*/ 1638300 h 3571875"/>
              <a:gd name="connsiteX5" fmla="*/ 638175 w 1908463"/>
              <a:gd name="connsiteY5" fmla="*/ 2552700 h 3571875"/>
              <a:gd name="connsiteX6" fmla="*/ 917575 w 1908463"/>
              <a:gd name="connsiteY6" fmla="*/ 2860676 h 3571875"/>
              <a:gd name="connsiteX7" fmla="*/ 1304925 w 1908463"/>
              <a:gd name="connsiteY7" fmla="*/ 3038475 h 3571875"/>
              <a:gd name="connsiteX8" fmla="*/ 1031875 w 1908463"/>
              <a:gd name="connsiteY8" fmla="*/ 3340100 h 3571875"/>
              <a:gd name="connsiteX9" fmla="*/ 622300 w 1908463"/>
              <a:gd name="connsiteY9" fmla="*/ 3317875 h 3571875"/>
              <a:gd name="connsiteX10" fmla="*/ 0 w 1908463"/>
              <a:gd name="connsiteY10" fmla="*/ 3571875 h 3571875"/>
              <a:gd name="connsiteX0" fmla="*/ 1771650 w 1908463"/>
              <a:gd name="connsiteY0" fmla="*/ 0 h 3571875"/>
              <a:gd name="connsiteX1" fmla="*/ 1876425 w 1908463"/>
              <a:gd name="connsiteY1" fmla="*/ 390525 h 3571875"/>
              <a:gd name="connsiteX2" fmla="*/ 1298575 w 1908463"/>
              <a:gd name="connsiteY2" fmla="*/ 790576 h 3571875"/>
              <a:gd name="connsiteX3" fmla="*/ 1136650 w 1908463"/>
              <a:gd name="connsiteY3" fmla="*/ 974725 h 3571875"/>
              <a:gd name="connsiteX4" fmla="*/ 904875 w 1908463"/>
              <a:gd name="connsiteY4" fmla="*/ 1638300 h 3571875"/>
              <a:gd name="connsiteX5" fmla="*/ 638175 w 1908463"/>
              <a:gd name="connsiteY5" fmla="*/ 2552700 h 3571875"/>
              <a:gd name="connsiteX6" fmla="*/ 917575 w 1908463"/>
              <a:gd name="connsiteY6" fmla="*/ 2860676 h 3571875"/>
              <a:gd name="connsiteX7" fmla="*/ 1304925 w 1908463"/>
              <a:gd name="connsiteY7" fmla="*/ 3038475 h 3571875"/>
              <a:gd name="connsiteX8" fmla="*/ 1031875 w 1908463"/>
              <a:gd name="connsiteY8" fmla="*/ 3340100 h 3571875"/>
              <a:gd name="connsiteX9" fmla="*/ 622300 w 1908463"/>
              <a:gd name="connsiteY9" fmla="*/ 3317875 h 3571875"/>
              <a:gd name="connsiteX10" fmla="*/ 0 w 1908463"/>
              <a:gd name="connsiteY10" fmla="*/ 3571875 h 3571875"/>
              <a:gd name="connsiteX0" fmla="*/ 1771650 w 1908463"/>
              <a:gd name="connsiteY0" fmla="*/ 0 h 3571875"/>
              <a:gd name="connsiteX1" fmla="*/ 1876425 w 1908463"/>
              <a:gd name="connsiteY1" fmla="*/ 390525 h 3571875"/>
              <a:gd name="connsiteX2" fmla="*/ 1298575 w 1908463"/>
              <a:gd name="connsiteY2" fmla="*/ 790576 h 3571875"/>
              <a:gd name="connsiteX3" fmla="*/ 1003300 w 1908463"/>
              <a:gd name="connsiteY3" fmla="*/ 1101725 h 3571875"/>
              <a:gd name="connsiteX4" fmla="*/ 904875 w 1908463"/>
              <a:gd name="connsiteY4" fmla="*/ 1638300 h 3571875"/>
              <a:gd name="connsiteX5" fmla="*/ 638175 w 1908463"/>
              <a:gd name="connsiteY5" fmla="*/ 2552700 h 3571875"/>
              <a:gd name="connsiteX6" fmla="*/ 917575 w 1908463"/>
              <a:gd name="connsiteY6" fmla="*/ 2860676 h 3571875"/>
              <a:gd name="connsiteX7" fmla="*/ 1304925 w 1908463"/>
              <a:gd name="connsiteY7" fmla="*/ 3038475 h 3571875"/>
              <a:gd name="connsiteX8" fmla="*/ 1031875 w 1908463"/>
              <a:gd name="connsiteY8" fmla="*/ 3340100 h 3571875"/>
              <a:gd name="connsiteX9" fmla="*/ 622300 w 1908463"/>
              <a:gd name="connsiteY9" fmla="*/ 3317875 h 3571875"/>
              <a:gd name="connsiteX10" fmla="*/ 0 w 1908463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917575 w 1899718"/>
              <a:gd name="connsiteY6" fmla="*/ 2860676 h 3571875"/>
              <a:gd name="connsiteX7" fmla="*/ 1304925 w 1899718"/>
              <a:gd name="connsiteY7" fmla="*/ 3038475 h 3571875"/>
              <a:gd name="connsiteX8" fmla="*/ 1031875 w 1899718"/>
              <a:gd name="connsiteY8" fmla="*/ 334010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917575 w 1899718"/>
              <a:gd name="connsiteY6" fmla="*/ 2860676 h 3571875"/>
              <a:gd name="connsiteX7" fmla="*/ 1304925 w 1899718"/>
              <a:gd name="connsiteY7" fmla="*/ 3038475 h 3571875"/>
              <a:gd name="connsiteX8" fmla="*/ 1031875 w 1899718"/>
              <a:gd name="connsiteY8" fmla="*/ 334010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917575 w 1899718"/>
              <a:gd name="connsiteY6" fmla="*/ 2860676 h 3571875"/>
              <a:gd name="connsiteX7" fmla="*/ 1304925 w 1899718"/>
              <a:gd name="connsiteY7" fmla="*/ 3038475 h 3571875"/>
              <a:gd name="connsiteX8" fmla="*/ 1031875 w 1899718"/>
              <a:gd name="connsiteY8" fmla="*/ 334010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917575 w 1899718"/>
              <a:gd name="connsiteY6" fmla="*/ 2860676 h 3571875"/>
              <a:gd name="connsiteX7" fmla="*/ 1101725 w 1899718"/>
              <a:gd name="connsiteY7" fmla="*/ 3127375 h 3571875"/>
              <a:gd name="connsiteX8" fmla="*/ 1031875 w 1899718"/>
              <a:gd name="connsiteY8" fmla="*/ 334010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917575 w 1899718"/>
              <a:gd name="connsiteY6" fmla="*/ 2860676 h 3571875"/>
              <a:gd name="connsiteX7" fmla="*/ 1101725 w 1899718"/>
              <a:gd name="connsiteY7" fmla="*/ 3127375 h 3571875"/>
              <a:gd name="connsiteX8" fmla="*/ 847725 w 1899718"/>
              <a:gd name="connsiteY8" fmla="*/ 329565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860425 w 1899718"/>
              <a:gd name="connsiteY6" fmla="*/ 2886076 h 3571875"/>
              <a:gd name="connsiteX7" fmla="*/ 1101725 w 1899718"/>
              <a:gd name="connsiteY7" fmla="*/ 3127375 h 3571875"/>
              <a:gd name="connsiteX8" fmla="*/ 847725 w 1899718"/>
              <a:gd name="connsiteY8" fmla="*/ 329565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  <a:gd name="connsiteX0" fmla="*/ 1771650 w 1899718"/>
              <a:gd name="connsiteY0" fmla="*/ 0 h 3571875"/>
              <a:gd name="connsiteX1" fmla="*/ 1876425 w 1899718"/>
              <a:gd name="connsiteY1" fmla="*/ 390525 h 3571875"/>
              <a:gd name="connsiteX2" fmla="*/ 1419225 w 1899718"/>
              <a:gd name="connsiteY2" fmla="*/ 860426 h 3571875"/>
              <a:gd name="connsiteX3" fmla="*/ 1003300 w 1899718"/>
              <a:gd name="connsiteY3" fmla="*/ 1101725 h 3571875"/>
              <a:gd name="connsiteX4" fmla="*/ 904875 w 1899718"/>
              <a:gd name="connsiteY4" fmla="*/ 1638300 h 3571875"/>
              <a:gd name="connsiteX5" fmla="*/ 638175 w 1899718"/>
              <a:gd name="connsiteY5" fmla="*/ 2552700 h 3571875"/>
              <a:gd name="connsiteX6" fmla="*/ 860425 w 1899718"/>
              <a:gd name="connsiteY6" fmla="*/ 2886076 h 3571875"/>
              <a:gd name="connsiteX7" fmla="*/ 1101725 w 1899718"/>
              <a:gd name="connsiteY7" fmla="*/ 3127375 h 3571875"/>
              <a:gd name="connsiteX8" fmla="*/ 892175 w 1899718"/>
              <a:gd name="connsiteY8" fmla="*/ 3346450 h 3571875"/>
              <a:gd name="connsiteX9" fmla="*/ 622300 w 1899718"/>
              <a:gd name="connsiteY9" fmla="*/ 3317875 h 3571875"/>
              <a:gd name="connsiteX10" fmla="*/ 0 w 1899718"/>
              <a:gd name="connsiteY10" fmla="*/ 3571875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9718" h="3571875">
                <a:moveTo>
                  <a:pt x="1771650" y="0"/>
                </a:moveTo>
                <a:cubicBezTo>
                  <a:pt x="1876425" y="107156"/>
                  <a:pt x="1935163" y="247121"/>
                  <a:pt x="1876425" y="390525"/>
                </a:cubicBezTo>
                <a:cubicBezTo>
                  <a:pt x="1817688" y="533929"/>
                  <a:pt x="1625071" y="737659"/>
                  <a:pt x="1419225" y="860426"/>
                </a:cubicBezTo>
                <a:cubicBezTo>
                  <a:pt x="1067329" y="989543"/>
                  <a:pt x="1089025" y="972079"/>
                  <a:pt x="1003300" y="1101725"/>
                </a:cubicBezTo>
                <a:cubicBezTo>
                  <a:pt x="917575" y="1231371"/>
                  <a:pt x="965729" y="1396471"/>
                  <a:pt x="904875" y="1638300"/>
                </a:cubicBezTo>
                <a:cubicBezTo>
                  <a:pt x="844021" y="1880129"/>
                  <a:pt x="645583" y="2344737"/>
                  <a:pt x="638175" y="2552700"/>
                </a:cubicBezTo>
                <a:cubicBezTo>
                  <a:pt x="630767" y="2760663"/>
                  <a:pt x="711200" y="2897189"/>
                  <a:pt x="860425" y="2886076"/>
                </a:cubicBezTo>
                <a:cubicBezTo>
                  <a:pt x="1054100" y="2887664"/>
                  <a:pt x="1096433" y="3050646"/>
                  <a:pt x="1101725" y="3127375"/>
                </a:cubicBezTo>
                <a:cubicBezTo>
                  <a:pt x="1107017" y="3204104"/>
                  <a:pt x="972079" y="3314700"/>
                  <a:pt x="892175" y="3346450"/>
                </a:cubicBezTo>
                <a:cubicBezTo>
                  <a:pt x="812271" y="3378200"/>
                  <a:pt x="787400" y="3341687"/>
                  <a:pt x="622300" y="3317875"/>
                </a:cubicBezTo>
                <a:cubicBezTo>
                  <a:pt x="171450" y="3230563"/>
                  <a:pt x="139700" y="3535363"/>
                  <a:pt x="0" y="3571875"/>
                </a:cubicBezTo>
              </a:path>
            </a:pathLst>
          </a:cu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5B1F9C34-B362-8477-3A1D-A0418E420ED1}"/>
              </a:ext>
            </a:extLst>
          </p:cNvPr>
          <p:cNvSpPr/>
          <p:nvPr/>
        </p:nvSpPr>
        <p:spPr>
          <a:xfrm rot="14089578">
            <a:off x="7103983" y="331257"/>
            <a:ext cx="3180269" cy="3894220"/>
          </a:xfrm>
          <a:prstGeom prst="arc">
            <a:avLst>
              <a:gd name="adj1" fmla="val 14144598"/>
              <a:gd name="adj2" fmla="val 20795749"/>
            </a:avLst>
          </a:pr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lt1"/>
              </a:solidFill>
            </a:endParaRPr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65F5A34-D1E0-E32B-03DF-DA640E8B4416}"/>
              </a:ext>
            </a:extLst>
          </p:cNvPr>
          <p:cNvSpPr/>
          <p:nvPr/>
        </p:nvSpPr>
        <p:spPr>
          <a:xfrm rot="9929373">
            <a:off x="4781054" y="4174661"/>
            <a:ext cx="1773053" cy="2030043"/>
          </a:xfrm>
          <a:prstGeom prst="arc">
            <a:avLst>
              <a:gd name="adj1" fmla="val 14144598"/>
              <a:gd name="adj2" fmla="val 20795749"/>
            </a:avLst>
          </a:pr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lt1"/>
              </a:solidFill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AA7D1A98-90D0-557F-C8D7-8CC8CBADF62F}"/>
              </a:ext>
            </a:extLst>
          </p:cNvPr>
          <p:cNvSpPr/>
          <p:nvPr/>
        </p:nvSpPr>
        <p:spPr>
          <a:xfrm rot="10603371">
            <a:off x="2985812" y="3409112"/>
            <a:ext cx="1721062" cy="2238637"/>
          </a:xfrm>
          <a:prstGeom prst="arc">
            <a:avLst/>
          </a:pr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lt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2F48E33-B3E1-BFB5-8B35-21B10AE5754C}"/>
              </a:ext>
            </a:extLst>
          </p:cNvPr>
          <p:cNvSpPr/>
          <p:nvPr/>
        </p:nvSpPr>
        <p:spPr>
          <a:xfrm>
            <a:off x="3261674" y="1537060"/>
            <a:ext cx="4310782" cy="2413262"/>
          </a:xfrm>
          <a:custGeom>
            <a:avLst/>
            <a:gdLst>
              <a:gd name="connsiteX0" fmla="*/ 0 w 4310782"/>
              <a:gd name="connsiteY0" fmla="*/ 0 h 2413262"/>
              <a:gd name="connsiteX1" fmla="*/ 2073897 w 4310782"/>
              <a:gd name="connsiteY1" fmla="*/ 1291472 h 2413262"/>
              <a:gd name="connsiteX2" fmla="*/ 4110087 w 4310782"/>
              <a:gd name="connsiteY2" fmla="*/ 1819373 h 2413262"/>
              <a:gd name="connsiteX3" fmla="*/ 4185501 w 4310782"/>
              <a:gd name="connsiteY3" fmla="*/ 2413262 h 2413262"/>
              <a:gd name="connsiteX0" fmla="*/ 0 w 4310782"/>
              <a:gd name="connsiteY0" fmla="*/ 0 h 2413262"/>
              <a:gd name="connsiteX1" fmla="*/ 942681 w 4310782"/>
              <a:gd name="connsiteY1" fmla="*/ 640532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942681 w 4310782"/>
              <a:gd name="connsiteY1" fmla="*/ 640532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735292 w 4310782"/>
              <a:gd name="connsiteY1" fmla="*/ 781934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735292 w 4310782"/>
              <a:gd name="connsiteY1" fmla="*/ 781934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735292 w 4310782"/>
              <a:gd name="connsiteY1" fmla="*/ 781934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593890 w 4310782"/>
              <a:gd name="connsiteY1" fmla="*/ 838495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593890 w 4310782"/>
              <a:gd name="connsiteY1" fmla="*/ 838495 h 2413262"/>
              <a:gd name="connsiteX2" fmla="*/ 2073897 w 4310782"/>
              <a:gd name="connsiteY2" fmla="*/ 1291472 h 2413262"/>
              <a:gd name="connsiteX3" fmla="*/ 4110087 w 4310782"/>
              <a:gd name="connsiteY3" fmla="*/ 1819373 h 2413262"/>
              <a:gd name="connsiteX4" fmla="*/ 4185501 w 4310782"/>
              <a:gd name="connsiteY4" fmla="*/ 2413262 h 2413262"/>
              <a:gd name="connsiteX0" fmla="*/ 0 w 4310782"/>
              <a:gd name="connsiteY0" fmla="*/ 0 h 2413262"/>
              <a:gd name="connsiteX1" fmla="*/ 593890 w 4310782"/>
              <a:gd name="connsiteY1" fmla="*/ 838495 h 2413262"/>
              <a:gd name="connsiteX2" fmla="*/ 2073897 w 4310782"/>
              <a:gd name="connsiteY2" fmla="*/ 1291472 h 2413262"/>
              <a:gd name="connsiteX3" fmla="*/ 3139126 w 4310782"/>
              <a:gd name="connsiteY3" fmla="*/ 1517225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  <a:gd name="connsiteX0" fmla="*/ 0 w 4310782"/>
              <a:gd name="connsiteY0" fmla="*/ 0 h 2413262"/>
              <a:gd name="connsiteX1" fmla="*/ 593890 w 4310782"/>
              <a:gd name="connsiteY1" fmla="*/ 838495 h 2413262"/>
              <a:gd name="connsiteX2" fmla="*/ 2073897 w 4310782"/>
              <a:gd name="connsiteY2" fmla="*/ 1291472 h 2413262"/>
              <a:gd name="connsiteX3" fmla="*/ 3081976 w 4310782"/>
              <a:gd name="connsiteY3" fmla="*/ 1402925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  <a:gd name="connsiteX0" fmla="*/ 0 w 4310782"/>
              <a:gd name="connsiteY0" fmla="*/ 0 h 2413262"/>
              <a:gd name="connsiteX1" fmla="*/ 603415 w 4310782"/>
              <a:gd name="connsiteY1" fmla="*/ 771820 h 2413262"/>
              <a:gd name="connsiteX2" fmla="*/ 2073897 w 4310782"/>
              <a:gd name="connsiteY2" fmla="*/ 1291472 h 2413262"/>
              <a:gd name="connsiteX3" fmla="*/ 3081976 w 4310782"/>
              <a:gd name="connsiteY3" fmla="*/ 1402925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  <a:gd name="connsiteX0" fmla="*/ 0 w 4310782"/>
              <a:gd name="connsiteY0" fmla="*/ 0 h 2413262"/>
              <a:gd name="connsiteX1" fmla="*/ 603415 w 4310782"/>
              <a:gd name="connsiteY1" fmla="*/ 771820 h 2413262"/>
              <a:gd name="connsiteX2" fmla="*/ 2073897 w 4310782"/>
              <a:gd name="connsiteY2" fmla="*/ 1291472 h 2413262"/>
              <a:gd name="connsiteX3" fmla="*/ 3081976 w 4310782"/>
              <a:gd name="connsiteY3" fmla="*/ 1402925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  <a:gd name="connsiteX0" fmla="*/ 0 w 4310782"/>
              <a:gd name="connsiteY0" fmla="*/ 0 h 2413262"/>
              <a:gd name="connsiteX1" fmla="*/ 603415 w 4310782"/>
              <a:gd name="connsiteY1" fmla="*/ 771820 h 2413262"/>
              <a:gd name="connsiteX2" fmla="*/ 2073897 w 4310782"/>
              <a:gd name="connsiteY2" fmla="*/ 1291472 h 2413262"/>
              <a:gd name="connsiteX3" fmla="*/ 3081976 w 4310782"/>
              <a:gd name="connsiteY3" fmla="*/ 1402925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  <a:gd name="connsiteX0" fmla="*/ 0 w 4310782"/>
              <a:gd name="connsiteY0" fmla="*/ 0 h 2413262"/>
              <a:gd name="connsiteX1" fmla="*/ 603415 w 4310782"/>
              <a:gd name="connsiteY1" fmla="*/ 771820 h 2413262"/>
              <a:gd name="connsiteX2" fmla="*/ 2073897 w 4310782"/>
              <a:gd name="connsiteY2" fmla="*/ 1291472 h 2413262"/>
              <a:gd name="connsiteX3" fmla="*/ 3339151 w 4310782"/>
              <a:gd name="connsiteY3" fmla="*/ 1412450 h 2413262"/>
              <a:gd name="connsiteX4" fmla="*/ 4110087 w 4310782"/>
              <a:gd name="connsiteY4" fmla="*/ 1819373 h 2413262"/>
              <a:gd name="connsiteX5" fmla="*/ 4185501 w 4310782"/>
              <a:gd name="connsiteY5" fmla="*/ 2413262 h 24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10782" h="2413262">
                <a:moveTo>
                  <a:pt x="0" y="0"/>
                </a:moveTo>
                <a:cubicBezTo>
                  <a:pt x="157113" y="106755"/>
                  <a:pt x="342607" y="472224"/>
                  <a:pt x="603415" y="771820"/>
                </a:cubicBezTo>
                <a:cubicBezTo>
                  <a:pt x="1156355" y="1090170"/>
                  <a:pt x="1617941" y="1184700"/>
                  <a:pt x="2073897" y="1291472"/>
                </a:cubicBezTo>
                <a:cubicBezTo>
                  <a:pt x="2529853" y="1398244"/>
                  <a:pt x="2999786" y="1324467"/>
                  <a:pt x="3339151" y="1412450"/>
                </a:cubicBezTo>
                <a:cubicBezTo>
                  <a:pt x="3678516" y="1500433"/>
                  <a:pt x="3935691" y="1670034"/>
                  <a:pt x="4110087" y="1819373"/>
                </a:cubicBezTo>
                <a:cubicBezTo>
                  <a:pt x="4462021" y="2006338"/>
                  <a:pt x="4259344" y="2337848"/>
                  <a:pt x="4185501" y="2413262"/>
                </a:cubicBezTo>
              </a:path>
            </a:pathLst>
          </a:custGeom>
          <a:noFill/>
          <a:ln w="158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4E20C9F-28A3-B728-9E0E-08D8BDFCC09C}"/>
              </a:ext>
            </a:extLst>
          </p:cNvPr>
          <p:cNvGrpSpPr>
            <a:grpSpLocks noChangeAspect="1"/>
          </p:cNvGrpSpPr>
          <p:nvPr/>
        </p:nvGrpSpPr>
        <p:grpSpPr>
          <a:xfrm>
            <a:off x="7019883" y="3683763"/>
            <a:ext cx="1719454" cy="1152000"/>
            <a:chOff x="2412311" y="3339167"/>
            <a:chExt cx="1092791" cy="732149"/>
          </a:xfrm>
          <a:solidFill>
            <a:srgbClr val="5AC3B0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93745D-2D7B-E8B4-D68E-2CA838FDBBDE}"/>
                </a:ext>
              </a:extLst>
            </p:cNvPr>
            <p:cNvSpPr/>
            <p:nvPr/>
          </p:nvSpPr>
          <p:spPr>
            <a:xfrm>
              <a:off x="2412311" y="3429000"/>
              <a:ext cx="1092791" cy="55248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nl-NL" sz="2000" dirty="0" err="1"/>
                <a:t>Lambda</a:t>
              </a:r>
              <a:r>
                <a:rPr lang="nl-NL" dirty="0"/>
                <a:t>	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173DC6-2535-02D6-6D88-25D07C435970}"/>
                </a:ext>
              </a:extLst>
            </p:cNvPr>
            <p:cNvSpPr/>
            <p:nvPr/>
          </p:nvSpPr>
          <p:spPr>
            <a:xfrm>
              <a:off x="2674133" y="3339167"/>
              <a:ext cx="192794" cy="1279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87CBF-1044-E826-BC01-A0BDE676D46F}"/>
                </a:ext>
              </a:extLst>
            </p:cNvPr>
            <p:cNvSpPr/>
            <p:nvPr/>
          </p:nvSpPr>
          <p:spPr>
            <a:xfrm>
              <a:off x="3032352" y="3339167"/>
              <a:ext cx="192794" cy="1279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AFCB7FE-8537-BB6C-AADC-5DBB25ED2641}"/>
                </a:ext>
              </a:extLst>
            </p:cNvPr>
            <p:cNvSpPr/>
            <p:nvPr/>
          </p:nvSpPr>
          <p:spPr>
            <a:xfrm>
              <a:off x="2866927" y="3981483"/>
              <a:ext cx="192794" cy="898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nl-NL"/>
            </a:p>
          </p:txBody>
        </p:sp>
      </p:grpSp>
      <p:pic>
        <p:nvPicPr>
          <p:cNvPr id="25" name="Graphic 24" descr="Brain with solid fill">
            <a:extLst>
              <a:ext uri="{FF2B5EF4-FFF2-40B4-BE49-F238E27FC236}">
                <a16:creationId xmlns:a16="http://schemas.microsoft.com/office/drawing/2014/main" id="{2CA0EE2A-B22E-CC57-8C51-D1926D38D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511" y="3999869"/>
            <a:ext cx="519787" cy="519787"/>
          </a:xfrm>
          <a:prstGeom prst="rect">
            <a:avLst/>
          </a:prstGeom>
        </p:spPr>
      </p:pic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C6E84255-34F1-589F-7EB8-7917625B32C8}"/>
              </a:ext>
            </a:extLst>
          </p:cNvPr>
          <p:cNvSpPr/>
          <p:nvPr/>
        </p:nvSpPr>
        <p:spPr>
          <a:xfrm>
            <a:off x="2021640" y="134323"/>
            <a:ext cx="1543091" cy="1543091"/>
          </a:xfrm>
          <a:prstGeom prst="flowChartConnector">
            <a:avLst/>
          </a:prstGeom>
          <a:solidFill>
            <a:srgbClr val="20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6DA3D88-D6ED-2CEF-E4DD-A3A626046B67}"/>
              </a:ext>
            </a:extLst>
          </p:cNvPr>
          <p:cNvSpPr/>
          <p:nvPr/>
        </p:nvSpPr>
        <p:spPr>
          <a:xfrm>
            <a:off x="3845528" y="5190323"/>
            <a:ext cx="1556031" cy="15552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A68E7F7-34CB-6407-8BDE-938C69951F11}"/>
              </a:ext>
            </a:extLst>
          </p:cNvPr>
          <p:cNvSpPr/>
          <p:nvPr/>
        </p:nvSpPr>
        <p:spPr>
          <a:xfrm>
            <a:off x="6223009" y="5077550"/>
            <a:ext cx="1423375" cy="1423375"/>
          </a:xfrm>
          <a:prstGeom prst="flowChartConnector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2" name="Graphic 21" descr="Cloud with solid fill">
            <a:extLst>
              <a:ext uri="{FF2B5EF4-FFF2-40B4-BE49-F238E27FC236}">
                <a16:creationId xmlns:a16="http://schemas.microsoft.com/office/drawing/2014/main" id="{258AE87A-2441-6C92-8648-63D4707B1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1712" y="2052033"/>
            <a:ext cx="3063494" cy="3063494"/>
          </a:xfrm>
          <a:prstGeom prst="rect">
            <a:avLst/>
          </a:prstGeom>
        </p:spPr>
      </p:pic>
      <p:pic>
        <p:nvPicPr>
          <p:cNvPr id="33" name="Graphic 32" descr="Database with solid fill">
            <a:extLst>
              <a:ext uri="{FF2B5EF4-FFF2-40B4-BE49-F238E27FC236}">
                <a16:creationId xmlns:a16="http://schemas.microsoft.com/office/drawing/2014/main" id="{3BC2845B-EE03-5FB3-18BB-62809759F0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87297" y="394067"/>
            <a:ext cx="1258232" cy="111955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B9AF3F79-3B16-770C-B7B2-DB51A08F63DA}"/>
              </a:ext>
            </a:extLst>
          </p:cNvPr>
          <p:cNvGrpSpPr/>
          <p:nvPr/>
        </p:nvGrpSpPr>
        <p:grpSpPr>
          <a:xfrm>
            <a:off x="5497397" y="599220"/>
            <a:ext cx="914400" cy="914400"/>
            <a:chOff x="6052154" y="1405329"/>
            <a:chExt cx="612000" cy="612000"/>
          </a:xfrm>
        </p:grpSpPr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E1221B57-5567-6269-E0B3-E24616AB0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2154" y="1405329"/>
              <a:ext cx="612000" cy="612000"/>
            </a:xfrm>
            <a:prstGeom prst="flowChartConnector">
              <a:avLst/>
            </a:prstGeom>
            <a:noFill/>
            <a:ln w="38100">
              <a:solidFill>
                <a:srgbClr val="DE59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9" name="Flowchart: Connector 38">
              <a:extLst>
                <a:ext uri="{FF2B5EF4-FFF2-40B4-BE49-F238E27FC236}">
                  <a16:creationId xmlns:a16="http://schemas.microsoft.com/office/drawing/2014/main" id="{13A041A0-987C-A71A-555D-3CC0EE720FBC}"/>
                </a:ext>
              </a:extLst>
            </p:cNvPr>
            <p:cNvSpPr>
              <a:spLocks noChangeAspect="1"/>
            </p:cNvSpPr>
            <p:nvPr/>
          </p:nvSpPr>
          <p:spPr>
            <a:xfrm flipV="1">
              <a:off x="6232154" y="1585329"/>
              <a:ext cx="252000" cy="252000"/>
            </a:xfrm>
            <a:prstGeom prst="flowChartConnector">
              <a:avLst/>
            </a:prstGeom>
            <a:solidFill>
              <a:srgbClr val="20273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pic>
        <p:nvPicPr>
          <p:cNvPr id="43" name="Graphic 42" descr="Single gear with solid fill">
            <a:extLst>
              <a:ext uri="{FF2B5EF4-FFF2-40B4-BE49-F238E27FC236}">
                <a16:creationId xmlns:a16="http://schemas.microsoft.com/office/drawing/2014/main" id="{2EC2E36E-EDFB-FA51-2862-C1E255F9BA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55779" y="4091670"/>
            <a:ext cx="1069457" cy="1069457"/>
          </a:xfrm>
          <a:prstGeom prst="rect">
            <a:avLst/>
          </a:prstGeom>
        </p:spPr>
      </p:pic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1F6CAEB3-9DCD-B1C4-8271-FE678E6951C0}"/>
              </a:ext>
            </a:extLst>
          </p:cNvPr>
          <p:cNvSpPr>
            <a:spLocks noChangeAspect="1"/>
          </p:cNvSpPr>
          <p:nvPr/>
        </p:nvSpPr>
        <p:spPr>
          <a:xfrm>
            <a:off x="5190735" y="2713092"/>
            <a:ext cx="216000" cy="216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17B83BBC-D675-D284-0AE7-AD745CB899E6}"/>
              </a:ext>
            </a:extLst>
          </p:cNvPr>
          <p:cNvSpPr>
            <a:spLocks noChangeAspect="1"/>
          </p:cNvSpPr>
          <p:nvPr/>
        </p:nvSpPr>
        <p:spPr>
          <a:xfrm>
            <a:off x="5767346" y="4901683"/>
            <a:ext cx="288000" cy="288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78F8B6A1-1207-25B7-B181-DE1F4166E03A}"/>
              </a:ext>
            </a:extLst>
          </p:cNvPr>
          <p:cNvSpPr>
            <a:spLocks noChangeAspect="1"/>
          </p:cNvSpPr>
          <p:nvPr/>
        </p:nvSpPr>
        <p:spPr>
          <a:xfrm>
            <a:off x="8178499" y="5226950"/>
            <a:ext cx="216000" cy="216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BDDBAE23-9223-D36E-ED85-9FAFD281C1DD}"/>
              </a:ext>
            </a:extLst>
          </p:cNvPr>
          <p:cNvSpPr>
            <a:spLocks noChangeAspect="1"/>
          </p:cNvSpPr>
          <p:nvPr/>
        </p:nvSpPr>
        <p:spPr>
          <a:xfrm>
            <a:off x="5930744" y="6073750"/>
            <a:ext cx="144000" cy="144000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ED10AE9F-6695-0250-CC4E-BFED715ACD5E}"/>
              </a:ext>
            </a:extLst>
          </p:cNvPr>
          <p:cNvSpPr>
            <a:spLocks noChangeAspect="1"/>
          </p:cNvSpPr>
          <p:nvPr/>
        </p:nvSpPr>
        <p:spPr>
          <a:xfrm>
            <a:off x="3811281" y="5547416"/>
            <a:ext cx="180000" cy="180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0A227A0F-3800-2DE3-E62D-470B66E9DF3A}"/>
              </a:ext>
            </a:extLst>
          </p:cNvPr>
          <p:cNvSpPr>
            <a:spLocks noChangeAspect="1"/>
          </p:cNvSpPr>
          <p:nvPr/>
        </p:nvSpPr>
        <p:spPr>
          <a:xfrm>
            <a:off x="2823037" y="4276364"/>
            <a:ext cx="324000" cy="324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206FE4E9-9758-78C0-E11C-9EF32B4ABBF6}"/>
              </a:ext>
            </a:extLst>
          </p:cNvPr>
          <p:cNvSpPr>
            <a:spLocks noChangeAspect="1"/>
          </p:cNvSpPr>
          <p:nvPr/>
        </p:nvSpPr>
        <p:spPr>
          <a:xfrm>
            <a:off x="7248924" y="3244136"/>
            <a:ext cx="216000" cy="216000"/>
          </a:xfrm>
          <a:prstGeom prst="flowChartConnector">
            <a:avLst/>
          </a:prstGeom>
          <a:solidFill>
            <a:srgbClr val="F7CD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46A19197-E69B-282D-65F3-65EFE6E38489}"/>
              </a:ext>
            </a:extLst>
          </p:cNvPr>
          <p:cNvSpPr>
            <a:spLocks noChangeAspect="1"/>
          </p:cNvSpPr>
          <p:nvPr/>
        </p:nvSpPr>
        <p:spPr>
          <a:xfrm>
            <a:off x="5748490" y="1677711"/>
            <a:ext cx="191969" cy="191969"/>
          </a:xfrm>
          <a:prstGeom prst="flowChartConnector">
            <a:avLst/>
          </a:prstGeom>
          <a:solidFill>
            <a:srgbClr val="2027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5238D840-0E8B-13AF-B956-49F63D6AF9E9}"/>
              </a:ext>
            </a:extLst>
          </p:cNvPr>
          <p:cNvSpPr>
            <a:spLocks noChangeAspect="1"/>
          </p:cNvSpPr>
          <p:nvPr/>
        </p:nvSpPr>
        <p:spPr>
          <a:xfrm>
            <a:off x="3041459" y="1356524"/>
            <a:ext cx="324000" cy="324000"/>
          </a:xfrm>
          <a:prstGeom prst="flowChartConnector">
            <a:avLst/>
          </a:prstGeom>
          <a:solidFill>
            <a:srgbClr val="5AC3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5639AF6-9E7E-10CE-C237-3C2640C007D7}"/>
              </a:ext>
            </a:extLst>
          </p:cNvPr>
          <p:cNvGrpSpPr/>
          <p:nvPr/>
        </p:nvGrpSpPr>
        <p:grpSpPr>
          <a:xfrm>
            <a:off x="8041672" y="394067"/>
            <a:ext cx="2158429" cy="2158429"/>
            <a:chOff x="8041672" y="394067"/>
            <a:chExt cx="2158429" cy="2158429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A7C11AEA-6E19-2A9E-2581-B12E1262E64A}"/>
                </a:ext>
              </a:extLst>
            </p:cNvPr>
            <p:cNvSpPr/>
            <p:nvPr/>
          </p:nvSpPr>
          <p:spPr>
            <a:xfrm>
              <a:off x="8041672" y="394067"/>
              <a:ext cx="2158429" cy="2158429"/>
            </a:xfrm>
            <a:prstGeom prst="flowChartConnector">
              <a:avLst/>
            </a:prstGeom>
            <a:solidFill>
              <a:srgbClr val="F7CD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B3784247-38F5-D988-AED8-C20BE3A37F82}"/>
                </a:ext>
              </a:extLst>
            </p:cNvPr>
            <p:cNvSpPr/>
            <p:nvPr/>
          </p:nvSpPr>
          <p:spPr>
            <a:xfrm>
              <a:off x="8262825" y="615220"/>
              <a:ext cx="1716123" cy="1716123"/>
            </a:xfrm>
            <a:prstGeom prst="flowChartConnector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62" name="Graphic 61" descr="Single gear with solid fill">
              <a:extLst>
                <a:ext uri="{FF2B5EF4-FFF2-40B4-BE49-F238E27FC236}">
                  <a16:creationId xmlns:a16="http://schemas.microsoft.com/office/drawing/2014/main" id="{48EA5401-DB5C-E311-F145-F0DF72562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306105" y="658500"/>
              <a:ext cx="1629563" cy="1629563"/>
            </a:xfrm>
            <a:prstGeom prst="rect">
              <a:avLst/>
            </a:prstGeom>
          </p:spPr>
        </p:pic>
      </p:grpSp>
      <p:pic>
        <p:nvPicPr>
          <p:cNvPr id="8" name="Graphic 7" descr="Cloud with solid fill">
            <a:extLst>
              <a:ext uri="{FF2B5EF4-FFF2-40B4-BE49-F238E27FC236}">
                <a16:creationId xmlns:a16="http://schemas.microsoft.com/office/drawing/2014/main" id="{64FE5704-8C90-D44B-E0AD-D70A18D534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34696" y="-323511"/>
            <a:ext cx="2158429" cy="215842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56EBC13F-B39B-CD10-AB93-3B97A17593DD}"/>
              </a:ext>
            </a:extLst>
          </p:cNvPr>
          <p:cNvSpPr>
            <a:spLocks noChangeAspect="1"/>
          </p:cNvSpPr>
          <p:nvPr/>
        </p:nvSpPr>
        <p:spPr>
          <a:xfrm>
            <a:off x="8916750" y="2451564"/>
            <a:ext cx="348087" cy="348087"/>
          </a:xfrm>
          <a:prstGeom prst="flowChartConnector">
            <a:avLst/>
          </a:prstGeom>
          <a:solidFill>
            <a:srgbClr val="5AC3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6" name="Graphic 75" descr="Gauge with solid fill">
            <a:extLst>
              <a:ext uri="{FF2B5EF4-FFF2-40B4-BE49-F238E27FC236}">
                <a16:creationId xmlns:a16="http://schemas.microsoft.com/office/drawing/2014/main" id="{C93E0995-DC4D-6720-84A5-28A5F67020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11855" y="4958798"/>
            <a:ext cx="1423375" cy="1423375"/>
          </a:xfrm>
          <a:prstGeom prst="rect">
            <a:avLst/>
          </a:prstGeom>
        </p:spPr>
      </p:pic>
      <p:grpSp>
        <p:nvGrpSpPr>
          <p:cNvPr id="79" name="Graphic 77" descr="Bar chart with solid fill">
            <a:extLst>
              <a:ext uri="{FF2B5EF4-FFF2-40B4-BE49-F238E27FC236}">
                <a16:creationId xmlns:a16="http://schemas.microsoft.com/office/drawing/2014/main" id="{3E13AB64-4B3E-CDA7-83E3-73C8C0255850}"/>
              </a:ext>
            </a:extLst>
          </p:cNvPr>
          <p:cNvGrpSpPr/>
          <p:nvPr/>
        </p:nvGrpSpPr>
        <p:grpSpPr>
          <a:xfrm>
            <a:off x="6512806" y="5363752"/>
            <a:ext cx="796527" cy="773371"/>
            <a:chOff x="10622842" y="4511913"/>
            <a:chExt cx="533400" cy="533400"/>
          </a:xfrm>
          <a:solidFill>
            <a:srgbClr val="DE5935"/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9AB6004-1D5B-15A9-090A-A9791A848024}"/>
                </a:ext>
              </a:extLst>
            </p:cNvPr>
            <p:cNvSpPr/>
            <p:nvPr/>
          </p:nvSpPr>
          <p:spPr>
            <a:xfrm>
              <a:off x="11051467" y="4711938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DFDA65-E62E-9A46-6DCC-FE25C2EBB95D}"/>
                </a:ext>
              </a:extLst>
            </p:cNvPr>
            <p:cNvSpPr/>
            <p:nvPr/>
          </p:nvSpPr>
          <p:spPr>
            <a:xfrm>
              <a:off x="10908592" y="4511913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38AA8C6-CA3C-89D8-7E2C-200297C3B613}"/>
                </a:ext>
              </a:extLst>
            </p:cNvPr>
            <p:cNvSpPr/>
            <p:nvPr/>
          </p:nvSpPr>
          <p:spPr>
            <a:xfrm>
              <a:off x="10765717" y="4711938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2170261-F903-EBFA-75C6-0B86B54A270B}"/>
                </a:ext>
              </a:extLst>
            </p:cNvPr>
            <p:cNvSpPr/>
            <p:nvPr/>
          </p:nvSpPr>
          <p:spPr>
            <a:xfrm>
              <a:off x="10622842" y="4873863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NL"/>
            </a:p>
          </p:txBody>
        </p:sp>
      </p:grpSp>
      <p:grpSp>
        <p:nvGrpSpPr>
          <p:cNvPr id="89" name="Graphic 87">
            <a:extLst>
              <a:ext uri="{FF2B5EF4-FFF2-40B4-BE49-F238E27FC236}">
                <a16:creationId xmlns:a16="http://schemas.microsoft.com/office/drawing/2014/main" id="{45EBCD8F-1B4C-E602-C2CF-48787018D5F2}"/>
              </a:ext>
            </a:extLst>
          </p:cNvPr>
          <p:cNvGrpSpPr/>
          <p:nvPr/>
        </p:nvGrpSpPr>
        <p:grpSpPr>
          <a:xfrm>
            <a:off x="2977290" y="2987129"/>
            <a:ext cx="1524886" cy="1157683"/>
            <a:chOff x="2977290" y="2987129"/>
            <a:chExt cx="1524886" cy="1157683"/>
          </a:xfrm>
        </p:grpSpPr>
        <p:grpSp>
          <p:nvGrpSpPr>
            <p:cNvPr id="90" name="Graphic 87">
              <a:extLst>
                <a:ext uri="{FF2B5EF4-FFF2-40B4-BE49-F238E27FC236}">
                  <a16:creationId xmlns:a16="http://schemas.microsoft.com/office/drawing/2014/main" id="{22A2C30E-142B-75C9-715E-73646BA9EC51}"/>
                </a:ext>
              </a:extLst>
            </p:cNvPr>
            <p:cNvGrpSpPr/>
            <p:nvPr/>
          </p:nvGrpSpPr>
          <p:grpSpPr>
            <a:xfrm>
              <a:off x="2977290" y="3160579"/>
              <a:ext cx="1524886" cy="984234"/>
              <a:chOff x="2977290" y="3160579"/>
              <a:chExt cx="1524886" cy="984234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E22A7C0-55A3-ADB9-01B7-CF581DE3B3D4}"/>
                  </a:ext>
                </a:extLst>
              </p:cNvPr>
              <p:cNvSpPr/>
              <p:nvPr/>
            </p:nvSpPr>
            <p:spPr>
              <a:xfrm>
                <a:off x="2977290" y="3961994"/>
                <a:ext cx="1524886" cy="182818"/>
              </a:xfrm>
              <a:custGeom>
                <a:avLst/>
                <a:gdLst>
                  <a:gd name="connsiteX0" fmla="*/ 1438439 w 1524886"/>
                  <a:gd name="connsiteY0" fmla="*/ 182689 h 182818"/>
                  <a:gd name="connsiteX1" fmla="*/ 1524766 w 1524886"/>
                  <a:gd name="connsiteY1" fmla="*/ 112593 h 182818"/>
                  <a:gd name="connsiteX2" fmla="*/ 1524766 w 1524886"/>
                  <a:gd name="connsiteY2" fmla="*/ 70005 h 182818"/>
                  <a:gd name="connsiteX3" fmla="*/ 1456502 w 1524886"/>
                  <a:gd name="connsiteY3" fmla="*/ 1434 h 182818"/>
                  <a:gd name="connsiteX4" fmla="*/ 1417439 w 1524886"/>
                  <a:gd name="connsiteY4" fmla="*/ 51794 h 182818"/>
                  <a:gd name="connsiteX5" fmla="*/ 1325417 w 1524886"/>
                  <a:gd name="connsiteY5" fmla="*/ 76667 h 182818"/>
                  <a:gd name="connsiteX6" fmla="*/ 1259611 w 1524886"/>
                  <a:gd name="connsiteY6" fmla="*/ 76667 h 182818"/>
                  <a:gd name="connsiteX7" fmla="*/ 1167618 w 1524886"/>
                  <a:gd name="connsiteY7" fmla="*/ 51794 h 182818"/>
                  <a:gd name="connsiteX8" fmla="*/ 1128152 w 1524886"/>
                  <a:gd name="connsiteY8" fmla="*/ -130 h 182818"/>
                  <a:gd name="connsiteX9" fmla="*/ 1099284 w 1524886"/>
                  <a:gd name="connsiteY9" fmla="*/ -130 h 182818"/>
                  <a:gd name="connsiteX10" fmla="*/ 1059865 w 1524886"/>
                  <a:gd name="connsiteY10" fmla="*/ 51794 h 182818"/>
                  <a:gd name="connsiteX11" fmla="*/ 967849 w 1524886"/>
                  <a:gd name="connsiteY11" fmla="*/ 76667 h 182818"/>
                  <a:gd name="connsiteX12" fmla="*/ 902037 w 1524886"/>
                  <a:gd name="connsiteY12" fmla="*/ 76667 h 182818"/>
                  <a:gd name="connsiteX13" fmla="*/ 810021 w 1524886"/>
                  <a:gd name="connsiteY13" fmla="*/ 51794 h 182818"/>
                  <a:gd name="connsiteX14" fmla="*/ 770602 w 1524886"/>
                  <a:gd name="connsiteY14" fmla="*/ -130 h 182818"/>
                  <a:gd name="connsiteX15" fmla="*/ 741710 w 1524886"/>
                  <a:gd name="connsiteY15" fmla="*/ -130 h 182818"/>
                  <a:gd name="connsiteX16" fmla="*/ 702262 w 1524886"/>
                  <a:gd name="connsiteY16" fmla="*/ 51794 h 182818"/>
                  <a:gd name="connsiteX17" fmla="*/ 610269 w 1524886"/>
                  <a:gd name="connsiteY17" fmla="*/ 76667 h 182818"/>
                  <a:gd name="connsiteX18" fmla="*/ 544463 w 1524886"/>
                  <a:gd name="connsiteY18" fmla="*/ 76667 h 182818"/>
                  <a:gd name="connsiteX19" fmla="*/ 452441 w 1524886"/>
                  <a:gd name="connsiteY19" fmla="*/ 51794 h 182818"/>
                  <a:gd name="connsiteX20" fmla="*/ 412999 w 1524886"/>
                  <a:gd name="connsiteY20" fmla="*/ -130 h 182818"/>
                  <a:gd name="connsiteX21" fmla="*/ 396451 w 1524886"/>
                  <a:gd name="connsiteY21" fmla="*/ -130 h 182818"/>
                  <a:gd name="connsiteX22" fmla="*/ 357003 w 1524886"/>
                  <a:gd name="connsiteY22" fmla="*/ 51794 h 182818"/>
                  <a:gd name="connsiteX23" fmla="*/ 265010 w 1524886"/>
                  <a:gd name="connsiteY23" fmla="*/ 76667 h 182818"/>
                  <a:gd name="connsiteX24" fmla="*/ 199204 w 1524886"/>
                  <a:gd name="connsiteY24" fmla="*/ 76667 h 182818"/>
                  <a:gd name="connsiteX25" fmla="*/ 107211 w 1524886"/>
                  <a:gd name="connsiteY25" fmla="*/ 51794 h 182818"/>
                  <a:gd name="connsiteX26" fmla="*/ 68118 w 1524886"/>
                  <a:gd name="connsiteY26" fmla="*/ 1434 h 182818"/>
                  <a:gd name="connsiteX27" fmla="*/ -121 w 1524886"/>
                  <a:gd name="connsiteY27" fmla="*/ 70005 h 182818"/>
                  <a:gd name="connsiteX28" fmla="*/ -121 w 1524886"/>
                  <a:gd name="connsiteY28" fmla="*/ 112593 h 182818"/>
                  <a:gd name="connsiteX29" fmla="*/ 86182 w 1524886"/>
                  <a:gd name="connsiteY29" fmla="*/ 182689 h 182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524886" h="182818">
                    <a:moveTo>
                      <a:pt x="1438439" y="182689"/>
                    </a:moveTo>
                    <a:cubicBezTo>
                      <a:pt x="1486081" y="182689"/>
                      <a:pt x="1524766" y="151323"/>
                      <a:pt x="1524766" y="112593"/>
                    </a:cubicBezTo>
                    <a:lnTo>
                      <a:pt x="1524766" y="70005"/>
                    </a:lnTo>
                    <a:cubicBezTo>
                      <a:pt x="1524766" y="36292"/>
                      <a:pt x="1495465" y="8216"/>
                      <a:pt x="1456502" y="1434"/>
                    </a:cubicBezTo>
                    <a:cubicBezTo>
                      <a:pt x="1451541" y="21578"/>
                      <a:pt x="1437018" y="39216"/>
                      <a:pt x="1417439" y="51794"/>
                    </a:cubicBezTo>
                    <a:cubicBezTo>
                      <a:pt x="1392999" y="67538"/>
                      <a:pt x="1360662" y="76624"/>
                      <a:pt x="1325417" y="76667"/>
                    </a:cubicBezTo>
                    <a:lnTo>
                      <a:pt x="1259611" y="76667"/>
                    </a:lnTo>
                    <a:cubicBezTo>
                      <a:pt x="1224366" y="76629"/>
                      <a:pt x="1192005" y="67542"/>
                      <a:pt x="1167618" y="51794"/>
                    </a:cubicBezTo>
                    <a:cubicBezTo>
                      <a:pt x="1147477" y="38841"/>
                      <a:pt x="1132729" y="20674"/>
                      <a:pt x="1128152" y="-130"/>
                    </a:cubicBezTo>
                    <a:lnTo>
                      <a:pt x="1099284" y="-130"/>
                    </a:lnTo>
                    <a:cubicBezTo>
                      <a:pt x="1094731" y="20674"/>
                      <a:pt x="1079954" y="38884"/>
                      <a:pt x="1059865" y="51794"/>
                    </a:cubicBezTo>
                    <a:cubicBezTo>
                      <a:pt x="1035426" y="67499"/>
                      <a:pt x="1003064" y="76667"/>
                      <a:pt x="967849" y="76667"/>
                    </a:cubicBezTo>
                    <a:lnTo>
                      <a:pt x="902037" y="76667"/>
                    </a:lnTo>
                    <a:cubicBezTo>
                      <a:pt x="866792" y="76667"/>
                      <a:pt x="834437" y="67499"/>
                      <a:pt x="810021" y="51794"/>
                    </a:cubicBezTo>
                    <a:cubicBezTo>
                      <a:pt x="789932" y="38884"/>
                      <a:pt x="775131" y="20674"/>
                      <a:pt x="770602" y="-130"/>
                    </a:cubicBezTo>
                    <a:lnTo>
                      <a:pt x="741710" y="-130"/>
                    </a:lnTo>
                    <a:cubicBezTo>
                      <a:pt x="737128" y="20674"/>
                      <a:pt x="722380" y="38841"/>
                      <a:pt x="702262" y="51794"/>
                    </a:cubicBezTo>
                    <a:cubicBezTo>
                      <a:pt x="677846" y="67538"/>
                      <a:pt x="645514" y="76624"/>
                      <a:pt x="610269" y="76667"/>
                    </a:cubicBezTo>
                    <a:lnTo>
                      <a:pt x="544463" y="76667"/>
                    </a:lnTo>
                    <a:cubicBezTo>
                      <a:pt x="509218" y="76629"/>
                      <a:pt x="476857" y="67542"/>
                      <a:pt x="452441" y="51794"/>
                    </a:cubicBezTo>
                    <a:cubicBezTo>
                      <a:pt x="432323" y="38841"/>
                      <a:pt x="417575" y="20674"/>
                      <a:pt x="412999" y="-130"/>
                    </a:cubicBezTo>
                    <a:lnTo>
                      <a:pt x="396451" y="-130"/>
                    </a:lnTo>
                    <a:cubicBezTo>
                      <a:pt x="391868" y="20674"/>
                      <a:pt x="377120" y="38841"/>
                      <a:pt x="357003" y="51794"/>
                    </a:cubicBezTo>
                    <a:cubicBezTo>
                      <a:pt x="332587" y="67499"/>
                      <a:pt x="300225" y="76667"/>
                      <a:pt x="265010" y="76667"/>
                    </a:cubicBezTo>
                    <a:lnTo>
                      <a:pt x="199204" y="76667"/>
                    </a:lnTo>
                    <a:cubicBezTo>
                      <a:pt x="163936" y="76667"/>
                      <a:pt x="131598" y="67499"/>
                      <a:pt x="107211" y="51794"/>
                    </a:cubicBezTo>
                    <a:cubicBezTo>
                      <a:pt x="87603" y="39173"/>
                      <a:pt x="73080" y="21578"/>
                      <a:pt x="68118" y="1434"/>
                    </a:cubicBezTo>
                    <a:cubicBezTo>
                      <a:pt x="29132" y="8216"/>
                      <a:pt x="-121" y="36297"/>
                      <a:pt x="-121" y="70005"/>
                    </a:cubicBezTo>
                    <a:lnTo>
                      <a:pt x="-121" y="112593"/>
                    </a:lnTo>
                    <a:cubicBezTo>
                      <a:pt x="-121" y="151318"/>
                      <a:pt x="38516" y="182689"/>
                      <a:pt x="86182" y="182689"/>
                    </a:cubicBezTo>
                  </a:path>
                </a:pathLst>
              </a:custGeom>
              <a:solidFill>
                <a:srgbClr val="DE5935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171382F-82A8-6D3A-9665-088914E187D5}"/>
                  </a:ext>
                </a:extLst>
              </p:cNvPr>
              <p:cNvSpPr/>
              <p:nvPr/>
            </p:nvSpPr>
            <p:spPr>
              <a:xfrm>
                <a:off x="4128636" y="3160579"/>
                <a:ext cx="282590" cy="858188"/>
              </a:xfrm>
              <a:custGeom>
                <a:avLst/>
                <a:gdLst>
                  <a:gd name="connsiteX0" fmla="*/ 108271 w 282590"/>
                  <a:gd name="connsiteY0" fmla="*/ 858058 h 858188"/>
                  <a:gd name="connsiteX1" fmla="*/ -121 w 282590"/>
                  <a:gd name="connsiteY1" fmla="*/ 787924 h 858188"/>
                  <a:gd name="connsiteX2" fmla="*/ -121 w 282590"/>
                  <a:gd name="connsiteY2" fmla="*/ 70005 h 858188"/>
                  <a:gd name="connsiteX3" fmla="*/ 108271 w 282590"/>
                  <a:gd name="connsiteY3" fmla="*/ -130 h 858188"/>
                  <a:gd name="connsiteX4" fmla="*/ 174077 w 282590"/>
                  <a:gd name="connsiteY4" fmla="*/ -130 h 858188"/>
                  <a:gd name="connsiteX5" fmla="*/ 282470 w 282590"/>
                  <a:gd name="connsiteY5" fmla="*/ 70005 h 858188"/>
                  <a:gd name="connsiteX6" fmla="*/ 282470 w 282590"/>
                  <a:gd name="connsiteY6" fmla="*/ 787924 h 858188"/>
                  <a:gd name="connsiteX7" fmla="*/ 174077 w 282590"/>
                  <a:gd name="connsiteY7" fmla="*/ 858058 h 858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590" h="858188">
                    <a:moveTo>
                      <a:pt x="108271" y="858058"/>
                    </a:moveTo>
                    <a:cubicBezTo>
                      <a:pt x="48409" y="858058"/>
                      <a:pt x="-121" y="826692"/>
                      <a:pt x="-121" y="787924"/>
                    </a:cubicBezTo>
                    <a:lnTo>
                      <a:pt x="-121" y="70005"/>
                    </a:lnTo>
                    <a:cubicBezTo>
                      <a:pt x="-121" y="31280"/>
                      <a:pt x="48403" y="-130"/>
                      <a:pt x="108271" y="-130"/>
                    </a:cubicBezTo>
                    <a:lnTo>
                      <a:pt x="174077" y="-130"/>
                    </a:lnTo>
                    <a:cubicBezTo>
                      <a:pt x="233969" y="-130"/>
                      <a:pt x="282470" y="31275"/>
                      <a:pt x="282470" y="70005"/>
                    </a:cubicBezTo>
                    <a:lnTo>
                      <a:pt x="282470" y="787924"/>
                    </a:lnTo>
                    <a:cubicBezTo>
                      <a:pt x="282470" y="826692"/>
                      <a:pt x="233969" y="858058"/>
                      <a:pt x="174077" y="858058"/>
                    </a:cubicBezTo>
                    <a:close/>
                  </a:path>
                </a:pathLst>
              </a:custGeom>
              <a:solidFill>
                <a:srgbClr val="202730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FFE7C27-9FCA-BCDC-7366-7548AB4B158E}"/>
                  </a:ext>
                </a:extLst>
              </p:cNvPr>
              <p:cNvSpPr/>
              <p:nvPr/>
            </p:nvSpPr>
            <p:spPr>
              <a:xfrm>
                <a:off x="3771056" y="3426067"/>
                <a:ext cx="282590" cy="592699"/>
              </a:xfrm>
              <a:custGeom>
                <a:avLst/>
                <a:gdLst>
                  <a:gd name="connsiteX0" fmla="*/ 108295 w 282590"/>
                  <a:gd name="connsiteY0" fmla="*/ 592570 h 592699"/>
                  <a:gd name="connsiteX1" fmla="*/ -121 w 282590"/>
                  <a:gd name="connsiteY1" fmla="*/ 522435 h 592699"/>
                  <a:gd name="connsiteX2" fmla="*/ -121 w 282590"/>
                  <a:gd name="connsiteY2" fmla="*/ 69967 h 592699"/>
                  <a:gd name="connsiteX3" fmla="*/ 108295 w 282590"/>
                  <a:gd name="connsiteY3" fmla="*/ -130 h 592699"/>
                  <a:gd name="connsiteX4" fmla="*/ 174077 w 282590"/>
                  <a:gd name="connsiteY4" fmla="*/ -130 h 592699"/>
                  <a:gd name="connsiteX5" fmla="*/ 282470 w 282590"/>
                  <a:gd name="connsiteY5" fmla="*/ 69967 h 592699"/>
                  <a:gd name="connsiteX6" fmla="*/ 282470 w 282590"/>
                  <a:gd name="connsiteY6" fmla="*/ 522435 h 592699"/>
                  <a:gd name="connsiteX7" fmla="*/ 174077 w 282590"/>
                  <a:gd name="connsiteY7" fmla="*/ 592570 h 592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590" h="592699">
                    <a:moveTo>
                      <a:pt x="108295" y="592570"/>
                    </a:moveTo>
                    <a:cubicBezTo>
                      <a:pt x="48409" y="592570"/>
                      <a:pt x="-121" y="561204"/>
                      <a:pt x="-121" y="522435"/>
                    </a:cubicBezTo>
                    <a:lnTo>
                      <a:pt x="-121" y="69967"/>
                    </a:lnTo>
                    <a:cubicBezTo>
                      <a:pt x="-121" y="31280"/>
                      <a:pt x="48409" y="-130"/>
                      <a:pt x="108295" y="-130"/>
                    </a:cubicBezTo>
                    <a:lnTo>
                      <a:pt x="174077" y="-130"/>
                    </a:lnTo>
                    <a:cubicBezTo>
                      <a:pt x="233939" y="-130"/>
                      <a:pt x="282470" y="31280"/>
                      <a:pt x="282470" y="69967"/>
                    </a:cubicBezTo>
                    <a:lnTo>
                      <a:pt x="282470" y="522435"/>
                    </a:lnTo>
                    <a:cubicBezTo>
                      <a:pt x="282470" y="561204"/>
                      <a:pt x="233939" y="592570"/>
                      <a:pt x="174077" y="592570"/>
                    </a:cubicBezTo>
                    <a:close/>
                  </a:path>
                </a:pathLst>
              </a:custGeom>
              <a:solidFill>
                <a:srgbClr val="5AC3B0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399672D-D5BC-33AA-9FC9-2485FADFB75A}"/>
                  </a:ext>
                </a:extLst>
              </p:cNvPr>
              <p:cNvSpPr/>
              <p:nvPr/>
            </p:nvSpPr>
            <p:spPr>
              <a:xfrm>
                <a:off x="3413453" y="3318361"/>
                <a:ext cx="282614" cy="700405"/>
              </a:xfrm>
              <a:custGeom>
                <a:avLst/>
                <a:gdLst>
                  <a:gd name="connsiteX0" fmla="*/ 108295 w 282614"/>
                  <a:gd name="connsiteY0" fmla="*/ 700276 h 700405"/>
                  <a:gd name="connsiteX1" fmla="*/ -121 w 282614"/>
                  <a:gd name="connsiteY1" fmla="*/ 630141 h 700405"/>
                  <a:gd name="connsiteX2" fmla="*/ -121 w 282614"/>
                  <a:gd name="connsiteY2" fmla="*/ 70005 h 700405"/>
                  <a:gd name="connsiteX3" fmla="*/ 108295 w 282614"/>
                  <a:gd name="connsiteY3" fmla="*/ -130 h 700405"/>
                  <a:gd name="connsiteX4" fmla="*/ 174101 w 282614"/>
                  <a:gd name="connsiteY4" fmla="*/ -130 h 700405"/>
                  <a:gd name="connsiteX5" fmla="*/ 282493 w 282614"/>
                  <a:gd name="connsiteY5" fmla="*/ 70005 h 700405"/>
                  <a:gd name="connsiteX6" fmla="*/ 282493 w 282614"/>
                  <a:gd name="connsiteY6" fmla="*/ 630141 h 700405"/>
                  <a:gd name="connsiteX7" fmla="*/ 174101 w 282614"/>
                  <a:gd name="connsiteY7" fmla="*/ 700276 h 700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614" h="700405">
                    <a:moveTo>
                      <a:pt x="108295" y="700276"/>
                    </a:moveTo>
                    <a:cubicBezTo>
                      <a:pt x="48433" y="700276"/>
                      <a:pt x="-121" y="668909"/>
                      <a:pt x="-121" y="630141"/>
                    </a:cubicBezTo>
                    <a:lnTo>
                      <a:pt x="-121" y="70005"/>
                    </a:lnTo>
                    <a:cubicBezTo>
                      <a:pt x="-121" y="31236"/>
                      <a:pt x="48433" y="-130"/>
                      <a:pt x="108295" y="-130"/>
                    </a:cubicBezTo>
                    <a:lnTo>
                      <a:pt x="174101" y="-130"/>
                    </a:lnTo>
                    <a:cubicBezTo>
                      <a:pt x="233963" y="-130"/>
                      <a:pt x="282493" y="31236"/>
                      <a:pt x="282493" y="70005"/>
                    </a:cubicBezTo>
                    <a:lnTo>
                      <a:pt x="282493" y="630141"/>
                    </a:lnTo>
                    <a:cubicBezTo>
                      <a:pt x="282493" y="668909"/>
                      <a:pt x="233969" y="700276"/>
                      <a:pt x="174101" y="700276"/>
                    </a:cubicBezTo>
                    <a:close/>
                  </a:path>
                </a:pathLst>
              </a:custGeom>
              <a:solidFill>
                <a:srgbClr val="F7CD46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E8B81C7-676E-7B3B-0CF3-BECD22AFE7E6}"/>
                  </a:ext>
                </a:extLst>
              </p:cNvPr>
              <p:cNvSpPr/>
              <p:nvPr/>
            </p:nvSpPr>
            <p:spPr>
              <a:xfrm>
                <a:off x="3068247" y="3514543"/>
                <a:ext cx="282584" cy="504223"/>
              </a:xfrm>
              <a:custGeom>
                <a:avLst/>
                <a:gdLst>
                  <a:gd name="connsiteX0" fmla="*/ 108241 w 282584"/>
                  <a:gd name="connsiteY0" fmla="*/ 504094 h 504223"/>
                  <a:gd name="connsiteX1" fmla="*/ -121 w 282584"/>
                  <a:gd name="connsiteY1" fmla="*/ 433960 h 504223"/>
                  <a:gd name="connsiteX2" fmla="*/ -121 w 282584"/>
                  <a:gd name="connsiteY2" fmla="*/ 70005 h 504223"/>
                  <a:gd name="connsiteX3" fmla="*/ 108241 w 282584"/>
                  <a:gd name="connsiteY3" fmla="*/ -130 h 504223"/>
                  <a:gd name="connsiteX4" fmla="*/ 174048 w 282584"/>
                  <a:gd name="connsiteY4" fmla="*/ -130 h 504223"/>
                  <a:gd name="connsiteX5" fmla="*/ 282464 w 282584"/>
                  <a:gd name="connsiteY5" fmla="*/ 70005 h 504223"/>
                  <a:gd name="connsiteX6" fmla="*/ 282464 w 282584"/>
                  <a:gd name="connsiteY6" fmla="*/ 433960 h 504223"/>
                  <a:gd name="connsiteX7" fmla="*/ 174048 w 282584"/>
                  <a:gd name="connsiteY7" fmla="*/ 504094 h 50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2584" h="504223">
                    <a:moveTo>
                      <a:pt x="108241" y="504094"/>
                    </a:moveTo>
                    <a:cubicBezTo>
                      <a:pt x="48379" y="504094"/>
                      <a:pt x="-121" y="472728"/>
                      <a:pt x="-121" y="433960"/>
                    </a:cubicBezTo>
                    <a:lnTo>
                      <a:pt x="-121" y="70005"/>
                    </a:lnTo>
                    <a:cubicBezTo>
                      <a:pt x="-121" y="31280"/>
                      <a:pt x="48379" y="-130"/>
                      <a:pt x="108241" y="-130"/>
                    </a:cubicBezTo>
                    <a:lnTo>
                      <a:pt x="174048" y="-130"/>
                    </a:lnTo>
                    <a:cubicBezTo>
                      <a:pt x="233910" y="-130"/>
                      <a:pt x="282464" y="31280"/>
                      <a:pt x="282464" y="70005"/>
                    </a:cubicBezTo>
                    <a:lnTo>
                      <a:pt x="282464" y="433960"/>
                    </a:lnTo>
                    <a:cubicBezTo>
                      <a:pt x="282464" y="472728"/>
                      <a:pt x="233910" y="504094"/>
                      <a:pt x="174048" y="504094"/>
                    </a:cubicBezTo>
                    <a:close/>
                  </a:path>
                </a:pathLst>
              </a:custGeom>
              <a:solidFill>
                <a:srgbClr val="DE5935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  <p:grpSp>
          <p:nvGrpSpPr>
            <p:cNvPr id="96" name="Graphic 87">
              <a:extLst>
                <a:ext uri="{FF2B5EF4-FFF2-40B4-BE49-F238E27FC236}">
                  <a16:creationId xmlns:a16="http://schemas.microsoft.com/office/drawing/2014/main" id="{91C03DE1-1691-7E31-66C4-F701C64FD1D4}"/>
                </a:ext>
              </a:extLst>
            </p:cNvPr>
            <p:cNvGrpSpPr/>
            <p:nvPr/>
          </p:nvGrpSpPr>
          <p:grpSpPr>
            <a:xfrm>
              <a:off x="3092006" y="2987129"/>
              <a:ext cx="1221100" cy="499413"/>
              <a:chOff x="3092006" y="2987129"/>
              <a:chExt cx="1221100" cy="499413"/>
            </a:xfrm>
          </p:grpSpPr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D581E268-E18D-9CB9-3697-A4E03C6A612A}"/>
                  </a:ext>
                </a:extLst>
              </p:cNvPr>
              <p:cNvSpPr/>
              <p:nvPr/>
            </p:nvSpPr>
            <p:spPr>
              <a:xfrm>
                <a:off x="3110928" y="3211675"/>
                <a:ext cx="427334" cy="260274"/>
              </a:xfrm>
              <a:custGeom>
                <a:avLst/>
                <a:gdLst>
                  <a:gd name="connsiteX0" fmla="*/ -121 w 427334"/>
                  <a:gd name="connsiteY0" fmla="*/ 241521 h 260274"/>
                  <a:gd name="connsiteX1" fmla="*/ 411578 w 427334"/>
                  <a:gd name="connsiteY1" fmla="*/ -130 h 260274"/>
                  <a:gd name="connsiteX2" fmla="*/ 427214 w 427334"/>
                  <a:gd name="connsiteY2" fmla="*/ 18456 h 260274"/>
                  <a:gd name="connsiteX3" fmla="*/ 15515 w 427334"/>
                  <a:gd name="connsiteY3" fmla="*/ 260145 h 260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7334" h="260274">
                    <a:moveTo>
                      <a:pt x="-121" y="241521"/>
                    </a:moveTo>
                    <a:lnTo>
                      <a:pt x="411578" y="-130"/>
                    </a:lnTo>
                    <a:lnTo>
                      <a:pt x="427214" y="18456"/>
                    </a:lnTo>
                    <a:lnTo>
                      <a:pt x="15515" y="260145"/>
                    </a:lnTo>
                    <a:close/>
                  </a:path>
                </a:pathLst>
              </a:custGeom>
              <a:solidFill>
                <a:srgbClr val="B93F3F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7A90AEC-224C-52DD-4608-B9AF6F7E97EA}"/>
                  </a:ext>
                </a:extLst>
              </p:cNvPr>
              <p:cNvSpPr/>
              <p:nvPr/>
            </p:nvSpPr>
            <p:spPr>
              <a:xfrm>
                <a:off x="3907458" y="3033089"/>
                <a:ext cx="351150" cy="303237"/>
              </a:xfrm>
              <a:custGeom>
                <a:avLst/>
                <a:gdLst>
                  <a:gd name="connsiteX0" fmla="*/ -121 w 351150"/>
                  <a:gd name="connsiteY0" fmla="*/ 287730 h 303237"/>
                  <a:gd name="connsiteX1" fmla="*/ 330710 w 351150"/>
                  <a:gd name="connsiteY1" fmla="*/ -130 h 303237"/>
                  <a:gd name="connsiteX2" fmla="*/ 351029 w 351150"/>
                  <a:gd name="connsiteY2" fmla="*/ 15205 h 303237"/>
                  <a:gd name="connsiteX3" fmla="*/ 20192 w 351150"/>
                  <a:gd name="connsiteY3" fmla="*/ 303108 h 303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150" h="303237">
                    <a:moveTo>
                      <a:pt x="-121" y="287730"/>
                    </a:moveTo>
                    <a:lnTo>
                      <a:pt x="330710" y="-130"/>
                    </a:lnTo>
                    <a:lnTo>
                      <a:pt x="351029" y="15205"/>
                    </a:lnTo>
                    <a:lnTo>
                      <a:pt x="20192" y="303108"/>
                    </a:lnTo>
                    <a:close/>
                  </a:path>
                </a:pathLst>
              </a:custGeom>
              <a:solidFill>
                <a:srgbClr val="C74444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621C79E-34F6-FFE2-DD45-2112AAE21926}"/>
                  </a:ext>
                </a:extLst>
              </p:cNvPr>
              <p:cNvSpPr/>
              <p:nvPr/>
            </p:nvSpPr>
            <p:spPr>
              <a:xfrm>
                <a:off x="3504688" y="3211266"/>
                <a:ext cx="438240" cy="137763"/>
              </a:xfrm>
              <a:custGeom>
                <a:avLst/>
                <a:gdLst>
                  <a:gd name="connsiteX0" fmla="*/ 9725 w 438240"/>
                  <a:gd name="connsiteY0" fmla="*/ -130 h 137763"/>
                  <a:gd name="connsiteX1" fmla="*/ 438119 w 438240"/>
                  <a:gd name="connsiteY1" fmla="*/ 116585 h 137763"/>
                  <a:gd name="connsiteX2" fmla="*/ 428250 w 438240"/>
                  <a:gd name="connsiteY2" fmla="*/ 137634 h 137763"/>
                  <a:gd name="connsiteX3" fmla="*/ -121 w 438240"/>
                  <a:gd name="connsiteY3" fmla="*/ 20919 h 137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240" h="137763">
                    <a:moveTo>
                      <a:pt x="9725" y="-130"/>
                    </a:moveTo>
                    <a:lnTo>
                      <a:pt x="438119" y="116585"/>
                    </a:lnTo>
                    <a:lnTo>
                      <a:pt x="428250" y="137634"/>
                    </a:lnTo>
                    <a:lnTo>
                      <a:pt x="-121" y="20919"/>
                    </a:lnTo>
                    <a:close/>
                  </a:path>
                </a:pathLst>
              </a:custGeom>
              <a:solidFill>
                <a:srgbClr val="C64040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DF9CE17-618E-0F04-2EA8-BBCBE20C382B}"/>
                  </a:ext>
                </a:extLst>
              </p:cNvPr>
              <p:cNvSpPr/>
              <p:nvPr/>
            </p:nvSpPr>
            <p:spPr>
              <a:xfrm>
                <a:off x="3092006" y="3433143"/>
                <a:ext cx="65776" cy="53400"/>
              </a:xfrm>
              <a:custGeom>
                <a:avLst/>
                <a:gdLst>
                  <a:gd name="connsiteX0" fmla="*/ 65655 w 65776"/>
                  <a:gd name="connsiteY0" fmla="*/ 26551 h 53400"/>
                  <a:gd name="connsiteX1" fmla="*/ 32767 w 65776"/>
                  <a:gd name="connsiteY1" fmla="*/ 53271 h 53400"/>
                  <a:gd name="connsiteX2" fmla="*/ -121 w 65776"/>
                  <a:gd name="connsiteY2" fmla="*/ 26551 h 53400"/>
                  <a:gd name="connsiteX3" fmla="*/ 32767 w 65776"/>
                  <a:gd name="connsiteY3" fmla="*/ -130 h 53400"/>
                  <a:gd name="connsiteX4" fmla="*/ 65655 w 65776"/>
                  <a:gd name="connsiteY4" fmla="*/ 26551 h 5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76" h="53400">
                    <a:moveTo>
                      <a:pt x="65655" y="26551"/>
                    </a:moveTo>
                    <a:cubicBezTo>
                      <a:pt x="65655" y="41309"/>
                      <a:pt x="50907" y="53271"/>
                      <a:pt x="32767" y="53271"/>
                    </a:cubicBezTo>
                    <a:cubicBezTo>
                      <a:pt x="14603" y="53271"/>
                      <a:pt x="-121" y="41309"/>
                      <a:pt x="-121" y="26551"/>
                    </a:cubicBezTo>
                    <a:cubicBezTo>
                      <a:pt x="-121" y="11794"/>
                      <a:pt x="14603" y="-130"/>
                      <a:pt x="32767" y="-130"/>
                    </a:cubicBezTo>
                    <a:cubicBezTo>
                      <a:pt x="50907" y="-130"/>
                      <a:pt x="65655" y="11790"/>
                      <a:pt x="65655" y="26551"/>
                    </a:cubicBezTo>
                    <a:close/>
                  </a:path>
                </a:pathLst>
              </a:custGeom>
              <a:solidFill>
                <a:srgbClr val="59616A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DB4054E-832C-ADF8-F307-6B04BB53F35E}"/>
                  </a:ext>
                </a:extLst>
              </p:cNvPr>
              <p:cNvSpPr/>
              <p:nvPr/>
            </p:nvSpPr>
            <p:spPr>
              <a:xfrm>
                <a:off x="3486707" y="3200660"/>
                <a:ext cx="65776" cy="53400"/>
              </a:xfrm>
              <a:custGeom>
                <a:avLst/>
                <a:gdLst>
                  <a:gd name="connsiteX0" fmla="*/ 65655 w 65776"/>
                  <a:gd name="connsiteY0" fmla="*/ 26590 h 53400"/>
                  <a:gd name="connsiteX1" fmla="*/ 32767 w 65776"/>
                  <a:gd name="connsiteY1" fmla="*/ 53271 h 53400"/>
                  <a:gd name="connsiteX2" fmla="*/ -121 w 65776"/>
                  <a:gd name="connsiteY2" fmla="*/ 26590 h 53400"/>
                  <a:gd name="connsiteX3" fmla="*/ 32767 w 65776"/>
                  <a:gd name="connsiteY3" fmla="*/ -130 h 53400"/>
                  <a:gd name="connsiteX4" fmla="*/ 65655 w 65776"/>
                  <a:gd name="connsiteY4" fmla="*/ 26590 h 5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76" h="53400">
                    <a:moveTo>
                      <a:pt x="65655" y="26590"/>
                    </a:moveTo>
                    <a:cubicBezTo>
                      <a:pt x="65655" y="41309"/>
                      <a:pt x="50907" y="53271"/>
                      <a:pt x="32767" y="53271"/>
                    </a:cubicBezTo>
                    <a:cubicBezTo>
                      <a:pt x="14603" y="53271"/>
                      <a:pt x="-121" y="41309"/>
                      <a:pt x="-121" y="26590"/>
                    </a:cubicBezTo>
                    <a:cubicBezTo>
                      <a:pt x="-121" y="11833"/>
                      <a:pt x="14603" y="-130"/>
                      <a:pt x="32767" y="-130"/>
                    </a:cubicBezTo>
                    <a:cubicBezTo>
                      <a:pt x="50902" y="-130"/>
                      <a:pt x="65655" y="11833"/>
                      <a:pt x="65655" y="26590"/>
                    </a:cubicBezTo>
                    <a:close/>
                  </a:path>
                </a:pathLst>
              </a:custGeom>
              <a:solidFill>
                <a:srgbClr val="59616A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5652484-A8DD-8539-8D5B-1CCF20DD078D}"/>
                  </a:ext>
                </a:extLst>
              </p:cNvPr>
              <p:cNvSpPr/>
              <p:nvPr/>
            </p:nvSpPr>
            <p:spPr>
              <a:xfrm>
                <a:off x="3879751" y="3302089"/>
                <a:ext cx="65752" cy="53419"/>
              </a:xfrm>
              <a:custGeom>
                <a:avLst/>
                <a:gdLst>
                  <a:gd name="connsiteX0" fmla="*/ 65632 w 65752"/>
                  <a:gd name="connsiteY0" fmla="*/ 26580 h 53419"/>
                  <a:gd name="connsiteX1" fmla="*/ 32755 w 65752"/>
                  <a:gd name="connsiteY1" fmla="*/ 53290 h 53419"/>
                  <a:gd name="connsiteX2" fmla="*/ -121 w 65752"/>
                  <a:gd name="connsiteY2" fmla="*/ 26580 h 53419"/>
                  <a:gd name="connsiteX3" fmla="*/ 32755 w 65752"/>
                  <a:gd name="connsiteY3" fmla="*/ -130 h 53419"/>
                  <a:gd name="connsiteX4" fmla="*/ 65632 w 65752"/>
                  <a:gd name="connsiteY4" fmla="*/ 26580 h 53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52" h="53419">
                    <a:moveTo>
                      <a:pt x="65632" y="26580"/>
                    </a:moveTo>
                    <a:cubicBezTo>
                      <a:pt x="65632" y="41332"/>
                      <a:pt x="50912" y="53290"/>
                      <a:pt x="32755" y="53290"/>
                    </a:cubicBezTo>
                    <a:cubicBezTo>
                      <a:pt x="14598" y="53290"/>
                      <a:pt x="-121" y="41332"/>
                      <a:pt x="-121" y="26580"/>
                    </a:cubicBezTo>
                    <a:cubicBezTo>
                      <a:pt x="-121" y="11829"/>
                      <a:pt x="14598" y="-130"/>
                      <a:pt x="32755" y="-130"/>
                    </a:cubicBezTo>
                    <a:cubicBezTo>
                      <a:pt x="50912" y="-130"/>
                      <a:pt x="65632" y="11829"/>
                      <a:pt x="65632" y="26580"/>
                    </a:cubicBezTo>
                    <a:close/>
                  </a:path>
                </a:pathLst>
              </a:custGeom>
              <a:solidFill>
                <a:srgbClr val="59616A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FFB395A0-BB9C-21AF-63E8-717D033BD520}"/>
                  </a:ext>
                </a:extLst>
              </p:cNvPr>
              <p:cNvSpPr/>
              <p:nvPr/>
            </p:nvSpPr>
            <p:spPr>
              <a:xfrm>
                <a:off x="4177391" y="2987129"/>
                <a:ext cx="135715" cy="110875"/>
              </a:xfrm>
              <a:custGeom>
                <a:avLst/>
                <a:gdLst>
                  <a:gd name="connsiteX0" fmla="*/ -121 w 135715"/>
                  <a:gd name="connsiteY0" fmla="*/ 15537 h 110875"/>
                  <a:gd name="connsiteX1" fmla="*/ 122818 w 135715"/>
                  <a:gd name="connsiteY1" fmla="*/ 110746 h 110875"/>
                  <a:gd name="connsiteX2" fmla="*/ 135594 w 135715"/>
                  <a:gd name="connsiteY2" fmla="*/ -130 h 11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5715" h="110875">
                    <a:moveTo>
                      <a:pt x="-121" y="15537"/>
                    </a:moveTo>
                    <a:lnTo>
                      <a:pt x="122818" y="110746"/>
                    </a:lnTo>
                    <a:lnTo>
                      <a:pt x="135594" y="-130"/>
                    </a:lnTo>
                    <a:close/>
                  </a:path>
                </a:pathLst>
              </a:custGeom>
              <a:solidFill>
                <a:srgbClr val="C44545"/>
              </a:solidFill>
              <a:ln w="590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136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Kieboom</dc:creator>
  <cp:lastModifiedBy>Vincent Kieboom</cp:lastModifiedBy>
  <cp:revision>5</cp:revision>
  <dcterms:created xsi:type="dcterms:W3CDTF">2023-06-23T11:22:14Z</dcterms:created>
  <dcterms:modified xsi:type="dcterms:W3CDTF">2023-06-23T13:31:02Z</dcterms:modified>
</cp:coreProperties>
</file>