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1" r:id="rId3"/>
    <p:sldId id="260" r:id="rId4"/>
    <p:sldId id="257" r:id="rId5"/>
    <p:sldId id="262" r:id="rId6"/>
    <p:sldId id="259" r:id="rId7"/>
    <p:sldId id="25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1A9"/>
    <a:srgbClr val="FFD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50"/>
    <p:restoredTop sz="96973"/>
  </p:normalViewPr>
  <p:slideViewPr>
    <p:cSldViewPr snapToGrid="0" snapToObjects="1">
      <p:cViewPr>
        <p:scale>
          <a:sx n="178" d="100"/>
          <a:sy n="178" d="100"/>
        </p:scale>
        <p:origin x="2112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4C22-BDD2-0D4C-858E-C9ED34B6B9A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702F-69C5-0248-8135-26AD113F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02F-69C5-0248-8135-26AD113FC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02F-69C5-0248-8135-26AD113FC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02F-69C5-0248-8135-26AD113FC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02F-69C5-0248-8135-26AD113FC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5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D056-8C23-9E4F-A6D2-4881C11B24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9992-1F24-D54C-B6BA-9CCCE9C7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274860-FFD8-5A48-8A9E-228780476205}"/>
              </a:ext>
            </a:extLst>
          </p:cNvPr>
          <p:cNvCxnSpPr>
            <a:cxnSpLocks/>
          </p:cNvCxnSpPr>
          <p:nvPr/>
        </p:nvCxnSpPr>
        <p:spPr>
          <a:xfrm>
            <a:off x="1788193" y="2039792"/>
            <a:ext cx="3019416" cy="797843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3BA1BE5-25CB-F54E-81F6-CAC95CAF95A6}"/>
              </a:ext>
            </a:extLst>
          </p:cNvPr>
          <p:cNvCxnSpPr>
            <a:cxnSpLocks/>
          </p:cNvCxnSpPr>
          <p:nvPr/>
        </p:nvCxnSpPr>
        <p:spPr>
          <a:xfrm>
            <a:off x="1796885" y="2200676"/>
            <a:ext cx="3024360" cy="640227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FA5698F-6AAE-8043-A5F9-DFB980AAE052}"/>
              </a:ext>
            </a:extLst>
          </p:cNvPr>
          <p:cNvCxnSpPr>
            <a:cxnSpLocks/>
          </p:cNvCxnSpPr>
          <p:nvPr/>
        </p:nvCxnSpPr>
        <p:spPr>
          <a:xfrm>
            <a:off x="1791939" y="2370025"/>
            <a:ext cx="3015669" cy="474802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C3D0F8-077C-C643-B5D3-26714F6DA040}"/>
              </a:ext>
            </a:extLst>
          </p:cNvPr>
          <p:cNvCxnSpPr>
            <a:cxnSpLocks/>
          </p:cNvCxnSpPr>
          <p:nvPr/>
        </p:nvCxnSpPr>
        <p:spPr>
          <a:xfrm>
            <a:off x="1791941" y="1396076"/>
            <a:ext cx="3029304" cy="1435967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CF330E-4DF0-9B47-B9CA-0B26DD693F5C}"/>
              </a:ext>
            </a:extLst>
          </p:cNvPr>
          <p:cNvCxnSpPr>
            <a:cxnSpLocks/>
          </p:cNvCxnSpPr>
          <p:nvPr/>
        </p:nvCxnSpPr>
        <p:spPr>
          <a:xfrm>
            <a:off x="1796364" y="1558754"/>
            <a:ext cx="3024881" cy="1273289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F32E5C0-BC94-9241-86A7-50DBDC3DF1EE}"/>
              </a:ext>
            </a:extLst>
          </p:cNvPr>
          <p:cNvCxnSpPr>
            <a:cxnSpLocks/>
          </p:cNvCxnSpPr>
          <p:nvPr/>
        </p:nvCxnSpPr>
        <p:spPr>
          <a:xfrm>
            <a:off x="1791942" y="1721799"/>
            <a:ext cx="3029303" cy="1110244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9584E7-9435-0A4C-AB51-6F2D7FE53A00}"/>
              </a:ext>
            </a:extLst>
          </p:cNvPr>
          <p:cNvCxnSpPr>
            <a:cxnSpLocks/>
          </p:cNvCxnSpPr>
          <p:nvPr/>
        </p:nvCxnSpPr>
        <p:spPr>
          <a:xfrm>
            <a:off x="1796364" y="1070354"/>
            <a:ext cx="3024881" cy="1770549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0A96A1-62C7-B642-9C14-C72374320947}"/>
              </a:ext>
            </a:extLst>
          </p:cNvPr>
          <p:cNvSpPr/>
          <p:nvPr/>
        </p:nvSpPr>
        <p:spPr>
          <a:xfrm>
            <a:off x="2249142" y="1960187"/>
            <a:ext cx="4749405" cy="309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9E72FE-510D-754C-AAF7-E5C485193D44}"/>
              </a:ext>
            </a:extLst>
          </p:cNvPr>
          <p:cNvSpPr/>
          <p:nvPr/>
        </p:nvSpPr>
        <p:spPr>
          <a:xfrm>
            <a:off x="2249142" y="1342034"/>
            <a:ext cx="4749405" cy="45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1AF3-3984-BC49-BCE8-6ABBF77109B8}"/>
              </a:ext>
            </a:extLst>
          </p:cNvPr>
          <p:cNvSpPr txBox="1"/>
          <p:nvPr/>
        </p:nvSpPr>
        <p:spPr>
          <a:xfrm>
            <a:off x="160949" y="286095"/>
            <a:ext cx="199285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Jupyter notebooks</a:t>
            </a:r>
          </a:p>
          <a:p>
            <a:pPr algn="ctr"/>
            <a:r>
              <a:rPr lang="en-US" sz="1200" dirty="0">
                <a:solidFill>
                  <a:srgbClr val="FFD43B"/>
                </a:solidFill>
                <a:latin typeface="Courier" pitchFamily="2" charset="0"/>
              </a:rPr>
              <a:t>(.ipynb)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8CF05-45FF-A74A-A1C8-8F589D5E3A76}"/>
              </a:ext>
            </a:extLst>
          </p:cNvPr>
          <p:cNvCxnSpPr/>
          <p:nvPr/>
        </p:nvCxnSpPr>
        <p:spPr>
          <a:xfrm>
            <a:off x="0" y="472667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A89DD0-74E1-D64B-8143-BCEBD283E296}"/>
              </a:ext>
            </a:extLst>
          </p:cNvPr>
          <p:cNvCxnSpPr>
            <a:cxnSpLocks/>
          </p:cNvCxnSpPr>
          <p:nvPr/>
        </p:nvCxnSpPr>
        <p:spPr>
          <a:xfrm>
            <a:off x="6858000" y="274959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54606A-A0EE-1842-95EC-950587D4A46E}"/>
              </a:ext>
            </a:extLst>
          </p:cNvPr>
          <p:cNvSpPr txBox="1"/>
          <p:nvPr/>
        </p:nvSpPr>
        <p:spPr>
          <a:xfrm>
            <a:off x="2528356" y="286095"/>
            <a:ext cx="214513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Scrips for notebooks</a:t>
            </a:r>
          </a:p>
          <a:p>
            <a:pPr algn="ctr"/>
            <a:r>
              <a:rPr lang="en-US" sz="1200" dirty="0">
                <a:solidFill>
                  <a:srgbClr val="FFD43B"/>
                </a:solidFill>
                <a:latin typeface="Courier" pitchFamily="2" charset="0"/>
              </a:rPr>
              <a:t>(*_for_nb.py)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3B37-17EC-7645-BA0B-1267C5ED2C40}"/>
              </a:ext>
            </a:extLst>
          </p:cNvPr>
          <p:cNvSpPr txBox="1"/>
          <p:nvPr/>
        </p:nvSpPr>
        <p:spPr>
          <a:xfrm>
            <a:off x="5210349" y="286095"/>
            <a:ext cx="1324402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Basic scrips</a:t>
            </a:r>
            <a:endParaRPr lang="en-US" dirty="0">
              <a:solidFill>
                <a:srgbClr val="FFD43B"/>
              </a:solidFill>
              <a:latin typeface="Ink Free" panose="020F0502020204030204" pitchFamily="34" charset="0"/>
              <a:cs typeface="Ink Free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rgbClr val="FFD43B"/>
                </a:solidFill>
                <a:latin typeface="Courier" pitchFamily="2" charset="0"/>
              </a:rPr>
              <a:t>(*.py)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18C01-A45E-3B43-8938-D3020EB7D073}"/>
              </a:ext>
            </a:extLst>
          </p:cNvPr>
          <p:cNvSpPr txBox="1"/>
          <p:nvPr/>
        </p:nvSpPr>
        <p:spPr>
          <a:xfrm>
            <a:off x="4664997" y="955762"/>
            <a:ext cx="22892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elastix_transformix.py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find_reference_functions.py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find_reference_random_gen.py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morphology_functions.py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relaxometry_functions.py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071A9"/>
              </a:solidFill>
            </a:endParaRPr>
          </a:p>
          <a:p>
            <a:pPr marL="125730"/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sitk_functions.py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pykneer_io.py</a:t>
            </a: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44C16-67A8-FC46-A694-65B2A3719A96}"/>
              </a:ext>
            </a:extLst>
          </p:cNvPr>
          <p:cNvSpPr txBox="1"/>
          <p:nvPr/>
        </p:nvSpPr>
        <p:spPr>
          <a:xfrm>
            <a:off x="2096133" y="955762"/>
            <a:ext cx="2330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preprocessing_for_nb.py</a:t>
            </a:r>
          </a:p>
          <a:p>
            <a:pPr marL="125730"/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segmentation_sa_for_nb.py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find_reference_for_nb.py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segmentation_quality_for_nb.py</a:t>
            </a:r>
          </a:p>
          <a:p>
            <a:pPr marL="125730"/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morphology_for_nb.py</a:t>
            </a:r>
          </a:p>
          <a:p>
            <a:pPr marL="320040" indent="-19431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relaxometry_for_nb.py</a:t>
            </a: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C2B64E-6DB4-3842-91F6-0DE7CA1506F6}"/>
              </a:ext>
            </a:extLst>
          </p:cNvPr>
          <p:cNvSpPr txBox="1"/>
          <p:nvPr/>
        </p:nvSpPr>
        <p:spPr>
          <a:xfrm>
            <a:off x="-193107" y="955762"/>
            <a:ext cx="228600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preprocessing.ipynb</a:t>
            </a:r>
          </a:p>
          <a:p>
            <a:pPr marL="125730"/>
            <a:endParaRPr lang="en-US" sz="1050" dirty="0">
              <a:solidFill>
                <a:srgbClr val="3071A9"/>
              </a:solidFill>
            </a:endParaRP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segmentation_sa.ipynb</a:t>
            </a: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find_reference.ipynb</a:t>
            </a: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segmentation_quality.ipynb</a:t>
            </a:r>
          </a:p>
          <a:p>
            <a:pPr marL="125730"/>
            <a:endParaRPr lang="en-US" sz="1050" dirty="0">
              <a:solidFill>
                <a:srgbClr val="3071A9"/>
              </a:solidFill>
            </a:endParaRP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morphology.ipynb</a:t>
            </a: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relaxometry_EPG.ipynb</a:t>
            </a:r>
          </a:p>
          <a:p>
            <a:pPr marL="29718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071A9"/>
                </a:solidFill>
              </a:rPr>
              <a:t>relaxometry_fitting.ipynb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DB19E5-8E9E-D74B-ABC2-21A216C90220}"/>
              </a:ext>
            </a:extLst>
          </p:cNvPr>
          <p:cNvSpPr/>
          <p:nvPr/>
        </p:nvSpPr>
        <p:spPr>
          <a:xfrm>
            <a:off x="-1" y="0"/>
            <a:ext cx="6858001" cy="323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DC0457-38C9-C04A-977E-2DE199BF0784}"/>
              </a:ext>
            </a:extLst>
          </p:cNvPr>
          <p:cNvCxnSpPr>
            <a:cxnSpLocks/>
          </p:cNvCxnSpPr>
          <p:nvPr/>
        </p:nvCxnSpPr>
        <p:spPr>
          <a:xfrm>
            <a:off x="2330984" y="229369"/>
            <a:ext cx="0" cy="66745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260867-E462-4C41-A02C-EAD68AAE6FB1}"/>
              </a:ext>
            </a:extLst>
          </p:cNvPr>
          <p:cNvCxnSpPr>
            <a:cxnSpLocks/>
          </p:cNvCxnSpPr>
          <p:nvPr/>
        </p:nvCxnSpPr>
        <p:spPr>
          <a:xfrm>
            <a:off x="4903330" y="229338"/>
            <a:ext cx="0" cy="667512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134F5A8-1EF0-DC48-BB59-76578C4709DA}"/>
              </a:ext>
            </a:extLst>
          </p:cNvPr>
          <p:cNvSpPr txBox="1"/>
          <p:nvPr/>
        </p:nvSpPr>
        <p:spPr>
          <a:xfrm>
            <a:off x="-1" y="3420679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codeScheme.png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3C4C6B-72B1-8C42-A8E8-7F01A4C2908F}"/>
              </a:ext>
            </a:extLst>
          </p:cNvPr>
          <p:cNvCxnSpPr>
            <a:cxnSpLocks/>
          </p:cNvCxnSpPr>
          <p:nvPr/>
        </p:nvCxnSpPr>
        <p:spPr>
          <a:xfrm>
            <a:off x="1791942" y="1065843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F9730-8043-0540-9D2B-8183279F8C7C}"/>
              </a:ext>
            </a:extLst>
          </p:cNvPr>
          <p:cNvCxnSpPr>
            <a:cxnSpLocks/>
          </p:cNvCxnSpPr>
          <p:nvPr/>
        </p:nvCxnSpPr>
        <p:spPr>
          <a:xfrm>
            <a:off x="1791942" y="1396076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6C526-8069-D746-A83C-A2458C6533E4}"/>
              </a:ext>
            </a:extLst>
          </p:cNvPr>
          <p:cNvCxnSpPr>
            <a:cxnSpLocks/>
          </p:cNvCxnSpPr>
          <p:nvPr/>
        </p:nvCxnSpPr>
        <p:spPr>
          <a:xfrm flipV="1">
            <a:off x="1791942" y="1716332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3C264-B299-4D4B-B420-BF06CD4FE334}"/>
              </a:ext>
            </a:extLst>
          </p:cNvPr>
          <p:cNvCxnSpPr>
            <a:cxnSpLocks/>
          </p:cNvCxnSpPr>
          <p:nvPr/>
        </p:nvCxnSpPr>
        <p:spPr>
          <a:xfrm>
            <a:off x="1791942" y="2200118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0218F7-0D9D-824E-B9A8-D7EAA5FF8CFD}"/>
              </a:ext>
            </a:extLst>
          </p:cNvPr>
          <p:cNvCxnSpPr>
            <a:cxnSpLocks/>
          </p:cNvCxnSpPr>
          <p:nvPr/>
        </p:nvCxnSpPr>
        <p:spPr>
          <a:xfrm flipV="1">
            <a:off x="1791942" y="2196254"/>
            <a:ext cx="457200" cy="168738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9D2F29-C8A4-5B4E-A517-594C49ADD9F6}"/>
              </a:ext>
            </a:extLst>
          </p:cNvPr>
          <p:cNvCxnSpPr>
            <a:cxnSpLocks/>
          </p:cNvCxnSpPr>
          <p:nvPr/>
        </p:nvCxnSpPr>
        <p:spPr>
          <a:xfrm>
            <a:off x="1791942" y="1560408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585F30-7F63-1840-AB01-362220B3988C}"/>
              </a:ext>
            </a:extLst>
          </p:cNvPr>
          <p:cNvCxnSpPr>
            <a:cxnSpLocks/>
          </p:cNvCxnSpPr>
          <p:nvPr/>
        </p:nvCxnSpPr>
        <p:spPr>
          <a:xfrm>
            <a:off x="1791942" y="2037727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617CB0-2C1F-A843-81D1-C9EFF1A94C64}"/>
              </a:ext>
            </a:extLst>
          </p:cNvPr>
          <p:cNvCxnSpPr>
            <a:cxnSpLocks/>
          </p:cNvCxnSpPr>
          <p:nvPr/>
        </p:nvCxnSpPr>
        <p:spPr>
          <a:xfrm>
            <a:off x="4343400" y="1396076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059FA0-93BF-334A-9C2E-A1AE227C55DC}"/>
              </a:ext>
            </a:extLst>
          </p:cNvPr>
          <p:cNvCxnSpPr>
            <a:cxnSpLocks/>
          </p:cNvCxnSpPr>
          <p:nvPr/>
        </p:nvCxnSpPr>
        <p:spPr>
          <a:xfrm>
            <a:off x="4343400" y="1396076"/>
            <a:ext cx="457200" cy="1290929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D739A9-9164-384E-8A62-188CA2E4CEFA}"/>
              </a:ext>
            </a:extLst>
          </p:cNvPr>
          <p:cNvCxnSpPr>
            <a:cxnSpLocks/>
          </p:cNvCxnSpPr>
          <p:nvPr/>
        </p:nvCxnSpPr>
        <p:spPr>
          <a:xfrm>
            <a:off x="4347210" y="1562024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6EFE5C-63F2-E140-BF00-70989A8865C8}"/>
              </a:ext>
            </a:extLst>
          </p:cNvPr>
          <p:cNvCxnSpPr>
            <a:cxnSpLocks/>
          </p:cNvCxnSpPr>
          <p:nvPr/>
        </p:nvCxnSpPr>
        <p:spPr>
          <a:xfrm>
            <a:off x="4347210" y="1717732"/>
            <a:ext cx="453390" cy="969273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112AEF-7681-9144-A4DD-EB89D3A4B079}"/>
              </a:ext>
            </a:extLst>
          </p:cNvPr>
          <p:cNvCxnSpPr>
            <a:cxnSpLocks/>
          </p:cNvCxnSpPr>
          <p:nvPr/>
        </p:nvCxnSpPr>
        <p:spPr>
          <a:xfrm>
            <a:off x="4299707" y="1105311"/>
            <a:ext cx="500893" cy="1575818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3B1D-A4B8-C146-A46C-D1C6DC396DD3}"/>
              </a:ext>
            </a:extLst>
          </p:cNvPr>
          <p:cNvCxnSpPr>
            <a:cxnSpLocks/>
          </p:cNvCxnSpPr>
          <p:nvPr/>
        </p:nvCxnSpPr>
        <p:spPr>
          <a:xfrm>
            <a:off x="4343400" y="2037727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333C18-8A82-3F4D-B208-0E86403B8C6A}"/>
              </a:ext>
            </a:extLst>
          </p:cNvPr>
          <p:cNvCxnSpPr>
            <a:cxnSpLocks/>
          </p:cNvCxnSpPr>
          <p:nvPr/>
        </p:nvCxnSpPr>
        <p:spPr>
          <a:xfrm>
            <a:off x="4343400" y="2210871"/>
            <a:ext cx="457200" cy="0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0EA0C6-5287-AD4C-9986-7A6E4955B267}"/>
              </a:ext>
            </a:extLst>
          </p:cNvPr>
          <p:cNvCxnSpPr>
            <a:cxnSpLocks/>
          </p:cNvCxnSpPr>
          <p:nvPr/>
        </p:nvCxnSpPr>
        <p:spPr>
          <a:xfrm flipV="1">
            <a:off x="4343400" y="1396076"/>
            <a:ext cx="457200" cy="814794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E88A68-6BB4-2F46-BC11-DBB0DC84F4AA}"/>
              </a:ext>
            </a:extLst>
          </p:cNvPr>
          <p:cNvCxnSpPr>
            <a:cxnSpLocks/>
          </p:cNvCxnSpPr>
          <p:nvPr/>
        </p:nvCxnSpPr>
        <p:spPr>
          <a:xfrm>
            <a:off x="2330984" y="2607426"/>
            <a:ext cx="0" cy="46872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EE62745-5325-0B4A-AD42-5D150ED934DB}"/>
              </a:ext>
            </a:extLst>
          </p:cNvPr>
          <p:cNvCxnSpPr>
            <a:cxnSpLocks/>
          </p:cNvCxnSpPr>
          <p:nvPr/>
        </p:nvCxnSpPr>
        <p:spPr>
          <a:xfrm>
            <a:off x="4903330" y="2984676"/>
            <a:ext cx="0" cy="9144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F2885B-2FD7-FC43-AAFE-90A5CC45BDC8}"/>
              </a:ext>
            </a:extLst>
          </p:cNvPr>
          <p:cNvCxnSpPr>
            <a:cxnSpLocks/>
          </p:cNvCxnSpPr>
          <p:nvPr/>
        </p:nvCxnSpPr>
        <p:spPr>
          <a:xfrm>
            <a:off x="4343400" y="1565426"/>
            <a:ext cx="464208" cy="151759"/>
          </a:xfrm>
          <a:prstGeom prst="straightConnector1">
            <a:avLst/>
          </a:prstGeom>
          <a:ln>
            <a:solidFill>
              <a:srgbClr val="3071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2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F1AF3-3984-BC49-BCE8-6ABBF77109B8}"/>
              </a:ext>
            </a:extLst>
          </p:cNvPr>
          <p:cNvSpPr txBox="1"/>
          <p:nvPr/>
        </p:nvSpPr>
        <p:spPr>
          <a:xfrm>
            <a:off x="391833" y="274959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preprocessing</a:t>
            </a:r>
            <a:endParaRPr lang="en-US" dirty="0">
              <a:solidFill>
                <a:srgbClr val="FFD43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8CF05-45FF-A74A-A1C8-8F589D5E3A76}"/>
              </a:ext>
            </a:extLst>
          </p:cNvPr>
          <p:cNvCxnSpPr/>
          <p:nvPr/>
        </p:nvCxnSpPr>
        <p:spPr>
          <a:xfrm>
            <a:off x="0" y="472667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A89DD0-74E1-D64B-8143-BCEBD283E296}"/>
              </a:ext>
            </a:extLst>
          </p:cNvPr>
          <p:cNvCxnSpPr>
            <a:cxnSpLocks/>
          </p:cNvCxnSpPr>
          <p:nvPr/>
        </p:nvCxnSpPr>
        <p:spPr>
          <a:xfrm>
            <a:off x="6858000" y="274959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54606A-A0EE-1842-95EC-950587D4A46E}"/>
              </a:ext>
            </a:extLst>
          </p:cNvPr>
          <p:cNvSpPr txBox="1"/>
          <p:nvPr/>
        </p:nvSpPr>
        <p:spPr>
          <a:xfrm>
            <a:off x="2677833" y="274959"/>
            <a:ext cx="15103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segmentation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3B37-17EC-7645-BA0B-1267C5ED2C40}"/>
              </a:ext>
            </a:extLst>
          </p:cNvPr>
          <p:cNvSpPr txBox="1"/>
          <p:nvPr/>
        </p:nvSpPr>
        <p:spPr>
          <a:xfrm>
            <a:off x="5248366" y="2749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analysis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18C01-A45E-3B43-8938-D3020EB7D073}"/>
              </a:ext>
            </a:extLst>
          </p:cNvPr>
          <p:cNvSpPr txBox="1"/>
          <p:nvPr/>
        </p:nvSpPr>
        <p:spPr>
          <a:xfrm>
            <a:off x="4575241" y="837956"/>
            <a:ext cx="228923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morphology.ipynb</a:t>
            </a: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relaxometry_fitting.ipynb</a:t>
            </a: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relaxometry_EPG.ipynb</a:t>
            </a:r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EB071-B4F7-8745-B631-BD9B0DC87E11}"/>
              </a:ext>
            </a:extLst>
          </p:cNvPr>
          <p:cNvSpPr txBox="1"/>
          <p:nvPr/>
        </p:nvSpPr>
        <p:spPr>
          <a:xfrm>
            <a:off x="2292467" y="664548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atlas-based (single atlas)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B6B3F-E144-1B4C-8815-75BE834C59C3}"/>
              </a:ext>
            </a:extLst>
          </p:cNvPr>
          <p:cNvSpPr txBox="1"/>
          <p:nvPr/>
        </p:nvSpPr>
        <p:spPr>
          <a:xfrm>
            <a:off x="4575431" y="664548"/>
            <a:ext cx="9076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morphology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866E0-FEBE-1D43-BE0A-4262A9E57222}"/>
              </a:ext>
            </a:extLst>
          </p:cNvPr>
          <p:cNvSpPr txBox="1"/>
          <p:nvPr/>
        </p:nvSpPr>
        <p:spPr>
          <a:xfrm>
            <a:off x="4578479" y="1187925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relaxometry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44C16-67A8-FC46-A694-65B2A3719A96}"/>
              </a:ext>
            </a:extLst>
          </p:cNvPr>
          <p:cNvSpPr txBox="1"/>
          <p:nvPr/>
        </p:nvSpPr>
        <p:spPr>
          <a:xfrm>
            <a:off x="2292482" y="837956"/>
            <a:ext cx="233031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segmentation_sa.ipynb</a:t>
            </a: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find_reference.ipynb</a:t>
            </a: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segmentation_quality.ipynb</a:t>
            </a:r>
            <a:endParaRPr lang="en-US" sz="800" dirty="0">
              <a:solidFill>
                <a:srgbClr val="3071A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C2B64E-6DB4-3842-91F6-0DE7CA1506F6}"/>
              </a:ext>
            </a:extLst>
          </p:cNvPr>
          <p:cNvSpPr txBox="1"/>
          <p:nvPr/>
        </p:nvSpPr>
        <p:spPr>
          <a:xfrm>
            <a:off x="3242" y="837956"/>
            <a:ext cx="2286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preprocessing.ipynb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DB19E5-8E9E-D74B-ABC2-21A216C90220}"/>
              </a:ext>
            </a:extLst>
          </p:cNvPr>
          <p:cNvSpPr/>
          <p:nvPr/>
        </p:nvSpPr>
        <p:spPr>
          <a:xfrm>
            <a:off x="-1" y="0"/>
            <a:ext cx="6858001" cy="2129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DC0457-38C9-C04A-977E-2DE199BF0784}"/>
              </a:ext>
            </a:extLst>
          </p:cNvPr>
          <p:cNvCxnSpPr>
            <a:cxnSpLocks/>
          </p:cNvCxnSpPr>
          <p:nvPr/>
        </p:nvCxnSpPr>
        <p:spPr>
          <a:xfrm>
            <a:off x="2286000" y="241633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260867-E462-4C41-A02C-EAD68AAE6FB1}"/>
              </a:ext>
            </a:extLst>
          </p:cNvPr>
          <p:cNvCxnSpPr>
            <a:cxnSpLocks/>
          </p:cNvCxnSpPr>
          <p:nvPr/>
        </p:nvCxnSpPr>
        <p:spPr>
          <a:xfrm>
            <a:off x="4572000" y="241633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2964DF-AD26-8147-B759-C0D25B4E0CD7}"/>
              </a:ext>
            </a:extLst>
          </p:cNvPr>
          <p:cNvSpPr txBox="1"/>
          <p:nvPr/>
        </p:nvSpPr>
        <p:spPr>
          <a:xfrm>
            <a:off x="2295717" y="1346303"/>
            <a:ext cx="8130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1E3D6F-B44F-AD4B-BA2E-1D620DBEDFCF}"/>
              </a:ext>
            </a:extLst>
          </p:cNvPr>
          <p:cNvSpPr txBox="1"/>
          <p:nvPr/>
        </p:nvSpPr>
        <p:spPr>
          <a:xfrm>
            <a:off x="385357" y="3163435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preprocessing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CF2292-760D-A642-B97B-BB213A40E596}"/>
              </a:ext>
            </a:extLst>
          </p:cNvPr>
          <p:cNvSpPr txBox="1"/>
          <p:nvPr/>
        </p:nvSpPr>
        <p:spPr>
          <a:xfrm>
            <a:off x="2671357" y="3163435"/>
            <a:ext cx="15103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segmentation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FE8959-A487-4D48-84B2-D3FA092A5EB6}"/>
              </a:ext>
            </a:extLst>
          </p:cNvPr>
          <p:cNvSpPr txBox="1"/>
          <p:nvPr/>
        </p:nvSpPr>
        <p:spPr>
          <a:xfrm>
            <a:off x="5241890" y="3163435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analysis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7A6F8-C186-7B4C-8406-64FE35F5B0FC}"/>
              </a:ext>
            </a:extLst>
          </p:cNvPr>
          <p:cNvSpPr txBox="1"/>
          <p:nvPr/>
        </p:nvSpPr>
        <p:spPr>
          <a:xfrm>
            <a:off x="4568765" y="3726432"/>
            <a:ext cx="228923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morphology.ipynb</a:t>
            </a: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relaxometry_fitting.ipynb</a:t>
            </a: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relaxometry_EPG.ipynb</a:t>
            </a:r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DA24F-0604-BD4E-AE51-BFCFD6FADFE9}"/>
              </a:ext>
            </a:extLst>
          </p:cNvPr>
          <p:cNvSpPr txBox="1"/>
          <p:nvPr/>
        </p:nvSpPr>
        <p:spPr>
          <a:xfrm>
            <a:off x="2285991" y="3553024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atlas-based (single atlas)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6A5124-3601-6048-8980-EECD97F80705}"/>
              </a:ext>
            </a:extLst>
          </p:cNvPr>
          <p:cNvSpPr txBox="1"/>
          <p:nvPr/>
        </p:nvSpPr>
        <p:spPr>
          <a:xfrm>
            <a:off x="4568955" y="3553024"/>
            <a:ext cx="9076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morphology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06FC0F-904D-C648-85C4-9ED963AA7D74}"/>
              </a:ext>
            </a:extLst>
          </p:cNvPr>
          <p:cNvSpPr txBox="1"/>
          <p:nvPr/>
        </p:nvSpPr>
        <p:spPr>
          <a:xfrm>
            <a:off x="4572003" y="4076401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relaxometry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A7336A-DE6C-A14A-8D3B-1C63811E118B}"/>
              </a:ext>
            </a:extLst>
          </p:cNvPr>
          <p:cNvSpPr txBox="1"/>
          <p:nvPr/>
        </p:nvSpPr>
        <p:spPr>
          <a:xfrm>
            <a:off x="2286006" y="3726432"/>
            <a:ext cx="233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segmentation_sa_ns.ipynb</a:t>
            </a: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segmentation_sa_mm.ipynb</a:t>
            </a: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find_reference.ipynb</a:t>
            </a: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segmentation_quality.ipynb</a:t>
            </a:r>
            <a:endParaRPr lang="en-US" sz="800" dirty="0">
              <a:solidFill>
                <a:srgbClr val="3071A9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03CFBD-D6F5-3E40-988D-E7E2A728CB2A}"/>
              </a:ext>
            </a:extLst>
          </p:cNvPr>
          <p:cNvSpPr txBox="1"/>
          <p:nvPr/>
        </p:nvSpPr>
        <p:spPr>
          <a:xfrm>
            <a:off x="-3234" y="3726432"/>
            <a:ext cx="2286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preprocessing.ipynb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885550-E6C6-B24B-8EDA-BC1AA12CBE7F}"/>
              </a:ext>
            </a:extLst>
          </p:cNvPr>
          <p:cNvSpPr/>
          <p:nvPr/>
        </p:nvSpPr>
        <p:spPr>
          <a:xfrm>
            <a:off x="-6477" y="2888476"/>
            <a:ext cx="6858001" cy="2129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39BAD7-BDA0-934F-9D7A-B9C0BE31771B}"/>
              </a:ext>
            </a:extLst>
          </p:cNvPr>
          <p:cNvCxnSpPr>
            <a:cxnSpLocks/>
          </p:cNvCxnSpPr>
          <p:nvPr/>
        </p:nvCxnSpPr>
        <p:spPr>
          <a:xfrm>
            <a:off x="2279524" y="3130109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1F403E-FD69-AA4C-80DD-6B2A65A2FB1E}"/>
              </a:ext>
            </a:extLst>
          </p:cNvPr>
          <p:cNvCxnSpPr>
            <a:cxnSpLocks/>
          </p:cNvCxnSpPr>
          <p:nvPr/>
        </p:nvCxnSpPr>
        <p:spPr>
          <a:xfrm>
            <a:off x="4565524" y="3130109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1FACA52-B810-E64E-9946-5AF5A7D2DA1F}"/>
              </a:ext>
            </a:extLst>
          </p:cNvPr>
          <p:cNvSpPr txBox="1"/>
          <p:nvPr/>
        </p:nvSpPr>
        <p:spPr>
          <a:xfrm>
            <a:off x="2289241" y="4234779"/>
            <a:ext cx="8130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05311-53EE-0743-A315-5A5291127171}"/>
              </a:ext>
            </a:extLst>
          </p:cNvPr>
          <p:cNvSpPr/>
          <p:nvPr/>
        </p:nvSpPr>
        <p:spPr>
          <a:xfrm>
            <a:off x="2376849" y="4103650"/>
            <a:ext cx="2077155" cy="53414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34F5A8-1EF0-DC48-BB59-76578C4709DA}"/>
              </a:ext>
            </a:extLst>
          </p:cNvPr>
          <p:cNvSpPr txBox="1"/>
          <p:nvPr/>
        </p:nvSpPr>
        <p:spPr>
          <a:xfrm>
            <a:off x="6477" y="2141178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moduleNotebooks.png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7D6CB7-F2D0-1742-80C6-86C859913C98}"/>
              </a:ext>
            </a:extLst>
          </p:cNvPr>
          <p:cNvSpPr txBox="1"/>
          <p:nvPr/>
        </p:nvSpPr>
        <p:spPr>
          <a:xfrm>
            <a:off x="-6477" y="5061622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demoNotebooks.png</a:t>
            </a:r>
          </a:p>
        </p:txBody>
      </p:sp>
    </p:spTree>
    <p:extLst>
      <p:ext uri="{BB962C8B-B14F-4D97-AF65-F5344CB8AC3E}">
        <p14:creationId xmlns:p14="http://schemas.microsoft.com/office/powerpoint/2010/main" val="13325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F1AF3-3984-BC49-BCE8-6ABBF77109B8}"/>
              </a:ext>
            </a:extLst>
          </p:cNvPr>
          <p:cNvSpPr txBox="1"/>
          <p:nvPr/>
        </p:nvSpPr>
        <p:spPr>
          <a:xfrm>
            <a:off x="391833" y="274959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preprocessing</a:t>
            </a:r>
            <a:endParaRPr lang="en-US" dirty="0">
              <a:solidFill>
                <a:srgbClr val="FFD43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8CF05-45FF-A74A-A1C8-8F589D5E3A76}"/>
              </a:ext>
            </a:extLst>
          </p:cNvPr>
          <p:cNvCxnSpPr/>
          <p:nvPr/>
        </p:nvCxnSpPr>
        <p:spPr>
          <a:xfrm>
            <a:off x="0" y="472667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A89DD0-74E1-D64B-8143-BCEBD283E296}"/>
              </a:ext>
            </a:extLst>
          </p:cNvPr>
          <p:cNvCxnSpPr>
            <a:cxnSpLocks/>
          </p:cNvCxnSpPr>
          <p:nvPr/>
        </p:nvCxnSpPr>
        <p:spPr>
          <a:xfrm>
            <a:off x="6858000" y="274959"/>
            <a:ext cx="0" cy="5486400"/>
          </a:xfrm>
          <a:prstGeom prst="line">
            <a:avLst/>
          </a:prstGeom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54606A-A0EE-1842-95EC-950587D4A46E}"/>
              </a:ext>
            </a:extLst>
          </p:cNvPr>
          <p:cNvSpPr txBox="1"/>
          <p:nvPr/>
        </p:nvSpPr>
        <p:spPr>
          <a:xfrm>
            <a:off x="2677833" y="274959"/>
            <a:ext cx="15103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segmentation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3B37-17EC-7645-BA0B-1267C5ED2C40}"/>
              </a:ext>
            </a:extLst>
          </p:cNvPr>
          <p:cNvSpPr txBox="1"/>
          <p:nvPr/>
        </p:nvSpPr>
        <p:spPr>
          <a:xfrm>
            <a:off x="5248366" y="274959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analysis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18C01-A45E-3B43-8938-D3020EB7D073}"/>
              </a:ext>
            </a:extLst>
          </p:cNvPr>
          <p:cNvSpPr txBox="1"/>
          <p:nvPr/>
        </p:nvSpPr>
        <p:spPr>
          <a:xfrm>
            <a:off x="4575241" y="837956"/>
            <a:ext cx="228923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morphology.ipynb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relaxometry_fitting.ipynb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relaxometry_EPG.ipynb</a:t>
            </a:r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EB071-B4F7-8745-B631-BD9B0DC87E11}"/>
              </a:ext>
            </a:extLst>
          </p:cNvPr>
          <p:cNvSpPr txBox="1"/>
          <p:nvPr/>
        </p:nvSpPr>
        <p:spPr>
          <a:xfrm>
            <a:off x="2292467" y="664548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atlas-based (single atlas)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B6B3F-E144-1B4C-8815-75BE834C59C3}"/>
              </a:ext>
            </a:extLst>
          </p:cNvPr>
          <p:cNvSpPr txBox="1"/>
          <p:nvPr/>
        </p:nvSpPr>
        <p:spPr>
          <a:xfrm>
            <a:off x="4575431" y="664548"/>
            <a:ext cx="9076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morphology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866E0-FEBE-1D43-BE0A-4262A9E57222}"/>
              </a:ext>
            </a:extLst>
          </p:cNvPr>
          <p:cNvSpPr txBox="1"/>
          <p:nvPr/>
        </p:nvSpPr>
        <p:spPr>
          <a:xfrm>
            <a:off x="4578479" y="1187925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relaxometry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44C16-67A8-FC46-A694-65B2A3719A96}"/>
              </a:ext>
            </a:extLst>
          </p:cNvPr>
          <p:cNvSpPr txBox="1"/>
          <p:nvPr/>
        </p:nvSpPr>
        <p:spPr>
          <a:xfrm>
            <a:off x="2292482" y="837956"/>
            <a:ext cx="233031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segmentation_sa.ipynb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find_reference_sa.ipynb</a:t>
            </a:r>
            <a:endParaRPr lang="en-US" sz="1050" dirty="0">
              <a:solidFill>
                <a:srgbClr val="3071A9"/>
              </a:solidFill>
            </a:endParaRP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segmentation_quality.ipynb</a:t>
            </a:r>
            <a:endParaRPr lang="en-US" sz="800" dirty="0">
              <a:solidFill>
                <a:srgbClr val="3071A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C2B64E-6DB4-3842-91F6-0DE7CA1506F6}"/>
              </a:ext>
            </a:extLst>
          </p:cNvPr>
          <p:cNvSpPr txBox="1"/>
          <p:nvPr/>
        </p:nvSpPr>
        <p:spPr>
          <a:xfrm>
            <a:off x="3242" y="837956"/>
            <a:ext cx="228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prep_dicom_folders.ipynb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preprocessing.ipynb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DB19E5-8E9E-D74B-ABC2-21A216C90220}"/>
              </a:ext>
            </a:extLst>
          </p:cNvPr>
          <p:cNvSpPr/>
          <p:nvPr/>
        </p:nvSpPr>
        <p:spPr>
          <a:xfrm>
            <a:off x="-1" y="0"/>
            <a:ext cx="6858001" cy="2129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DC0457-38C9-C04A-977E-2DE199BF0784}"/>
              </a:ext>
            </a:extLst>
          </p:cNvPr>
          <p:cNvCxnSpPr>
            <a:cxnSpLocks/>
          </p:cNvCxnSpPr>
          <p:nvPr/>
        </p:nvCxnSpPr>
        <p:spPr>
          <a:xfrm>
            <a:off x="2286000" y="241633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260867-E462-4C41-A02C-EAD68AAE6FB1}"/>
              </a:ext>
            </a:extLst>
          </p:cNvPr>
          <p:cNvCxnSpPr>
            <a:cxnSpLocks/>
          </p:cNvCxnSpPr>
          <p:nvPr/>
        </p:nvCxnSpPr>
        <p:spPr>
          <a:xfrm>
            <a:off x="4572000" y="241633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2964DF-AD26-8147-B759-C0D25B4E0CD7}"/>
              </a:ext>
            </a:extLst>
          </p:cNvPr>
          <p:cNvSpPr txBox="1"/>
          <p:nvPr/>
        </p:nvSpPr>
        <p:spPr>
          <a:xfrm>
            <a:off x="2295717" y="1346303"/>
            <a:ext cx="8130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1E3D6F-B44F-AD4B-BA2E-1D620DBEDFCF}"/>
              </a:ext>
            </a:extLst>
          </p:cNvPr>
          <p:cNvSpPr txBox="1"/>
          <p:nvPr/>
        </p:nvSpPr>
        <p:spPr>
          <a:xfrm>
            <a:off x="385357" y="3163435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preprocessing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CF2292-760D-A642-B97B-BB213A40E596}"/>
              </a:ext>
            </a:extLst>
          </p:cNvPr>
          <p:cNvSpPr txBox="1"/>
          <p:nvPr/>
        </p:nvSpPr>
        <p:spPr>
          <a:xfrm>
            <a:off x="2671357" y="3163435"/>
            <a:ext cx="15103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segmentation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FE8959-A487-4D48-84B2-D3FA092A5EB6}"/>
              </a:ext>
            </a:extLst>
          </p:cNvPr>
          <p:cNvSpPr txBox="1"/>
          <p:nvPr/>
        </p:nvSpPr>
        <p:spPr>
          <a:xfrm>
            <a:off x="5241890" y="3163435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43B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analysis</a:t>
            </a:r>
            <a:endParaRPr lang="en-US" dirty="0">
              <a:solidFill>
                <a:srgbClr val="FFD43B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7A6F8-C186-7B4C-8406-64FE35F5B0FC}"/>
              </a:ext>
            </a:extLst>
          </p:cNvPr>
          <p:cNvSpPr txBox="1"/>
          <p:nvPr/>
        </p:nvSpPr>
        <p:spPr>
          <a:xfrm>
            <a:off x="4568765" y="3726432"/>
            <a:ext cx="228923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morphology.ipynb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relaxometry_fitting.ipynb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relaxometry_EPG.ipynb</a:t>
            </a:r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DA24F-0604-BD4E-AE51-BFCFD6FADFE9}"/>
              </a:ext>
            </a:extLst>
          </p:cNvPr>
          <p:cNvSpPr txBox="1"/>
          <p:nvPr/>
        </p:nvSpPr>
        <p:spPr>
          <a:xfrm>
            <a:off x="2285991" y="3553024"/>
            <a:ext cx="18630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atlas-based (single atlas)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6A5124-3601-6048-8980-EECD97F80705}"/>
              </a:ext>
            </a:extLst>
          </p:cNvPr>
          <p:cNvSpPr txBox="1"/>
          <p:nvPr/>
        </p:nvSpPr>
        <p:spPr>
          <a:xfrm>
            <a:off x="4568955" y="3553024"/>
            <a:ext cx="9076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morphology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06FC0F-904D-C648-85C4-9ED963AA7D74}"/>
              </a:ext>
            </a:extLst>
          </p:cNvPr>
          <p:cNvSpPr txBox="1"/>
          <p:nvPr/>
        </p:nvSpPr>
        <p:spPr>
          <a:xfrm>
            <a:off x="4572003" y="4076401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relaxometry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A7336A-DE6C-A14A-8D3B-1C63811E118B}"/>
              </a:ext>
            </a:extLst>
          </p:cNvPr>
          <p:cNvSpPr txBox="1"/>
          <p:nvPr/>
        </p:nvSpPr>
        <p:spPr>
          <a:xfrm>
            <a:off x="2286006" y="3726432"/>
            <a:ext cx="233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segmentation_sa_ns.ipynb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segmentation_sa_mm.ipynb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find_reference_sa.ipynb</a:t>
            </a:r>
            <a:endParaRPr lang="en-US" sz="1050" dirty="0">
              <a:solidFill>
                <a:srgbClr val="3071A9"/>
              </a:solidFill>
            </a:endParaRPr>
          </a:p>
          <a:p>
            <a:pPr marL="125730"/>
            <a:endParaRPr lang="en-US" sz="120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segmentation_quality.ipynb</a:t>
            </a:r>
            <a:endParaRPr lang="en-US" sz="800" dirty="0">
              <a:solidFill>
                <a:srgbClr val="3071A9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03CFBD-D6F5-3E40-988D-E7E2A728CB2A}"/>
              </a:ext>
            </a:extLst>
          </p:cNvPr>
          <p:cNvSpPr txBox="1"/>
          <p:nvPr/>
        </p:nvSpPr>
        <p:spPr>
          <a:xfrm>
            <a:off x="-3234" y="3726432"/>
            <a:ext cx="228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194310">
              <a:buBlip>
                <a:blip r:embed="rId3"/>
              </a:buBlip>
            </a:pPr>
            <a:r>
              <a:rPr lang="en-US" sz="1050" dirty="0" err="1">
                <a:solidFill>
                  <a:srgbClr val="3071A9"/>
                </a:solidFill>
              </a:rPr>
              <a:t>prep_dicom_folders.ipynb</a:t>
            </a:r>
            <a:endParaRPr lang="en-US" sz="1050" dirty="0">
              <a:solidFill>
                <a:srgbClr val="3071A9"/>
              </a:solidFill>
            </a:endParaRPr>
          </a:p>
          <a:p>
            <a:pPr marL="320040" indent="-194310">
              <a:buBlip>
                <a:blip r:embed="rId3"/>
              </a:buBlip>
            </a:pPr>
            <a:r>
              <a:rPr lang="en-US" sz="1050" dirty="0">
                <a:solidFill>
                  <a:srgbClr val="3071A9"/>
                </a:solidFill>
              </a:rPr>
              <a:t>preprocessing.ipynb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885550-E6C6-B24B-8EDA-BC1AA12CBE7F}"/>
              </a:ext>
            </a:extLst>
          </p:cNvPr>
          <p:cNvSpPr/>
          <p:nvPr/>
        </p:nvSpPr>
        <p:spPr>
          <a:xfrm>
            <a:off x="-6477" y="2888476"/>
            <a:ext cx="6858001" cy="2129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39BAD7-BDA0-934F-9D7A-B9C0BE31771B}"/>
              </a:ext>
            </a:extLst>
          </p:cNvPr>
          <p:cNvCxnSpPr>
            <a:cxnSpLocks/>
          </p:cNvCxnSpPr>
          <p:nvPr/>
        </p:nvCxnSpPr>
        <p:spPr>
          <a:xfrm>
            <a:off x="2279524" y="3130109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1F403E-FD69-AA4C-80DD-6B2A65A2FB1E}"/>
              </a:ext>
            </a:extLst>
          </p:cNvPr>
          <p:cNvCxnSpPr>
            <a:cxnSpLocks/>
          </p:cNvCxnSpPr>
          <p:nvPr/>
        </p:nvCxnSpPr>
        <p:spPr>
          <a:xfrm>
            <a:off x="4565524" y="3130109"/>
            <a:ext cx="0" cy="164592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1FACA52-B810-E64E-9946-5AF5A7D2DA1F}"/>
              </a:ext>
            </a:extLst>
          </p:cNvPr>
          <p:cNvSpPr txBox="1"/>
          <p:nvPr/>
        </p:nvSpPr>
        <p:spPr>
          <a:xfrm>
            <a:off x="2289241" y="4234779"/>
            <a:ext cx="8130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D43B"/>
                </a:solidFill>
                <a:latin typeface="Ink Free" panose="03080402000500000000" pitchFamily="66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2D0E2-5CBF-F14E-97F8-C197A6B24A2C}"/>
              </a:ext>
            </a:extLst>
          </p:cNvPr>
          <p:cNvSpPr/>
          <p:nvPr/>
        </p:nvSpPr>
        <p:spPr>
          <a:xfrm>
            <a:off x="104422" y="3704245"/>
            <a:ext cx="2077155" cy="24207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05311-53EE-0743-A315-5A5291127171}"/>
              </a:ext>
            </a:extLst>
          </p:cNvPr>
          <p:cNvSpPr/>
          <p:nvPr/>
        </p:nvSpPr>
        <p:spPr>
          <a:xfrm>
            <a:off x="2336800" y="4115616"/>
            <a:ext cx="2077155" cy="53414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34F5A8-1EF0-DC48-BB59-76578C4709DA}"/>
              </a:ext>
            </a:extLst>
          </p:cNvPr>
          <p:cNvSpPr txBox="1"/>
          <p:nvPr/>
        </p:nvSpPr>
        <p:spPr>
          <a:xfrm>
            <a:off x="6477" y="2141178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moduleNotebooks.png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7D6CB7-F2D0-1742-80C6-86C859913C98}"/>
              </a:ext>
            </a:extLst>
          </p:cNvPr>
          <p:cNvSpPr txBox="1"/>
          <p:nvPr/>
        </p:nvSpPr>
        <p:spPr>
          <a:xfrm>
            <a:off x="-6477" y="5061622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demoNotebooks.png</a:t>
            </a:r>
          </a:p>
        </p:txBody>
      </p:sp>
    </p:spTree>
    <p:extLst>
      <p:ext uri="{BB962C8B-B14F-4D97-AF65-F5344CB8AC3E}">
        <p14:creationId xmlns:p14="http://schemas.microsoft.com/office/powerpoint/2010/main" val="4510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2295D6F-B722-1F40-8F55-779DB913EE42}"/>
              </a:ext>
            </a:extLst>
          </p:cNvPr>
          <p:cNvGrpSpPr/>
          <p:nvPr/>
        </p:nvGrpSpPr>
        <p:grpSpPr>
          <a:xfrm>
            <a:off x="1076684" y="270102"/>
            <a:ext cx="4704632" cy="4681091"/>
            <a:chOff x="1144346" y="5998042"/>
            <a:chExt cx="4704632" cy="468109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5F4DCA3-A34A-F345-AF57-DB7036E64F90}"/>
                </a:ext>
              </a:extLst>
            </p:cNvPr>
            <p:cNvGrpSpPr/>
            <p:nvPr/>
          </p:nvGrpSpPr>
          <p:grpSpPr>
            <a:xfrm>
              <a:off x="2944673" y="6096000"/>
              <a:ext cx="2904305" cy="4583133"/>
              <a:chOff x="1148012" y="6108269"/>
              <a:chExt cx="2904305" cy="4583133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E5A1B9E-5B16-CE45-9DA5-4D227239FB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688" b="64696"/>
              <a:stretch/>
            </p:blipFill>
            <p:spPr>
              <a:xfrm>
                <a:off x="1200831" y="8063418"/>
                <a:ext cx="2841750" cy="10671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96184B4-2DA5-1449-8736-9280E96F7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65" t="49477" r="750" b="12491"/>
              <a:stretch/>
            </p:blipFill>
            <p:spPr>
              <a:xfrm>
                <a:off x="1462176" y="10244853"/>
                <a:ext cx="606034" cy="190098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928883-9EEB-A546-8775-B573683F30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5158"/>
              <a:stretch/>
            </p:blipFill>
            <p:spPr>
              <a:xfrm>
                <a:off x="1200831" y="7586476"/>
                <a:ext cx="2841750" cy="348099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9261257-D113-FB40-8D9A-CCB9611F6F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3479"/>
              <a:stretch/>
            </p:blipFill>
            <p:spPr>
              <a:xfrm>
                <a:off x="1200831" y="8157424"/>
                <a:ext cx="2841750" cy="231499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BF3A34C-4BAA-2D49-A488-48009F5A9EC3}"/>
                  </a:ext>
                </a:extLst>
              </p:cNvPr>
              <p:cNvGrpSpPr/>
              <p:nvPr/>
            </p:nvGrpSpPr>
            <p:grpSpPr>
              <a:xfrm>
                <a:off x="1185147" y="6811004"/>
                <a:ext cx="2867170" cy="763912"/>
                <a:chOff x="1189607" y="2117218"/>
                <a:chExt cx="2867170" cy="76391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4DA84481-EF1D-8643-A0D9-1E4733DFD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56257"/>
                <a:stretch/>
              </p:blipFill>
              <p:spPr>
                <a:xfrm>
                  <a:off x="1189608" y="2117218"/>
                  <a:ext cx="2867169" cy="601313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0B7CE271-EF8D-D545-A9EF-FF299EF07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7659" b="37937"/>
                <a:stretch/>
              </p:blipFill>
              <p:spPr>
                <a:xfrm>
                  <a:off x="1189607" y="2683117"/>
                  <a:ext cx="2867169" cy="198013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AE2658C4-A2CB-E641-93A5-A910EB4E66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08" t="11529" r="1933" b="8872"/>
                <a:stretch/>
              </p:blipFill>
              <p:spPr>
                <a:xfrm>
                  <a:off x="1466636" y="2620696"/>
                  <a:ext cx="2327162" cy="216425"/>
                </a:xfrm>
                <a:prstGeom prst="rect">
                  <a:avLst/>
                </a:prstGeom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6E01426-51E8-0043-85FA-58A8FAB7C1B3}"/>
                    </a:ext>
                  </a:extLst>
                </p:cNvPr>
                <p:cNvSpPr/>
                <p:nvPr/>
              </p:nvSpPr>
              <p:spPr>
                <a:xfrm>
                  <a:off x="1373732" y="2637802"/>
                  <a:ext cx="20864" cy="34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DD74A0E-C1CA-EF47-A3E8-183C083B2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" r="8629" b="65080"/>
              <a:stretch/>
            </p:blipFill>
            <p:spPr>
              <a:xfrm>
                <a:off x="1185815" y="9569893"/>
                <a:ext cx="2648567" cy="61707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F54F179A-E98A-594B-A84E-5292FD3A19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37379"/>
              <a:stretch/>
            </p:blipFill>
            <p:spPr>
              <a:xfrm>
                <a:off x="1176776" y="6108269"/>
                <a:ext cx="2851445" cy="67554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4BFDF2B0-1F89-774F-9C1E-2A0756A961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74346"/>
              <a:stretch/>
            </p:blipFill>
            <p:spPr>
              <a:xfrm>
                <a:off x="1211491" y="8553667"/>
                <a:ext cx="2805869" cy="46882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E92B6BDC-2737-8945-8D6C-1DD098B9E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05" t="13669" r="-305" b="-13669"/>
              <a:stretch/>
            </p:blipFill>
            <p:spPr>
              <a:xfrm>
                <a:off x="1451067" y="10166912"/>
                <a:ext cx="2399386" cy="90939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2B767D5-1081-3A46-85A0-1DBB6CC6F8F7}"/>
                  </a:ext>
                </a:extLst>
              </p:cNvPr>
              <p:cNvSpPr/>
              <p:nvPr/>
            </p:nvSpPr>
            <p:spPr>
              <a:xfrm>
                <a:off x="3900654" y="6108272"/>
                <a:ext cx="127047" cy="457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rgbClr val="3071A9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7EF2459-8853-4741-A5AF-FC763FDDB644}"/>
                  </a:ext>
                </a:extLst>
              </p:cNvPr>
              <p:cNvSpPr/>
              <p:nvPr/>
            </p:nvSpPr>
            <p:spPr>
              <a:xfrm>
                <a:off x="1148012" y="6155976"/>
                <a:ext cx="306548" cy="4535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44DA95AE-5AB1-8B48-8D17-539DF47E3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3398"/>
              <a:stretch/>
            </p:blipFill>
            <p:spPr>
              <a:xfrm>
                <a:off x="1458702" y="8997024"/>
                <a:ext cx="2327913" cy="55277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A9A19D4-AE4A-754E-9280-D8C5AB08D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9404" y="8339651"/>
                <a:ext cx="1027498" cy="196958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1250211-9728-F34C-8A27-B1B4379C3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1108" y="7955329"/>
                <a:ext cx="1002620" cy="110854"/>
              </a:xfrm>
              <a:prstGeom prst="rect">
                <a:avLst/>
              </a:prstGeom>
            </p:spPr>
          </p:pic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D69807-A945-6F47-8A3E-7D4861659BF1}"/>
                </a:ext>
              </a:extLst>
            </p:cNvPr>
            <p:cNvSpPr txBox="1"/>
            <p:nvPr/>
          </p:nvSpPr>
          <p:spPr>
            <a:xfrm>
              <a:off x="1233250" y="6500380"/>
              <a:ext cx="1964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introduction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1A1A881-60F9-CC47-A157-04D545E81D84}"/>
                </a:ext>
              </a:extLst>
            </p:cNvPr>
            <p:cNvSpPr txBox="1"/>
            <p:nvPr/>
          </p:nvSpPr>
          <p:spPr>
            <a:xfrm>
              <a:off x="1406077" y="7046858"/>
              <a:ext cx="1791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user inputs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2F8D59-C737-324D-9729-FE0E34A4BCBB}"/>
                </a:ext>
              </a:extLst>
            </p:cNvPr>
            <p:cNvSpPr txBox="1"/>
            <p:nvPr/>
          </p:nvSpPr>
          <p:spPr>
            <a:xfrm>
              <a:off x="1692751" y="9616203"/>
              <a:ext cx="1504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references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285C00-E4E2-8249-91BE-591255205915}"/>
                </a:ext>
              </a:extLst>
            </p:cNvPr>
            <p:cNvSpPr txBox="1"/>
            <p:nvPr/>
          </p:nvSpPr>
          <p:spPr>
            <a:xfrm>
              <a:off x="1406077" y="10078633"/>
              <a:ext cx="1791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dependencies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9880D7-A943-4849-B4F3-10E94098DF53}"/>
                </a:ext>
              </a:extLst>
            </p:cNvPr>
            <p:cNvSpPr txBox="1"/>
            <p:nvPr/>
          </p:nvSpPr>
          <p:spPr>
            <a:xfrm>
              <a:off x="1154112" y="7910458"/>
              <a:ext cx="2043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commands with narrative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2A0063-27DA-0043-A088-7D43AC972E49}"/>
                </a:ext>
              </a:extLst>
            </p:cNvPr>
            <p:cNvSpPr txBox="1"/>
            <p:nvPr/>
          </p:nvSpPr>
          <p:spPr>
            <a:xfrm>
              <a:off x="1332017" y="8912170"/>
              <a:ext cx="186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visualization of outputs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BAAD100-9D18-3641-AE7F-9E10398E42DF}"/>
                </a:ext>
              </a:extLst>
            </p:cNvPr>
            <p:cNvSpPr txBox="1"/>
            <p:nvPr/>
          </p:nvSpPr>
          <p:spPr>
            <a:xfrm>
              <a:off x="1144346" y="6061422"/>
              <a:ext cx="2080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link to GitHub repository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67C80F-3D53-B149-9CA6-11F1708D0232}"/>
                </a:ext>
              </a:extLst>
            </p:cNvPr>
            <p:cNvSpPr txBox="1"/>
            <p:nvPr/>
          </p:nvSpPr>
          <p:spPr>
            <a:xfrm>
              <a:off x="1233250" y="6211326"/>
              <a:ext cx="1964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3071A9"/>
                  </a:solidFill>
                </a:rPr>
                <a:t>link to documentation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1C97E32-D7C9-C54D-9FE8-3AEB84A4F560}"/>
                </a:ext>
              </a:extLst>
            </p:cNvPr>
            <p:cNvGrpSpPr/>
            <p:nvPr/>
          </p:nvGrpSpPr>
          <p:grpSpPr>
            <a:xfrm>
              <a:off x="3182073" y="6178338"/>
              <a:ext cx="36576" cy="4250522"/>
              <a:chOff x="3833596" y="6184422"/>
              <a:chExt cx="36576" cy="425052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894BEA2-CD06-EA43-BCBE-096CC27D31D9}"/>
                  </a:ext>
                </a:extLst>
              </p:cNvPr>
              <p:cNvSpPr/>
              <p:nvPr/>
            </p:nvSpPr>
            <p:spPr>
              <a:xfrm>
                <a:off x="3833596" y="6184422"/>
                <a:ext cx="36576" cy="63198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01DCEAB-4D83-B84A-B212-54B35437F367}"/>
                  </a:ext>
                </a:extLst>
              </p:cNvPr>
              <p:cNvSpPr/>
              <p:nvPr/>
            </p:nvSpPr>
            <p:spPr>
              <a:xfrm>
                <a:off x="3833596" y="6334982"/>
                <a:ext cx="36576" cy="56891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145AF35-9FDA-AB47-AEB1-E0DEE0D74441}"/>
                  </a:ext>
                </a:extLst>
              </p:cNvPr>
              <p:cNvSpPr/>
              <p:nvPr/>
            </p:nvSpPr>
            <p:spPr>
              <a:xfrm>
                <a:off x="3833596" y="6448112"/>
                <a:ext cx="36576" cy="322613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E5218B6-33FC-D943-ABCF-F7B0AADC4F7B}"/>
                  </a:ext>
                </a:extLst>
              </p:cNvPr>
              <p:cNvSpPr/>
              <p:nvPr/>
            </p:nvSpPr>
            <p:spPr>
              <a:xfrm>
                <a:off x="3833596" y="6844559"/>
                <a:ext cx="36576" cy="691899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9EF662F-F13A-324A-B1F3-C53E29526425}"/>
                  </a:ext>
                </a:extLst>
              </p:cNvPr>
              <p:cNvSpPr/>
              <p:nvPr/>
            </p:nvSpPr>
            <p:spPr>
              <a:xfrm>
                <a:off x="3833596" y="7601533"/>
                <a:ext cx="36576" cy="900519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AFE2CB0-FFC9-B44E-8129-89FAB11C99AB}"/>
                  </a:ext>
                </a:extLst>
              </p:cNvPr>
              <p:cNvSpPr/>
              <p:nvPr/>
            </p:nvSpPr>
            <p:spPr>
              <a:xfrm>
                <a:off x="3833596" y="8581094"/>
                <a:ext cx="36576" cy="953516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AF2891C-3121-1043-B5A4-DCAD0E88D689}"/>
                  </a:ext>
                </a:extLst>
              </p:cNvPr>
              <p:cNvSpPr/>
              <p:nvPr/>
            </p:nvSpPr>
            <p:spPr>
              <a:xfrm>
                <a:off x="3833596" y="9610226"/>
                <a:ext cx="36576" cy="300327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FA51341-7AA5-8347-A88C-2F609C0062FC}"/>
                  </a:ext>
                </a:extLst>
              </p:cNvPr>
              <p:cNvSpPr/>
              <p:nvPr/>
            </p:nvSpPr>
            <p:spPr>
              <a:xfrm>
                <a:off x="3833596" y="10010694"/>
                <a:ext cx="36576" cy="424250"/>
              </a:xfrm>
              <a:prstGeom prst="rect">
                <a:avLst/>
              </a:prstGeom>
              <a:solidFill>
                <a:srgbClr val="30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CADB89-502C-A442-BE15-EB955112ECEA}"/>
                </a:ext>
              </a:extLst>
            </p:cNvPr>
            <p:cNvSpPr/>
            <p:nvPr/>
          </p:nvSpPr>
          <p:spPr>
            <a:xfrm>
              <a:off x="1431108" y="5998042"/>
              <a:ext cx="4282546" cy="457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234EB716-C23A-5D41-A23B-C3ED26151ECF}"/>
              </a:ext>
            </a:extLst>
          </p:cNvPr>
          <p:cNvSpPr txBox="1"/>
          <p:nvPr/>
        </p:nvSpPr>
        <p:spPr>
          <a:xfrm>
            <a:off x="-6477" y="5061622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notebookStructure.png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234EB716-C23A-5D41-A23B-C3ED26151ECF}"/>
              </a:ext>
            </a:extLst>
          </p:cNvPr>
          <p:cNvSpPr txBox="1"/>
          <p:nvPr/>
        </p:nvSpPr>
        <p:spPr>
          <a:xfrm>
            <a:off x="0" y="6520929"/>
            <a:ext cx="24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notebookStructure.png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8C09B0-3E36-7B41-AC24-BC931846B6AE}"/>
              </a:ext>
            </a:extLst>
          </p:cNvPr>
          <p:cNvGrpSpPr>
            <a:grpSpLocks noChangeAspect="1"/>
          </p:cNvGrpSpPr>
          <p:nvPr/>
        </p:nvGrpSpPr>
        <p:grpSpPr>
          <a:xfrm>
            <a:off x="127987" y="215495"/>
            <a:ext cx="2298879" cy="4047864"/>
            <a:chOff x="3097751" y="213043"/>
            <a:chExt cx="2683565" cy="472521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CADB89-502C-A442-BE15-EB955112ECEA}"/>
                </a:ext>
              </a:extLst>
            </p:cNvPr>
            <p:cNvSpPr/>
            <p:nvPr/>
          </p:nvSpPr>
          <p:spPr>
            <a:xfrm>
              <a:off x="3098271" y="215209"/>
              <a:ext cx="2515311" cy="467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5F4DCA3-A34A-F345-AF57-DB7036E64F90}"/>
                </a:ext>
              </a:extLst>
            </p:cNvPr>
            <p:cNvGrpSpPr/>
            <p:nvPr/>
          </p:nvGrpSpPr>
          <p:grpSpPr>
            <a:xfrm>
              <a:off x="3097751" y="368060"/>
              <a:ext cx="2683565" cy="4570201"/>
              <a:chOff x="1368752" y="6108269"/>
              <a:chExt cx="2683565" cy="4570201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E5A1B9E-5B16-CE45-9DA5-4D227239FB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27885" b="64696"/>
              <a:stretch/>
            </p:blipFill>
            <p:spPr>
              <a:xfrm>
                <a:off x="1369271" y="8066182"/>
                <a:ext cx="2673310" cy="103951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96184B4-2DA5-1449-8736-9280E96F7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5" t="49477" r="750" b="12491"/>
              <a:stretch/>
            </p:blipFill>
            <p:spPr>
              <a:xfrm>
                <a:off x="1462176" y="10244853"/>
                <a:ext cx="606034" cy="190098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928883-9EEB-A546-8775-B573683F30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8" b="75158"/>
              <a:stretch/>
            </p:blipFill>
            <p:spPr>
              <a:xfrm>
                <a:off x="1369271" y="7586476"/>
                <a:ext cx="2673310" cy="348099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9261257-D113-FB40-8D9A-CCB9611F6F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83482"/>
              <a:stretch/>
            </p:blipFill>
            <p:spPr>
              <a:xfrm>
                <a:off x="1369271" y="8157468"/>
                <a:ext cx="2673310" cy="231455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BF3A34C-4BAA-2D49-A488-48009F5A9EC3}"/>
                  </a:ext>
                </a:extLst>
              </p:cNvPr>
              <p:cNvGrpSpPr/>
              <p:nvPr/>
            </p:nvGrpSpPr>
            <p:grpSpPr>
              <a:xfrm>
                <a:off x="1369271" y="6811004"/>
                <a:ext cx="2683046" cy="763912"/>
                <a:chOff x="1373731" y="2117218"/>
                <a:chExt cx="2683046" cy="76391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4DA84481-EF1D-8643-A0D9-1E4733DFD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b="56257"/>
                <a:stretch/>
              </p:blipFill>
              <p:spPr>
                <a:xfrm>
                  <a:off x="1373732" y="2117218"/>
                  <a:ext cx="2683045" cy="601313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0B7CE271-EF8D-D545-A9EF-FF299EF07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t="46892" b="37937"/>
                <a:stretch/>
              </p:blipFill>
              <p:spPr>
                <a:xfrm>
                  <a:off x="1373731" y="2672575"/>
                  <a:ext cx="2683045" cy="208555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AE2658C4-A2CB-E641-93A5-A910EB4E66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808" t="11529" r="1933" b="8872"/>
                <a:stretch/>
              </p:blipFill>
              <p:spPr>
                <a:xfrm>
                  <a:off x="1466636" y="2620696"/>
                  <a:ext cx="2327162" cy="216425"/>
                </a:xfrm>
                <a:prstGeom prst="rect">
                  <a:avLst/>
                </a:prstGeom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6E01426-51E8-0043-85FA-58A8FAB7C1B3}"/>
                    </a:ext>
                  </a:extLst>
                </p:cNvPr>
                <p:cNvSpPr/>
                <p:nvPr/>
              </p:nvSpPr>
              <p:spPr>
                <a:xfrm>
                  <a:off x="1373732" y="2637802"/>
                  <a:ext cx="20864" cy="34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DD74A0E-C1CA-EF47-A3E8-183C083B2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311" t="1" r="8629" b="65080"/>
              <a:stretch/>
            </p:blipFill>
            <p:spPr>
              <a:xfrm>
                <a:off x="1368752" y="9569893"/>
                <a:ext cx="2465630" cy="61707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F54F179A-E98A-594B-A84E-5292FD3A19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751" b="37379"/>
              <a:stretch/>
            </p:blipFill>
            <p:spPr>
              <a:xfrm>
                <a:off x="1369272" y="6108269"/>
                <a:ext cx="2658949" cy="67554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4BFDF2B0-1F89-774F-9C1E-2A0756A961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607" b="74346"/>
              <a:stretch/>
            </p:blipFill>
            <p:spPr>
              <a:xfrm>
                <a:off x="1368793" y="8553667"/>
                <a:ext cx="2648567" cy="46882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E92B6BDC-2737-8945-8D6C-1DD098B9E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05" t="13669" r="-305" b="-13669"/>
              <a:stretch/>
            </p:blipFill>
            <p:spPr>
              <a:xfrm>
                <a:off x="1451067" y="10166912"/>
                <a:ext cx="2399386" cy="90939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2B767D5-1081-3A46-85A0-1DBB6CC6F8F7}"/>
                  </a:ext>
                </a:extLst>
              </p:cNvPr>
              <p:cNvSpPr/>
              <p:nvPr/>
            </p:nvSpPr>
            <p:spPr>
              <a:xfrm>
                <a:off x="3900654" y="6108272"/>
                <a:ext cx="127047" cy="457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rgbClr val="3071A9"/>
                  </a:solidFill>
                </a:endParaRPr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44DA95AE-5AB1-8B48-8D17-539DF47E3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398"/>
              <a:stretch/>
            </p:blipFill>
            <p:spPr>
              <a:xfrm>
                <a:off x="1458702" y="8997024"/>
                <a:ext cx="2327913" cy="55277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A9A19D4-AE4A-754E-9280-D8C5AB08D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9404" y="8339651"/>
                <a:ext cx="1027498" cy="196958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1250211-9728-F34C-8A27-B1B4379C3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108" y="7955329"/>
                <a:ext cx="1002620" cy="110854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A7A754-38E1-354B-8454-E137AF4B2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39"/>
            <a:stretch/>
          </p:blipFill>
          <p:spPr>
            <a:xfrm>
              <a:off x="3098272" y="213043"/>
              <a:ext cx="2515310" cy="19181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07D581-D691-FF41-9D07-FC03B4D87CF4}"/>
                </a:ext>
              </a:extLst>
            </p:cNvPr>
            <p:cNvSpPr/>
            <p:nvPr/>
          </p:nvSpPr>
          <p:spPr>
            <a:xfrm>
              <a:off x="3825875" y="216387"/>
              <a:ext cx="1787707" cy="82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844F8-57D2-9446-8621-B7A820B31E91}"/>
                </a:ext>
              </a:extLst>
            </p:cNvPr>
            <p:cNvSpPr/>
            <p:nvPr/>
          </p:nvSpPr>
          <p:spPr>
            <a:xfrm>
              <a:off x="3098272" y="1525979"/>
              <a:ext cx="78024" cy="2945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7B9A16-6E62-004A-B7FC-E5103FAE3AAE}"/>
              </a:ext>
            </a:extLst>
          </p:cNvPr>
          <p:cNvGrpSpPr>
            <a:grpSpLocks noChangeAspect="1"/>
          </p:cNvGrpSpPr>
          <p:nvPr/>
        </p:nvGrpSpPr>
        <p:grpSpPr>
          <a:xfrm>
            <a:off x="1605032" y="301819"/>
            <a:ext cx="2298879" cy="4047864"/>
            <a:chOff x="3097751" y="213043"/>
            <a:chExt cx="2683565" cy="4725218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3231DE3-71EA-6A4B-9AF4-8FC83A38CC7E}"/>
                </a:ext>
              </a:extLst>
            </p:cNvPr>
            <p:cNvSpPr/>
            <p:nvPr/>
          </p:nvSpPr>
          <p:spPr>
            <a:xfrm>
              <a:off x="3098271" y="215209"/>
              <a:ext cx="2515311" cy="467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0A56FED-2C22-C543-A54B-847DD417DE9A}"/>
                </a:ext>
              </a:extLst>
            </p:cNvPr>
            <p:cNvGrpSpPr/>
            <p:nvPr/>
          </p:nvGrpSpPr>
          <p:grpSpPr>
            <a:xfrm>
              <a:off x="3097751" y="368060"/>
              <a:ext cx="2683565" cy="4570201"/>
              <a:chOff x="1368752" y="6108269"/>
              <a:chExt cx="2683565" cy="4570201"/>
            </a:xfrm>
          </p:grpSpPr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C29532EE-941B-1C44-B1EE-1B7ABE840C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27885" b="64696"/>
              <a:stretch/>
            </p:blipFill>
            <p:spPr>
              <a:xfrm>
                <a:off x="1369271" y="8066182"/>
                <a:ext cx="2673310" cy="103951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BE29A4AD-AF25-4F47-A956-675D6F33EF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5" t="49477" r="750" b="12491"/>
              <a:stretch/>
            </p:blipFill>
            <p:spPr>
              <a:xfrm>
                <a:off x="1462176" y="10244853"/>
                <a:ext cx="606034" cy="190098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451C6D20-01FD-CC4D-A66D-8FDB37214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8" b="75158"/>
              <a:stretch/>
            </p:blipFill>
            <p:spPr>
              <a:xfrm>
                <a:off x="1369271" y="7586476"/>
                <a:ext cx="2673310" cy="348099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E842DC7F-E05A-6B4C-83A7-0ADEC8416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83482"/>
              <a:stretch/>
            </p:blipFill>
            <p:spPr>
              <a:xfrm>
                <a:off x="1369271" y="8157468"/>
                <a:ext cx="2673310" cy="231455"/>
              </a:xfrm>
              <a:prstGeom prst="rect">
                <a:avLst/>
              </a:prstGeom>
            </p:spPr>
          </p:pic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81EAAAD-4284-D341-B959-B08662C53342}"/>
                  </a:ext>
                </a:extLst>
              </p:cNvPr>
              <p:cNvGrpSpPr/>
              <p:nvPr/>
            </p:nvGrpSpPr>
            <p:grpSpPr>
              <a:xfrm>
                <a:off x="1369271" y="6811004"/>
                <a:ext cx="2683046" cy="763912"/>
                <a:chOff x="1373731" y="2117218"/>
                <a:chExt cx="2683046" cy="763912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57A1908E-696C-7C40-9C9E-D562BE8AF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b="56257"/>
                <a:stretch/>
              </p:blipFill>
              <p:spPr>
                <a:xfrm>
                  <a:off x="1373732" y="2117218"/>
                  <a:ext cx="2683045" cy="601313"/>
                </a:xfrm>
                <a:prstGeom prst="rect">
                  <a:avLst/>
                </a:prstGeom>
              </p:spPr>
            </p:pic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B0FA6D66-CAAF-ED4B-BAD0-3D8CEC755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t="46892" b="37937"/>
                <a:stretch/>
              </p:blipFill>
              <p:spPr>
                <a:xfrm>
                  <a:off x="1373731" y="2672575"/>
                  <a:ext cx="2683045" cy="20855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4C14A7F-2702-8F44-910E-6978E1FB9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808" t="11529" r="1933" b="8872"/>
                <a:stretch/>
              </p:blipFill>
              <p:spPr>
                <a:xfrm>
                  <a:off x="1466636" y="2620696"/>
                  <a:ext cx="2327162" cy="216425"/>
                </a:xfrm>
                <a:prstGeom prst="rect">
                  <a:avLst/>
                </a:prstGeom>
              </p:spPr>
            </p:pic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77980A2-3482-C44A-868C-642AB13D51A2}"/>
                    </a:ext>
                  </a:extLst>
                </p:cNvPr>
                <p:cNvSpPr/>
                <p:nvPr/>
              </p:nvSpPr>
              <p:spPr>
                <a:xfrm>
                  <a:off x="1373732" y="2637802"/>
                  <a:ext cx="20864" cy="34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4F3061BB-148D-DB4E-9373-D2D2C949B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311" t="1" r="8629" b="65080"/>
              <a:stretch/>
            </p:blipFill>
            <p:spPr>
              <a:xfrm>
                <a:off x="1368752" y="9569893"/>
                <a:ext cx="2465630" cy="617076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EE7744C6-CA51-3E42-AB4F-5D5C3EEAD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751" b="37379"/>
              <a:stretch/>
            </p:blipFill>
            <p:spPr>
              <a:xfrm>
                <a:off x="1369272" y="6108269"/>
                <a:ext cx="2658949" cy="67554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7DD990E4-6D5D-3746-9484-C0A84A0175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607" b="74346"/>
              <a:stretch/>
            </p:blipFill>
            <p:spPr>
              <a:xfrm>
                <a:off x="1368793" y="8553667"/>
                <a:ext cx="2648567" cy="468825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03855E65-168F-4F4D-AABC-53F4E807A2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05" t="13669" r="-305" b="-13669"/>
              <a:stretch/>
            </p:blipFill>
            <p:spPr>
              <a:xfrm>
                <a:off x="1451067" y="10166912"/>
                <a:ext cx="2399386" cy="90939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683206B-4A56-B74B-A490-D6E808F383F1}"/>
                  </a:ext>
                </a:extLst>
              </p:cNvPr>
              <p:cNvSpPr/>
              <p:nvPr/>
            </p:nvSpPr>
            <p:spPr>
              <a:xfrm>
                <a:off x="3900654" y="6108272"/>
                <a:ext cx="127047" cy="457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rgbClr val="3071A9"/>
                  </a:solidFill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D64C5EA6-855D-CB49-9E97-2725D36E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398"/>
              <a:stretch/>
            </p:blipFill>
            <p:spPr>
              <a:xfrm>
                <a:off x="1458702" y="8997024"/>
                <a:ext cx="2327913" cy="552779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5D27AE7E-80C5-9C44-ABDB-7F4EC667F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9404" y="8339651"/>
                <a:ext cx="1027498" cy="196958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CB19BF49-9446-9F46-BA87-B6C573D62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108" y="7955329"/>
                <a:ext cx="1002620" cy="110854"/>
              </a:xfrm>
              <a:prstGeom prst="rect">
                <a:avLst/>
              </a:prstGeom>
            </p:spPr>
          </p:pic>
        </p:grp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6C49E4B-514D-C541-AC80-63C8FE40A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39"/>
            <a:stretch/>
          </p:blipFill>
          <p:spPr>
            <a:xfrm>
              <a:off x="3098272" y="213043"/>
              <a:ext cx="2515310" cy="191816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5745958-A27A-614C-9D17-FE81EDEEE2B9}"/>
                </a:ext>
              </a:extLst>
            </p:cNvPr>
            <p:cNvSpPr/>
            <p:nvPr/>
          </p:nvSpPr>
          <p:spPr>
            <a:xfrm>
              <a:off x="3825875" y="216387"/>
              <a:ext cx="1787707" cy="82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19FAFF6-FC7C-774B-8447-76DE59FE5C7B}"/>
                </a:ext>
              </a:extLst>
            </p:cNvPr>
            <p:cNvSpPr/>
            <p:nvPr/>
          </p:nvSpPr>
          <p:spPr>
            <a:xfrm>
              <a:off x="3098272" y="1525979"/>
              <a:ext cx="78024" cy="2945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DB655C-DE7E-B546-B54D-A6830F3D46E7}"/>
              </a:ext>
            </a:extLst>
          </p:cNvPr>
          <p:cNvGrpSpPr>
            <a:grpSpLocks noChangeAspect="1"/>
          </p:cNvGrpSpPr>
          <p:nvPr/>
        </p:nvGrpSpPr>
        <p:grpSpPr>
          <a:xfrm>
            <a:off x="3082077" y="395287"/>
            <a:ext cx="2298879" cy="4047864"/>
            <a:chOff x="3097751" y="213043"/>
            <a:chExt cx="2683565" cy="472521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50C18C9-CB30-E84A-B72D-8FC5E25BE654}"/>
                </a:ext>
              </a:extLst>
            </p:cNvPr>
            <p:cNvSpPr/>
            <p:nvPr/>
          </p:nvSpPr>
          <p:spPr>
            <a:xfrm>
              <a:off x="3098271" y="215209"/>
              <a:ext cx="2515311" cy="467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B5660A-B920-C64E-81AA-D114B1E93F1F}"/>
                </a:ext>
              </a:extLst>
            </p:cNvPr>
            <p:cNvGrpSpPr/>
            <p:nvPr/>
          </p:nvGrpSpPr>
          <p:grpSpPr>
            <a:xfrm>
              <a:off x="3097751" y="368060"/>
              <a:ext cx="2683565" cy="4570201"/>
              <a:chOff x="1368752" y="6108269"/>
              <a:chExt cx="2683565" cy="4570201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6648E1AF-718D-0F4B-884E-6703BC686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27885" b="64696"/>
              <a:stretch/>
            </p:blipFill>
            <p:spPr>
              <a:xfrm>
                <a:off x="1369271" y="8066182"/>
                <a:ext cx="2673310" cy="103951"/>
              </a:xfrm>
              <a:prstGeom prst="rect">
                <a:avLst/>
              </a:prstGeom>
            </p:spPr>
          </p:pic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45D3C6C0-8380-C84C-ACF9-77DF098068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5" t="49477" r="750" b="12491"/>
              <a:stretch/>
            </p:blipFill>
            <p:spPr>
              <a:xfrm>
                <a:off x="1462176" y="10244853"/>
                <a:ext cx="606034" cy="190098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AD250-5695-D342-BA07-3FC95E7A0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8" b="75158"/>
              <a:stretch/>
            </p:blipFill>
            <p:spPr>
              <a:xfrm>
                <a:off x="1369271" y="7586476"/>
                <a:ext cx="2673310" cy="348099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D9AD6347-DBDD-FA40-B525-C40B0D130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83482"/>
              <a:stretch/>
            </p:blipFill>
            <p:spPr>
              <a:xfrm>
                <a:off x="1369271" y="8157468"/>
                <a:ext cx="2673310" cy="231455"/>
              </a:xfrm>
              <a:prstGeom prst="rect">
                <a:avLst/>
              </a:prstGeom>
            </p:spPr>
          </p:pic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5E56F45-7113-AA4A-BDE4-C1009FB0F827}"/>
                  </a:ext>
                </a:extLst>
              </p:cNvPr>
              <p:cNvGrpSpPr/>
              <p:nvPr/>
            </p:nvGrpSpPr>
            <p:grpSpPr>
              <a:xfrm>
                <a:off x="1369271" y="6811004"/>
                <a:ext cx="2683046" cy="763912"/>
                <a:chOff x="1373731" y="2117218"/>
                <a:chExt cx="2683046" cy="763912"/>
              </a:xfrm>
            </p:grpSpPr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E20234BE-3465-FD4D-92EB-EDED5859DA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b="56257"/>
                <a:stretch/>
              </p:blipFill>
              <p:spPr>
                <a:xfrm>
                  <a:off x="1373732" y="2117218"/>
                  <a:ext cx="2683045" cy="601313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0AA5CEF1-9488-0E47-9135-AF3F3C15F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t="46892" b="37937"/>
                <a:stretch/>
              </p:blipFill>
              <p:spPr>
                <a:xfrm>
                  <a:off x="1373731" y="2672575"/>
                  <a:ext cx="2683045" cy="208555"/>
                </a:xfrm>
                <a:prstGeom prst="rect">
                  <a:avLst/>
                </a:prstGeom>
              </p:spPr>
            </p:pic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35CEBD67-133B-B64A-A239-97621E482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808" t="11529" r="1933" b="8872"/>
                <a:stretch/>
              </p:blipFill>
              <p:spPr>
                <a:xfrm>
                  <a:off x="1466636" y="2620696"/>
                  <a:ext cx="2327162" cy="216425"/>
                </a:xfrm>
                <a:prstGeom prst="rect">
                  <a:avLst/>
                </a:prstGeom>
              </p:spPr>
            </p:pic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3F8FCAC-134F-5F47-A5D8-82A4EB9933D4}"/>
                    </a:ext>
                  </a:extLst>
                </p:cNvPr>
                <p:cNvSpPr/>
                <p:nvPr/>
              </p:nvSpPr>
              <p:spPr>
                <a:xfrm>
                  <a:off x="1373732" y="2637802"/>
                  <a:ext cx="20864" cy="34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E150D97A-FBCC-BB41-81E6-129793306D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311" t="1" r="8629" b="65080"/>
              <a:stretch/>
            </p:blipFill>
            <p:spPr>
              <a:xfrm>
                <a:off x="1368752" y="9569893"/>
                <a:ext cx="2465630" cy="617076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F82A9D9-6D42-A443-8634-CB91E4322A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751" b="37379"/>
              <a:stretch/>
            </p:blipFill>
            <p:spPr>
              <a:xfrm>
                <a:off x="1369272" y="6108269"/>
                <a:ext cx="2658949" cy="675540"/>
              </a:xfrm>
              <a:prstGeom prst="rect">
                <a:avLst/>
              </a:prstGeom>
            </p:spPr>
          </p:pic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B3AF7171-4B6E-3A4D-981F-0769FDE577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607" b="74346"/>
              <a:stretch/>
            </p:blipFill>
            <p:spPr>
              <a:xfrm>
                <a:off x="1368793" y="8553667"/>
                <a:ext cx="2648567" cy="468825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6D41B4F-0F0D-FD4A-9130-6AAA03FAD9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05" t="13669" r="-305" b="-13669"/>
              <a:stretch/>
            </p:blipFill>
            <p:spPr>
              <a:xfrm>
                <a:off x="1451067" y="10166912"/>
                <a:ext cx="2399386" cy="90939"/>
              </a:xfrm>
              <a:prstGeom prst="rect">
                <a:avLst/>
              </a:prstGeom>
            </p:spPr>
          </p:pic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871219B-1AD3-ED46-A656-4D51D9505FE7}"/>
                  </a:ext>
                </a:extLst>
              </p:cNvPr>
              <p:cNvSpPr/>
              <p:nvPr/>
            </p:nvSpPr>
            <p:spPr>
              <a:xfrm>
                <a:off x="3900654" y="6108272"/>
                <a:ext cx="127047" cy="457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rgbClr val="3071A9"/>
                  </a:solidFill>
                </a:endParaRP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FFF1F42A-208A-5444-BE68-C3C23E13F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398"/>
              <a:stretch/>
            </p:blipFill>
            <p:spPr>
              <a:xfrm>
                <a:off x="1458702" y="8997024"/>
                <a:ext cx="2327913" cy="552779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AF2681CA-1337-1F40-A798-F307013D4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9404" y="8339651"/>
                <a:ext cx="1027498" cy="196958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916AFD26-E7C2-8A4A-A7C2-746539B9A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108" y="7955329"/>
                <a:ext cx="1002620" cy="110854"/>
              </a:xfrm>
              <a:prstGeom prst="rect">
                <a:avLst/>
              </a:prstGeom>
            </p:spPr>
          </p:pic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5626F10-FBFD-0241-B3E3-388CED0E6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39"/>
            <a:stretch/>
          </p:blipFill>
          <p:spPr>
            <a:xfrm>
              <a:off x="3098272" y="213043"/>
              <a:ext cx="2515310" cy="191816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849986-8796-2C41-8816-49D135658293}"/>
                </a:ext>
              </a:extLst>
            </p:cNvPr>
            <p:cNvSpPr/>
            <p:nvPr/>
          </p:nvSpPr>
          <p:spPr>
            <a:xfrm>
              <a:off x="3825875" y="216387"/>
              <a:ext cx="1787707" cy="82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9FE9492-D9DF-6146-AE79-BA81650C458D}"/>
                </a:ext>
              </a:extLst>
            </p:cNvPr>
            <p:cNvSpPr/>
            <p:nvPr/>
          </p:nvSpPr>
          <p:spPr>
            <a:xfrm>
              <a:off x="3098272" y="1525979"/>
              <a:ext cx="78024" cy="2945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853CE5C-D368-4F4B-BA9C-5C3C4733E8D2}"/>
              </a:ext>
            </a:extLst>
          </p:cNvPr>
          <p:cNvGrpSpPr>
            <a:grpSpLocks noChangeAspect="1"/>
          </p:cNvGrpSpPr>
          <p:nvPr/>
        </p:nvGrpSpPr>
        <p:grpSpPr>
          <a:xfrm>
            <a:off x="4559121" y="488755"/>
            <a:ext cx="2298879" cy="4047864"/>
            <a:chOff x="3097751" y="213043"/>
            <a:chExt cx="2683565" cy="4725218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DCB621E-7705-D742-8548-8858AC578A0E}"/>
                </a:ext>
              </a:extLst>
            </p:cNvPr>
            <p:cNvSpPr/>
            <p:nvPr/>
          </p:nvSpPr>
          <p:spPr>
            <a:xfrm>
              <a:off x="3098271" y="215209"/>
              <a:ext cx="2515311" cy="467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958DBF0-6BA9-0644-8369-110AC965BB18}"/>
                </a:ext>
              </a:extLst>
            </p:cNvPr>
            <p:cNvGrpSpPr/>
            <p:nvPr/>
          </p:nvGrpSpPr>
          <p:grpSpPr>
            <a:xfrm>
              <a:off x="3097751" y="368060"/>
              <a:ext cx="2683565" cy="4570201"/>
              <a:chOff x="1368752" y="6108269"/>
              <a:chExt cx="2683565" cy="4570201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7D66441-39E1-284E-8B72-013B795007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27885" b="64696"/>
              <a:stretch/>
            </p:blipFill>
            <p:spPr>
              <a:xfrm>
                <a:off x="1369271" y="8066182"/>
                <a:ext cx="2673310" cy="103951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ABE497F-0453-D84C-9A11-A96939524F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5" t="49477" r="750" b="12491"/>
              <a:stretch/>
            </p:blipFill>
            <p:spPr>
              <a:xfrm>
                <a:off x="1462176" y="10244853"/>
                <a:ext cx="606034" cy="190098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375C1219-760F-B74A-9243-D5F7197670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8" b="75158"/>
              <a:stretch/>
            </p:blipFill>
            <p:spPr>
              <a:xfrm>
                <a:off x="1369271" y="7586476"/>
                <a:ext cx="2673310" cy="348099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F610FEE1-38F7-1F46-BB6C-172BD1FB8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927" t="83482"/>
              <a:stretch/>
            </p:blipFill>
            <p:spPr>
              <a:xfrm>
                <a:off x="1369271" y="8157468"/>
                <a:ext cx="2673310" cy="231455"/>
              </a:xfrm>
              <a:prstGeom prst="rect">
                <a:avLst/>
              </a:prstGeom>
            </p:spPr>
          </p:pic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B3ADD12-69DF-274B-8C25-38D6685972F8}"/>
                  </a:ext>
                </a:extLst>
              </p:cNvPr>
              <p:cNvGrpSpPr/>
              <p:nvPr/>
            </p:nvGrpSpPr>
            <p:grpSpPr>
              <a:xfrm>
                <a:off x="1369271" y="6811004"/>
                <a:ext cx="2683046" cy="763912"/>
                <a:chOff x="1373731" y="2117218"/>
                <a:chExt cx="2683046" cy="763912"/>
              </a:xfrm>
            </p:grpSpPr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05C99E1F-907B-9B44-BBED-9319956878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b="56257"/>
                <a:stretch/>
              </p:blipFill>
              <p:spPr>
                <a:xfrm>
                  <a:off x="1373732" y="2117218"/>
                  <a:ext cx="2683045" cy="601313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08ECBCAA-2127-1642-A2CD-649C7B52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422" t="46892" b="37937"/>
                <a:stretch/>
              </p:blipFill>
              <p:spPr>
                <a:xfrm>
                  <a:off x="1373731" y="2672575"/>
                  <a:ext cx="2683045" cy="2085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A7E98BC0-E233-3841-B5AB-C095DC010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808" t="11529" r="1933" b="8872"/>
                <a:stretch/>
              </p:blipFill>
              <p:spPr>
                <a:xfrm>
                  <a:off x="1466636" y="2620696"/>
                  <a:ext cx="2327162" cy="216425"/>
                </a:xfrm>
                <a:prstGeom prst="rect">
                  <a:avLst/>
                </a:prstGeom>
              </p:spPr>
            </p:pic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32FD4A6-E883-D94D-9AD7-EEA898885C9D}"/>
                    </a:ext>
                  </a:extLst>
                </p:cNvPr>
                <p:cNvSpPr/>
                <p:nvPr/>
              </p:nvSpPr>
              <p:spPr>
                <a:xfrm>
                  <a:off x="1373732" y="2637802"/>
                  <a:ext cx="20864" cy="34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8CDBEA84-831F-F14C-9627-FDCF78E23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311" t="1" r="8629" b="65080"/>
              <a:stretch/>
            </p:blipFill>
            <p:spPr>
              <a:xfrm>
                <a:off x="1368752" y="9569893"/>
                <a:ext cx="2465630" cy="617076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D0EA0F9C-5794-364A-9F3D-FB5A5770A7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751" b="37379"/>
              <a:stretch/>
            </p:blipFill>
            <p:spPr>
              <a:xfrm>
                <a:off x="1369272" y="6108269"/>
                <a:ext cx="2658949" cy="67554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86B7F0D-700E-5E49-800A-EEAA72979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607" b="74346"/>
              <a:stretch/>
            </p:blipFill>
            <p:spPr>
              <a:xfrm>
                <a:off x="1368793" y="8553667"/>
                <a:ext cx="2648567" cy="468825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B8063BE5-37E6-4E46-8B51-C3CEF98687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05" t="13669" r="-305" b="-13669"/>
              <a:stretch/>
            </p:blipFill>
            <p:spPr>
              <a:xfrm>
                <a:off x="1451067" y="10166912"/>
                <a:ext cx="2399386" cy="90939"/>
              </a:xfrm>
              <a:prstGeom prst="rect">
                <a:avLst/>
              </a:prstGeom>
            </p:spPr>
          </p:pic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2E25BC3-DBFC-5043-AF29-D98C0C4DF116}"/>
                  </a:ext>
                </a:extLst>
              </p:cNvPr>
              <p:cNvSpPr/>
              <p:nvPr/>
            </p:nvSpPr>
            <p:spPr>
              <a:xfrm>
                <a:off x="3900654" y="6108272"/>
                <a:ext cx="127047" cy="457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rgbClr val="3071A9"/>
                  </a:solidFill>
                </a:endParaRPr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307E354-DA6D-B84F-ABFB-EFD84EED8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3398"/>
              <a:stretch/>
            </p:blipFill>
            <p:spPr>
              <a:xfrm>
                <a:off x="1458702" y="8997024"/>
                <a:ext cx="2327913" cy="552779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D0438C20-4A62-C145-96ED-97685E8A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9404" y="8339651"/>
                <a:ext cx="1027498" cy="196958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074B7482-2A90-D64F-9670-79FB7A4B4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108" y="7955329"/>
                <a:ext cx="1002620" cy="110854"/>
              </a:xfrm>
              <a:prstGeom prst="rect">
                <a:avLst/>
              </a:prstGeom>
            </p:spPr>
          </p:pic>
        </p:grp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98D61CD-9D0F-D64F-8441-D44100291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39"/>
            <a:stretch/>
          </p:blipFill>
          <p:spPr>
            <a:xfrm>
              <a:off x="3098272" y="213043"/>
              <a:ext cx="2515310" cy="191816"/>
            </a:xfrm>
            <a:prstGeom prst="rect">
              <a:avLst/>
            </a:prstGeom>
          </p:spPr>
        </p:pic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2F7153D-1C6A-2E48-BE5E-248CAC90125B}"/>
                </a:ext>
              </a:extLst>
            </p:cNvPr>
            <p:cNvSpPr/>
            <p:nvPr/>
          </p:nvSpPr>
          <p:spPr>
            <a:xfrm>
              <a:off x="3825875" y="216387"/>
              <a:ext cx="1787707" cy="82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E9A5777-8572-964E-8C32-84BE77147CFB}"/>
                </a:ext>
              </a:extLst>
            </p:cNvPr>
            <p:cNvSpPr/>
            <p:nvPr/>
          </p:nvSpPr>
          <p:spPr>
            <a:xfrm>
              <a:off x="3098272" y="1525979"/>
              <a:ext cx="78024" cy="2945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56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BF92009-8694-4240-9D1A-66A01B99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88" b="64696"/>
          <a:stretch/>
        </p:blipFill>
        <p:spPr>
          <a:xfrm>
            <a:off x="1200831" y="2413701"/>
            <a:ext cx="2841750" cy="1067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6CC02F-0B81-F541-928C-63250392B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" t="49477" r="750" b="12491"/>
          <a:stretch/>
        </p:blipFill>
        <p:spPr>
          <a:xfrm>
            <a:off x="1462176" y="4595136"/>
            <a:ext cx="606034" cy="190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98C6C-47A1-D540-A032-D4798B5C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58"/>
          <a:stretch/>
        </p:blipFill>
        <p:spPr>
          <a:xfrm>
            <a:off x="1200831" y="1936759"/>
            <a:ext cx="2841750" cy="3480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FB0F49-1118-AF47-A3AB-1D40DD8D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79"/>
          <a:stretch/>
        </p:blipFill>
        <p:spPr>
          <a:xfrm>
            <a:off x="1200831" y="2507707"/>
            <a:ext cx="2841750" cy="23149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36FE31A-A498-A143-8B98-CE9E07C6FEDE}"/>
              </a:ext>
            </a:extLst>
          </p:cNvPr>
          <p:cNvGrpSpPr/>
          <p:nvPr/>
        </p:nvGrpSpPr>
        <p:grpSpPr>
          <a:xfrm>
            <a:off x="1185147" y="1161287"/>
            <a:ext cx="2867170" cy="763912"/>
            <a:chOff x="1189607" y="2117218"/>
            <a:chExt cx="2867170" cy="7639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621A3E-C5AD-8941-86E8-B61AE0B64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257"/>
            <a:stretch/>
          </p:blipFill>
          <p:spPr>
            <a:xfrm>
              <a:off x="1189608" y="2117218"/>
              <a:ext cx="2867169" cy="6013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DD1C0B-D318-D949-B1C3-077CF6738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659" b="37937"/>
            <a:stretch/>
          </p:blipFill>
          <p:spPr>
            <a:xfrm>
              <a:off x="1189607" y="2683117"/>
              <a:ext cx="2867169" cy="1980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251908-789E-6E4F-B2AD-4DDD1FB87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8" t="11529" r="1933" b="8872"/>
            <a:stretch/>
          </p:blipFill>
          <p:spPr>
            <a:xfrm>
              <a:off x="1466636" y="2620696"/>
              <a:ext cx="2327162" cy="21642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F7FC46-443A-3349-BFA6-60118FCA2ECF}"/>
                </a:ext>
              </a:extLst>
            </p:cNvPr>
            <p:cNvSpPr/>
            <p:nvPr/>
          </p:nvSpPr>
          <p:spPr>
            <a:xfrm>
              <a:off x="1373732" y="2637802"/>
              <a:ext cx="20864" cy="34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7A189AB-D5F5-1644-9694-63184B40AD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8629" b="65080"/>
          <a:stretch/>
        </p:blipFill>
        <p:spPr>
          <a:xfrm>
            <a:off x="1185815" y="3920176"/>
            <a:ext cx="2648567" cy="617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679D7-A6A2-8049-9F2F-16715C5C93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379"/>
          <a:stretch/>
        </p:blipFill>
        <p:spPr>
          <a:xfrm>
            <a:off x="1176776" y="458552"/>
            <a:ext cx="2851445" cy="67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1BF2-6EC6-8D4E-BF18-012C636364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4346"/>
          <a:stretch/>
        </p:blipFill>
        <p:spPr>
          <a:xfrm>
            <a:off x="1211491" y="2903950"/>
            <a:ext cx="2805869" cy="468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901DC4-7DFD-2842-AE3C-CBFDD215CF4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5" t="13669" r="-305" b="-13669"/>
          <a:stretch/>
        </p:blipFill>
        <p:spPr>
          <a:xfrm>
            <a:off x="1451067" y="4517195"/>
            <a:ext cx="2399386" cy="909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9CB68B-743A-CB45-9FD0-A54F7D03E821}"/>
              </a:ext>
            </a:extLst>
          </p:cNvPr>
          <p:cNvSpPr/>
          <p:nvPr/>
        </p:nvSpPr>
        <p:spPr>
          <a:xfrm>
            <a:off x="3900654" y="458555"/>
            <a:ext cx="127047" cy="457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3071A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51640-7A1B-E840-97B7-9FE16CD7240E}"/>
              </a:ext>
            </a:extLst>
          </p:cNvPr>
          <p:cNvSpPr txBox="1"/>
          <p:nvPr/>
        </p:nvSpPr>
        <p:spPr>
          <a:xfrm>
            <a:off x="3833596" y="826614"/>
            <a:ext cx="196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3.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56D27-32BA-E94E-A9F9-46FE10F36AC5}"/>
              </a:ext>
            </a:extLst>
          </p:cNvPr>
          <p:cNvSpPr txBox="1"/>
          <p:nvPr/>
        </p:nvSpPr>
        <p:spPr>
          <a:xfrm>
            <a:off x="3833596" y="1402828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4. User inputs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042AD-842B-DA48-9CBD-661C92BD0211}"/>
              </a:ext>
            </a:extLst>
          </p:cNvPr>
          <p:cNvSpPr txBox="1"/>
          <p:nvPr/>
        </p:nvSpPr>
        <p:spPr>
          <a:xfrm>
            <a:off x="3833596" y="3972173"/>
            <a:ext cx="15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7. References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42FFC-1C5E-4C45-94B1-C84E51BF90E3}"/>
              </a:ext>
            </a:extLst>
          </p:cNvPr>
          <p:cNvSpPr/>
          <p:nvPr/>
        </p:nvSpPr>
        <p:spPr>
          <a:xfrm>
            <a:off x="1148012" y="506259"/>
            <a:ext cx="306548" cy="453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78481-F9A7-7F40-929C-BB05A793D29E}"/>
              </a:ext>
            </a:extLst>
          </p:cNvPr>
          <p:cNvSpPr txBox="1"/>
          <p:nvPr/>
        </p:nvSpPr>
        <p:spPr>
          <a:xfrm>
            <a:off x="3833596" y="4434603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8. Dependencies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47C1FD-AE6C-AD46-9CC5-7A654A68A327}"/>
              </a:ext>
            </a:extLst>
          </p:cNvPr>
          <p:cNvSpPr txBox="1"/>
          <p:nvPr/>
        </p:nvSpPr>
        <p:spPr>
          <a:xfrm>
            <a:off x="3833596" y="2266428"/>
            <a:ext cx="2043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5. Commands with narrative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C7F09-F2E9-5640-8870-DED1204EE2D3}"/>
              </a:ext>
            </a:extLst>
          </p:cNvPr>
          <p:cNvSpPr txBox="1"/>
          <p:nvPr/>
        </p:nvSpPr>
        <p:spPr>
          <a:xfrm>
            <a:off x="3833596" y="3268140"/>
            <a:ext cx="1865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6. Visualization of outputs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A166E3-16EB-2446-8826-4E922EAD6A21}"/>
              </a:ext>
            </a:extLst>
          </p:cNvPr>
          <p:cNvSpPr txBox="1"/>
          <p:nvPr/>
        </p:nvSpPr>
        <p:spPr>
          <a:xfrm>
            <a:off x="3833596" y="422234"/>
            <a:ext cx="208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1. Link to GitHub repository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533B67-A66D-5049-BA52-1372413B920F}"/>
              </a:ext>
            </a:extLst>
          </p:cNvPr>
          <p:cNvSpPr/>
          <p:nvPr/>
        </p:nvSpPr>
        <p:spPr>
          <a:xfrm>
            <a:off x="1030941" y="34436"/>
            <a:ext cx="5039293" cy="5238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3ADAF-E02C-C143-8469-568F2F4A7B0E}"/>
              </a:ext>
            </a:extLst>
          </p:cNvPr>
          <p:cNvSpPr txBox="1"/>
          <p:nvPr/>
        </p:nvSpPr>
        <p:spPr>
          <a:xfrm>
            <a:off x="3833596" y="574730"/>
            <a:ext cx="196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2. Link to documentation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569C6D-9601-614C-984A-BFB9C95F1A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398"/>
          <a:stretch/>
        </p:blipFill>
        <p:spPr>
          <a:xfrm>
            <a:off x="1458702" y="3347307"/>
            <a:ext cx="2327913" cy="5527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5262391-4E62-CC46-A879-0A5A28DE64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9404" y="2689934"/>
            <a:ext cx="1027498" cy="1969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0B5756C-2840-0541-AFE3-045AE2170C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1108" y="2305612"/>
            <a:ext cx="1002620" cy="1108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E6D54A6-7367-B448-8395-DF0082CD189D}"/>
              </a:ext>
            </a:extLst>
          </p:cNvPr>
          <p:cNvSpPr/>
          <p:nvPr/>
        </p:nvSpPr>
        <p:spPr>
          <a:xfrm>
            <a:off x="3833596" y="534705"/>
            <a:ext cx="36576" cy="63198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3FD32F-9C35-4B4D-988E-F9ADBD10D202}"/>
              </a:ext>
            </a:extLst>
          </p:cNvPr>
          <p:cNvSpPr/>
          <p:nvPr/>
        </p:nvSpPr>
        <p:spPr>
          <a:xfrm>
            <a:off x="3833596" y="685265"/>
            <a:ext cx="36576" cy="56891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8EDE68-6274-AC47-8BA1-EC9EE55E1E5B}"/>
              </a:ext>
            </a:extLst>
          </p:cNvPr>
          <p:cNvSpPr/>
          <p:nvPr/>
        </p:nvSpPr>
        <p:spPr>
          <a:xfrm>
            <a:off x="3833596" y="798395"/>
            <a:ext cx="36576" cy="322613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AB2522-CEF1-734F-9778-C3F5F954F0C7}"/>
              </a:ext>
            </a:extLst>
          </p:cNvPr>
          <p:cNvSpPr/>
          <p:nvPr/>
        </p:nvSpPr>
        <p:spPr>
          <a:xfrm>
            <a:off x="3833596" y="1194842"/>
            <a:ext cx="36576" cy="691899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FEF62C-6B91-644D-BE34-022E2C6163DC}"/>
              </a:ext>
            </a:extLst>
          </p:cNvPr>
          <p:cNvSpPr/>
          <p:nvPr/>
        </p:nvSpPr>
        <p:spPr>
          <a:xfrm>
            <a:off x="3833596" y="1951816"/>
            <a:ext cx="36576" cy="900519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2F0837-5EF2-254E-BD77-19D2F80795F0}"/>
              </a:ext>
            </a:extLst>
          </p:cNvPr>
          <p:cNvSpPr/>
          <p:nvPr/>
        </p:nvSpPr>
        <p:spPr>
          <a:xfrm>
            <a:off x="3833596" y="2931377"/>
            <a:ext cx="36576" cy="953516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4842A4-A297-CE43-8162-E1C976D367E3}"/>
              </a:ext>
            </a:extLst>
          </p:cNvPr>
          <p:cNvSpPr/>
          <p:nvPr/>
        </p:nvSpPr>
        <p:spPr>
          <a:xfrm>
            <a:off x="3833596" y="3960509"/>
            <a:ext cx="36576" cy="300327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083558-6ED6-CD4D-86FD-923669B183B6}"/>
              </a:ext>
            </a:extLst>
          </p:cNvPr>
          <p:cNvSpPr/>
          <p:nvPr/>
        </p:nvSpPr>
        <p:spPr>
          <a:xfrm>
            <a:off x="3833596" y="4360977"/>
            <a:ext cx="36576" cy="424250"/>
          </a:xfrm>
          <a:prstGeom prst="rect">
            <a:avLst/>
          </a:prstGeom>
          <a:solidFill>
            <a:srgbClr val="307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F4DCA3-A34A-F345-AF57-DB7036E64F90}"/>
              </a:ext>
            </a:extLst>
          </p:cNvPr>
          <p:cNvGrpSpPr/>
          <p:nvPr/>
        </p:nvGrpSpPr>
        <p:grpSpPr>
          <a:xfrm>
            <a:off x="2944673" y="6096000"/>
            <a:ext cx="2904305" cy="4583133"/>
            <a:chOff x="1148012" y="6108269"/>
            <a:chExt cx="2904305" cy="458313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5A1B9E-5B16-CE45-9DA5-4D227239F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688" b="64696"/>
            <a:stretch/>
          </p:blipFill>
          <p:spPr>
            <a:xfrm>
              <a:off x="1200831" y="8063418"/>
              <a:ext cx="2841750" cy="10671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96184B4-2DA5-1449-8736-9280E96F7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5" t="49477" r="750" b="12491"/>
            <a:stretch/>
          </p:blipFill>
          <p:spPr>
            <a:xfrm>
              <a:off x="1462176" y="10244853"/>
              <a:ext cx="606034" cy="19009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6928883-9EEB-A546-8775-B573683F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158"/>
            <a:stretch/>
          </p:blipFill>
          <p:spPr>
            <a:xfrm>
              <a:off x="1200831" y="7586476"/>
              <a:ext cx="2841750" cy="34809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9261257-D113-FB40-8D9A-CCB9611F6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479"/>
            <a:stretch/>
          </p:blipFill>
          <p:spPr>
            <a:xfrm>
              <a:off x="1200831" y="8157424"/>
              <a:ext cx="2841750" cy="231499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F3A34C-4BAA-2D49-A488-48009F5A9EC3}"/>
                </a:ext>
              </a:extLst>
            </p:cNvPr>
            <p:cNvGrpSpPr/>
            <p:nvPr/>
          </p:nvGrpSpPr>
          <p:grpSpPr>
            <a:xfrm>
              <a:off x="1185147" y="6811004"/>
              <a:ext cx="2867170" cy="763912"/>
              <a:chOff x="1189607" y="2117218"/>
              <a:chExt cx="2867170" cy="763912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4DA84481-EF1D-8643-A0D9-1E4733DFD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6257"/>
              <a:stretch/>
            </p:blipFill>
            <p:spPr>
              <a:xfrm>
                <a:off x="1189608" y="2117218"/>
                <a:ext cx="2867169" cy="60131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0B7CE271-EF8D-D545-A9EF-FF299EF0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7659" b="37937"/>
              <a:stretch/>
            </p:blipFill>
            <p:spPr>
              <a:xfrm>
                <a:off x="1189607" y="2683117"/>
                <a:ext cx="2867169" cy="198013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AE2658C4-A2CB-E641-93A5-A910EB4E6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08" t="11529" r="1933" b="8872"/>
              <a:stretch/>
            </p:blipFill>
            <p:spPr>
              <a:xfrm>
                <a:off x="1466636" y="2620696"/>
                <a:ext cx="2327162" cy="216425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6E01426-51E8-0043-85FA-58A8FAB7C1B3}"/>
                  </a:ext>
                </a:extLst>
              </p:cNvPr>
              <p:cNvSpPr/>
              <p:nvPr/>
            </p:nvSpPr>
            <p:spPr>
              <a:xfrm>
                <a:off x="1373732" y="2637802"/>
                <a:ext cx="20864" cy="347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DD74A0E-C1CA-EF47-A3E8-183C083B2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8629" b="65080"/>
            <a:stretch/>
          </p:blipFill>
          <p:spPr>
            <a:xfrm>
              <a:off x="1185815" y="9569893"/>
              <a:ext cx="2648567" cy="61707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54F179A-E98A-594B-A84E-5292FD3A1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7379"/>
            <a:stretch/>
          </p:blipFill>
          <p:spPr>
            <a:xfrm>
              <a:off x="1176776" y="6108269"/>
              <a:ext cx="2851445" cy="67554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BFDF2B0-1F89-774F-9C1E-2A0756A96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4346"/>
            <a:stretch/>
          </p:blipFill>
          <p:spPr>
            <a:xfrm>
              <a:off x="1211491" y="8553667"/>
              <a:ext cx="2805869" cy="4688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92B6BDC-2737-8945-8D6C-1DD098B9E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05" t="13669" r="-305" b="-13669"/>
            <a:stretch/>
          </p:blipFill>
          <p:spPr>
            <a:xfrm>
              <a:off x="1451067" y="10166912"/>
              <a:ext cx="2399386" cy="90939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B767D5-1081-3A46-85A0-1DBB6CC6F8F7}"/>
                </a:ext>
              </a:extLst>
            </p:cNvPr>
            <p:cNvSpPr/>
            <p:nvPr/>
          </p:nvSpPr>
          <p:spPr>
            <a:xfrm>
              <a:off x="3900654" y="6108272"/>
              <a:ext cx="127047" cy="457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3071A9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EF2459-8853-4741-A5AF-FC763FDDB644}"/>
                </a:ext>
              </a:extLst>
            </p:cNvPr>
            <p:cNvSpPr/>
            <p:nvPr/>
          </p:nvSpPr>
          <p:spPr>
            <a:xfrm>
              <a:off x="1148012" y="6155976"/>
              <a:ext cx="306548" cy="453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4DA95AE-5AB1-8B48-8D17-539DF47E3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3398"/>
            <a:stretch/>
          </p:blipFill>
          <p:spPr>
            <a:xfrm>
              <a:off x="1458702" y="8997024"/>
              <a:ext cx="2327913" cy="55277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A9A19D4-AE4A-754E-9280-D8C5AB08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59404" y="8339651"/>
              <a:ext cx="1027498" cy="19695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1250211-9728-F34C-8A27-B1B4379C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31108" y="7955329"/>
              <a:ext cx="1002620" cy="110854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2D69807-A945-6F47-8A3E-7D4861659BF1}"/>
              </a:ext>
            </a:extLst>
          </p:cNvPr>
          <p:cNvSpPr txBox="1"/>
          <p:nvPr/>
        </p:nvSpPr>
        <p:spPr>
          <a:xfrm>
            <a:off x="1233250" y="6500380"/>
            <a:ext cx="196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introduction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A1A881-60F9-CC47-A157-04D545E81D84}"/>
              </a:ext>
            </a:extLst>
          </p:cNvPr>
          <p:cNvSpPr txBox="1"/>
          <p:nvPr/>
        </p:nvSpPr>
        <p:spPr>
          <a:xfrm>
            <a:off x="1406077" y="7046858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user inputs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2F8D59-C737-324D-9729-FE0E34A4BCBB}"/>
              </a:ext>
            </a:extLst>
          </p:cNvPr>
          <p:cNvSpPr txBox="1"/>
          <p:nvPr/>
        </p:nvSpPr>
        <p:spPr>
          <a:xfrm>
            <a:off x="1692751" y="9616203"/>
            <a:ext cx="15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references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85C00-E4E2-8249-91BE-591255205915}"/>
              </a:ext>
            </a:extLst>
          </p:cNvPr>
          <p:cNvSpPr txBox="1"/>
          <p:nvPr/>
        </p:nvSpPr>
        <p:spPr>
          <a:xfrm>
            <a:off x="1406077" y="10078633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dependencies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9880D7-A943-4849-B4F3-10E94098DF53}"/>
              </a:ext>
            </a:extLst>
          </p:cNvPr>
          <p:cNvSpPr txBox="1"/>
          <p:nvPr/>
        </p:nvSpPr>
        <p:spPr>
          <a:xfrm>
            <a:off x="1154112" y="7910458"/>
            <a:ext cx="2043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commands with narrative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2A0063-27DA-0043-A088-7D43AC972E49}"/>
              </a:ext>
            </a:extLst>
          </p:cNvPr>
          <p:cNvSpPr txBox="1"/>
          <p:nvPr/>
        </p:nvSpPr>
        <p:spPr>
          <a:xfrm>
            <a:off x="1332017" y="8912170"/>
            <a:ext cx="1865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visualization of outputs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AAD100-9D18-3641-AE7F-9E10398E42DF}"/>
              </a:ext>
            </a:extLst>
          </p:cNvPr>
          <p:cNvSpPr txBox="1"/>
          <p:nvPr/>
        </p:nvSpPr>
        <p:spPr>
          <a:xfrm>
            <a:off x="1144346" y="6061422"/>
            <a:ext cx="208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link to GitHub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67C80F-3D53-B149-9CA6-11F1708D0232}"/>
              </a:ext>
            </a:extLst>
          </p:cNvPr>
          <p:cNvSpPr txBox="1"/>
          <p:nvPr/>
        </p:nvSpPr>
        <p:spPr>
          <a:xfrm>
            <a:off x="1233250" y="6211326"/>
            <a:ext cx="196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071A9"/>
                </a:solidFill>
              </a:rPr>
              <a:t>link to documentation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1C97E32-D7C9-C54D-9FE8-3AEB84A4F560}"/>
              </a:ext>
            </a:extLst>
          </p:cNvPr>
          <p:cNvGrpSpPr/>
          <p:nvPr/>
        </p:nvGrpSpPr>
        <p:grpSpPr>
          <a:xfrm>
            <a:off x="3182073" y="6178338"/>
            <a:ext cx="36576" cy="4250522"/>
            <a:chOff x="3833596" y="6184422"/>
            <a:chExt cx="36576" cy="425052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894BEA2-CD06-EA43-BCBE-096CC27D31D9}"/>
                </a:ext>
              </a:extLst>
            </p:cNvPr>
            <p:cNvSpPr/>
            <p:nvPr/>
          </p:nvSpPr>
          <p:spPr>
            <a:xfrm>
              <a:off x="3833596" y="6184422"/>
              <a:ext cx="36576" cy="63198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01DCEAB-4D83-B84A-B212-54B35437F367}"/>
                </a:ext>
              </a:extLst>
            </p:cNvPr>
            <p:cNvSpPr/>
            <p:nvPr/>
          </p:nvSpPr>
          <p:spPr>
            <a:xfrm>
              <a:off x="3833596" y="6334982"/>
              <a:ext cx="36576" cy="56891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145AF35-9FDA-AB47-AEB1-E0DEE0D74441}"/>
                </a:ext>
              </a:extLst>
            </p:cNvPr>
            <p:cNvSpPr/>
            <p:nvPr/>
          </p:nvSpPr>
          <p:spPr>
            <a:xfrm>
              <a:off x="3833596" y="6448112"/>
              <a:ext cx="36576" cy="322613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E5218B6-33FC-D943-ABCF-F7B0AADC4F7B}"/>
                </a:ext>
              </a:extLst>
            </p:cNvPr>
            <p:cNvSpPr/>
            <p:nvPr/>
          </p:nvSpPr>
          <p:spPr>
            <a:xfrm>
              <a:off x="3833596" y="6844559"/>
              <a:ext cx="36576" cy="691899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9EF662F-F13A-324A-B1F3-C53E29526425}"/>
                </a:ext>
              </a:extLst>
            </p:cNvPr>
            <p:cNvSpPr/>
            <p:nvPr/>
          </p:nvSpPr>
          <p:spPr>
            <a:xfrm>
              <a:off x="3833596" y="7601533"/>
              <a:ext cx="36576" cy="900519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FE2CB0-FFC9-B44E-8129-89FAB11C99AB}"/>
                </a:ext>
              </a:extLst>
            </p:cNvPr>
            <p:cNvSpPr/>
            <p:nvPr/>
          </p:nvSpPr>
          <p:spPr>
            <a:xfrm>
              <a:off x="3833596" y="8581094"/>
              <a:ext cx="36576" cy="953516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AF2891C-3121-1043-B5A4-DCAD0E88D689}"/>
                </a:ext>
              </a:extLst>
            </p:cNvPr>
            <p:cNvSpPr/>
            <p:nvPr/>
          </p:nvSpPr>
          <p:spPr>
            <a:xfrm>
              <a:off x="3833596" y="9610226"/>
              <a:ext cx="36576" cy="300327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A51341-7AA5-8347-A88C-2F609C0062FC}"/>
                </a:ext>
              </a:extLst>
            </p:cNvPr>
            <p:cNvSpPr/>
            <p:nvPr/>
          </p:nvSpPr>
          <p:spPr>
            <a:xfrm>
              <a:off x="3833596" y="10010694"/>
              <a:ext cx="36576" cy="424250"/>
            </a:xfrm>
            <a:prstGeom prst="rect">
              <a:avLst/>
            </a:prstGeom>
            <a:solidFill>
              <a:srgbClr val="307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DCADB89-502C-A442-BE15-EB955112ECEA}"/>
              </a:ext>
            </a:extLst>
          </p:cNvPr>
          <p:cNvSpPr/>
          <p:nvPr/>
        </p:nvSpPr>
        <p:spPr>
          <a:xfrm>
            <a:off x="1431108" y="5998042"/>
            <a:ext cx="4282546" cy="457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1778F-57E5-9C4E-8A2E-18083E99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26"/>
          <a:stretch/>
        </p:blipFill>
        <p:spPr>
          <a:xfrm>
            <a:off x="300657" y="1238328"/>
            <a:ext cx="3878228" cy="3200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67A45-0BAF-D146-8790-92C6484C0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89" b="2600"/>
          <a:stretch/>
        </p:blipFill>
        <p:spPr>
          <a:xfrm>
            <a:off x="300658" y="987050"/>
            <a:ext cx="3878228" cy="230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A70204-ED9C-CD4C-8FDA-738A53285FC7}"/>
              </a:ext>
            </a:extLst>
          </p:cNvPr>
          <p:cNvSpPr/>
          <p:nvPr/>
        </p:nvSpPr>
        <p:spPr>
          <a:xfrm>
            <a:off x="300655" y="987049"/>
            <a:ext cx="3878230" cy="582323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61C665FB-7148-E041-9744-B52306E844E4}"/>
              </a:ext>
            </a:extLst>
          </p:cNvPr>
          <p:cNvSpPr/>
          <p:nvPr/>
        </p:nvSpPr>
        <p:spPr>
          <a:xfrm>
            <a:off x="4482693" y="1153976"/>
            <a:ext cx="34773" cy="69547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E0A9A195-AA44-1046-9BA7-789E3EF78E09}"/>
              </a:ext>
            </a:extLst>
          </p:cNvPr>
          <p:cNvSpPr/>
          <p:nvPr/>
        </p:nvSpPr>
        <p:spPr>
          <a:xfrm>
            <a:off x="4482693" y="2147841"/>
            <a:ext cx="34773" cy="695474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C9F7D60-E111-C248-BEE0-3199CEAD7A25}"/>
              </a:ext>
            </a:extLst>
          </p:cNvPr>
          <p:cNvSpPr/>
          <p:nvPr/>
        </p:nvSpPr>
        <p:spPr>
          <a:xfrm>
            <a:off x="4482693" y="1300836"/>
            <a:ext cx="34773" cy="69547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6813A43-9D27-6548-8B15-54E062EE603A}"/>
              </a:ext>
            </a:extLst>
          </p:cNvPr>
          <p:cNvSpPr/>
          <p:nvPr/>
        </p:nvSpPr>
        <p:spPr>
          <a:xfrm>
            <a:off x="4482206" y="1450575"/>
            <a:ext cx="35741" cy="625927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942EA6E-6EC8-E142-ABEF-64678CCBE80D}"/>
              </a:ext>
            </a:extLst>
          </p:cNvPr>
          <p:cNvSpPr/>
          <p:nvPr/>
        </p:nvSpPr>
        <p:spPr>
          <a:xfrm>
            <a:off x="4482693" y="2917067"/>
            <a:ext cx="34773" cy="1329828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C004D5A2-992E-DC4A-9324-5C573C5C4F8A}"/>
              </a:ext>
            </a:extLst>
          </p:cNvPr>
          <p:cNvSpPr/>
          <p:nvPr/>
        </p:nvSpPr>
        <p:spPr>
          <a:xfrm>
            <a:off x="4482693" y="4325166"/>
            <a:ext cx="34773" cy="1005840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3071A9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E5215EC6-C488-E44A-9EDF-909AEF8ED372}"/>
              </a:ext>
            </a:extLst>
          </p:cNvPr>
          <p:cNvSpPr/>
          <p:nvPr/>
        </p:nvSpPr>
        <p:spPr>
          <a:xfrm>
            <a:off x="4482693" y="6141570"/>
            <a:ext cx="34774" cy="303099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3071A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B08E6-EE1E-3341-8081-1EBC5DE88FA2}"/>
              </a:ext>
            </a:extLst>
          </p:cNvPr>
          <p:cNvSpPr/>
          <p:nvPr/>
        </p:nvSpPr>
        <p:spPr>
          <a:xfrm>
            <a:off x="4547423" y="1077261"/>
            <a:ext cx="129508" cy="573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3071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E0941-AB5A-444C-877D-72ECAD7172B2}"/>
              </a:ext>
            </a:extLst>
          </p:cNvPr>
          <p:cNvSpPr txBox="1"/>
          <p:nvPr/>
        </p:nvSpPr>
        <p:spPr>
          <a:xfrm>
            <a:off x="4510326" y="1634789"/>
            <a:ext cx="196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3. 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02E58-059D-454F-9ECD-17800134F28A}"/>
              </a:ext>
            </a:extLst>
          </p:cNvPr>
          <p:cNvSpPr txBox="1"/>
          <p:nvPr/>
        </p:nvSpPr>
        <p:spPr>
          <a:xfrm>
            <a:off x="4510326" y="2366830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4. User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5C2A-5910-2A44-8225-187BA15C5E7D}"/>
              </a:ext>
            </a:extLst>
          </p:cNvPr>
          <p:cNvSpPr txBox="1"/>
          <p:nvPr/>
        </p:nvSpPr>
        <p:spPr>
          <a:xfrm>
            <a:off x="4510327" y="6164370"/>
            <a:ext cx="15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7. 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F3123-D948-6A4D-ACAA-5F5FEBFCF3DD}"/>
              </a:ext>
            </a:extLst>
          </p:cNvPr>
          <p:cNvSpPr txBox="1"/>
          <p:nvPr/>
        </p:nvSpPr>
        <p:spPr>
          <a:xfrm>
            <a:off x="4519105" y="6512570"/>
            <a:ext cx="179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8. Dependencies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CF8ECAFC-424A-B04D-AC20-C3A27F89A308}"/>
              </a:ext>
            </a:extLst>
          </p:cNvPr>
          <p:cNvSpPr/>
          <p:nvPr/>
        </p:nvSpPr>
        <p:spPr>
          <a:xfrm>
            <a:off x="4481252" y="6520459"/>
            <a:ext cx="35502" cy="241719"/>
          </a:xfrm>
          <a:prstGeom prst="rightBracket">
            <a:avLst/>
          </a:prstGeom>
          <a:solidFill>
            <a:srgbClr val="3071A9"/>
          </a:solidFill>
          <a:ln>
            <a:solidFill>
              <a:srgbClr val="307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3071A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15F26-9FB4-BA4D-8BF3-246DBAAC3AD6}"/>
              </a:ext>
            </a:extLst>
          </p:cNvPr>
          <p:cNvSpPr txBox="1"/>
          <p:nvPr/>
        </p:nvSpPr>
        <p:spPr>
          <a:xfrm>
            <a:off x="4510326" y="3453228"/>
            <a:ext cx="254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5. Commands with narrative</a:t>
            </a:r>
          </a:p>
          <a:p>
            <a:endParaRPr lang="en-US" sz="1200" dirty="0">
              <a:solidFill>
                <a:srgbClr val="3071A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8654D-2E79-624F-9238-8C47FCED950B}"/>
              </a:ext>
            </a:extLst>
          </p:cNvPr>
          <p:cNvSpPr txBox="1"/>
          <p:nvPr/>
        </p:nvSpPr>
        <p:spPr>
          <a:xfrm>
            <a:off x="4510327" y="4689587"/>
            <a:ext cx="1865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6. Visualization of outputs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663CA-C104-DF44-81CE-1A3917DAEBE3}"/>
              </a:ext>
            </a:extLst>
          </p:cNvPr>
          <p:cNvSpPr txBox="1"/>
          <p:nvPr/>
        </p:nvSpPr>
        <p:spPr>
          <a:xfrm>
            <a:off x="4532263" y="970443"/>
            <a:ext cx="296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1. Link to GitHub repository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4187-324C-704D-A7B4-B68E39110BEF}"/>
              </a:ext>
            </a:extLst>
          </p:cNvPr>
          <p:cNvSpPr txBox="1"/>
          <p:nvPr/>
        </p:nvSpPr>
        <p:spPr>
          <a:xfrm>
            <a:off x="4612177" y="1346390"/>
            <a:ext cx="296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071A9"/>
                </a:solidFill>
              </a:rPr>
              <a:t>1. Link to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2667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22073</TotalTime>
  <Words>473</Words>
  <Application>Microsoft Macintosh PowerPoint</Application>
  <PresentationFormat>Widescreen</PresentationFormat>
  <Paragraphs>152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Bonaretti</dc:creator>
  <cp:lastModifiedBy>Serena Bonaretti</cp:lastModifiedBy>
  <cp:revision>169</cp:revision>
  <dcterms:created xsi:type="dcterms:W3CDTF">2017-11-28T20:02:44Z</dcterms:created>
  <dcterms:modified xsi:type="dcterms:W3CDTF">2020-03-19T10:58:38Z</dcterms:modified>
</cp:coreProperties>
</file>