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38A1F-C379-4F4C-828B-E8E3FED4769E}" v="38" dt="2021-07-07T20:29:25.04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1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33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946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84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09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377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06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220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0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99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62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8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5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8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41FB25-2685-4C82-9C93-122D8EE217E0}" type="datetimeFigureOut">
              <a:rPr lang="es-CL" smtClean="0"/>
              <a:t>14-07-2021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F837D4-9032-4596-8EB1-636B07DC35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share.io/app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5BB9C38-302C-4CC6-B718-57A3A7626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r>
              <a:rPr lang="es-ES" dirty="0"/>
              <a:t>Presentador: Fabián Fernández</a:t>
            </a:r>
            <a:endParaRPr lang="es-CL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55A8C99-C22F-48E1-8430-EB109C1F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439669"/>
            <a:ext cx="6443180" cy="397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4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ABC2A-4595-433B-8230-C1BE903E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</a:t>
            </a:r>
            <a:r>
              <a:rPr lang="es-ES" dirty="0" err="1"/>
              <a:t>Appium</a:t>
            </a:r>
            <a:r>
              <a:rPr lang="es-ES" dirty="0"/>
              <a:t>? ¿Para qué sirve?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21F58-83D8-40FF-8971-F6EABEA4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Appium</a:t>
            </a:r>
            <a:r>
              <a:rPr lang="es-ES" dirty="0"/>
              <a:t> corresponde a una herramienta que permite ejecutar casos de prueba y así poder automatizarlos. </a:t>
            </a:r>
          </a:p>
          <a:p>
            <a:r>
              <a:rPr lang="es-ES" dirty="0"/>
              <a:t>Esta herramienta esta enfocada a automatizar pruebas en dispositivos móviles, de aplicaciones nativas, web e híbridas.  </a:t>
            </a:r>
          </a:p>
          <a:p>
            <a:r>
              <a:rPr lang="es-ES" dirty="0"/>
              <a:t>Esta herramienta es “multiplataforma” ya que permite escribir pruebas para múltiples plataformas(Android, IOS, Windows) a través de una API REST.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0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060D6-5E21-428F-816B-1E059350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CDF70E-79DA-4869-B151-281EE291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29" y="2807231"/>
            <a:ext cx="6041956" cy="33010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B52C50-33F0-4450-A5D1-31546651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85" y="2864866"/>
            <a:ext cx="5174811" cy="31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64F4C-5438-46E3-B30A-F11947C8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¿Quién lo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8949-F26F-4FE3-9EC3-5451FE46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Según </a:t>
            </a:r>
            <a:r>
              <a:rPr lang="es-ES" dirty="0">
                <a:hlinkClick r:id="rId2"/>
              </a:rPr>
              <a:t>https://stackshare.io/appium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560ADD-BD7E-4209-A16E-E149BCC1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247544"/>
            <a:ext cx="84296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2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82E0C-21E0-4C0A-8B17-5AE7DD1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Ejemplo de aplicación a testear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188938-5017-49CF-B418-2A594DF8AB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178" y="1113063"/>
            <a:ext cx="19440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72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4892F2-CDE9-4AE4-88E2-01B7619F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Pruebas a testear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BBF8628-748B-449D-BF16-9175683A8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47256"/>
              </p:ext>
            </p:extLst>
          </p:nvPr>
        </p:nvGraphicFramePr>
        <p:xfrm>
          <a:off x="1109763" y="2811286"/>
          <a:ext cx="6470910" cy="136495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363367">
                  <a:extLst>
                    <a:ext uri="{9D8B030D-6E8A-4147-A177-3AD203B41FA5}">
                      <a16:colId xmlns:a16="http://schemas.microsoft.com/office/drawing/2014/main" val="3799399599"/>
                    </a:ext>
                  </a:extLst>
                </a:gridCol>
                <a:gridCol w="1981388">
                  <a:extLst>
                    <a:ext uri="{9D8B030D-6E8A-4147-A177-3AD203B41FA5}">
                      <a16:colId xmlns:a16="http://schemas.microsoft.com/office/drawing/2014/main" val="431708837"/>
                    </a:ext>
                  </a:extLst>
                </a:gridCol>
                <a:gridCol w="729430">
                  <a:extLst>
                    <a:ext uri="{9D8B030D-6E8A-4147-A177-3AD203B41FA5}">
                      <a16:colId xmlns:a16="http://schemas.microsoft.com/office/drawing/2014/main" val="1291905585"/>
                    </a:ext>
                  </a:extLst>
                </a:gridCol>
                <a:gridCol w="1396725">
                  <a:extLst>
                    <a:ext uri="{9D8B030D-6E8A-4147-A177-3AD203B41FA5}">
                      <a16:colId xmlns:a16="http://schemas.microsoft.com/office/drawing/2014/main" val="2358065961"/>
                    </a:ext>
                  </a:extLst>
                </a:gridCol>
              </a:tblGrid>
              <a:tr h="187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Descripción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Email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Password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Resultado esperado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extLst>
                  <a:ext uri="{0D108BD9-81ED-4DB2-BD59-A6C34878D82A}">
                    <a16:rowId xmlns:a16="http://schemas.microsoft.com/office/drawing/2014/main" val="916079626"/>
                  </a:ext>
                </a:extLst>
              </a:tr>
              <a:tr h="34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En caso de que un usuario existente en el sistema intente ingresar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fabian.fernandeza@sansano.usm.cl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test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Usuario conectado: Si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extLst>
                  <a:ext uri="{0D108BD9-81ED-4DB2-BD59-A6C34878D82A}">
                    <a16:rowId xmlns:a16="http://schemas.microsoft.com/office/drawing/2014/main" val="349044526"/>
                  </a:ext>
                </a:extLst>
              </a:tr>
              <a:tr h="34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En caso de que un usuario que no pertenece al sistema intente ingresar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u="sng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test@test.cl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test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Usuario conectado: No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extLst>
                  <a:ext uri="{0D108BD9-81ED-4DB2-BD59-A6C34878D82A}">
                    <a16:rowId xmlns:a16="http://schemas.microsoft.com/office/drawing/2014/main" val="3190587334"/>
                  </a:ext>
                </a:extLst>
              </a:tr>
              <a:tr h="34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En caso de que se ingrese algún elemento vacio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 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effectLst/>
                        </a:rPr>
                        <a:t>Usuario conectado: No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4" marR="44164" marT="0" marB="0"/>
                </a:tc>
                <a:extLst>
                  <a:ext uri="{0D108BD9-81ED-4DB2-BD59-A6C34878D82A}">
                    <a16:rowId xmlns:a16="http://schemas.microsoft.com/office/drawing/2014/main" val="292613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7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26ADF-F0A0-4402-9BD5-979C0430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Appium Client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DFBB67-28B7-41A6-814D-A3B29E9D96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8195" y="1113063"/>
            <a:ext cx="459404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44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DB0AF-FEEC-4B64-8843-9D13090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36870-CEF3-4A3C-8875-FCD039CB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Appium</a:t>
            </a:r>
            <a:r>
              <a:rPr lang="es-ES" dirty="0"/>
              <a:t> es una útil herramienta para la automatización de pruebas en dispositivos móviles ya que debido a su arquitectura tipo servidor-cliente permite desarrollar pruebas en los lenguajes de programación mas populares lo cual le da facilidad de uso para los desarrolladores</a:t>
            </a:r>
          </a:p>
          <a:p>
            <a:r>
              <a:rPr lang="es-ES" dirty="0"/>
              <a:t>Es una herramienta relativamente popular ya que es usada por una gran cantidad de compañías alrededor del mundo</a:t>
            </a:r>
          </a:p>
          <a:p>
            <a:r>
              <a:rPr lang="es-CL" dirty="0"/>
              <a:t>Debido a poder utilizar pruebas en distintos lenguajes también es compatible con otros </a:t>
            </a:r>
            <a:r>
              <a:rPr lang="es-CL" dirty="0" err="1"/>
              <a:t>frameworks</a:t>
            </a:r>
            <a:r>
              <a:rPr lang="es-CL" dirty="0"/>
              <a:t> de </a:t>
            </a:r>
            <a:r>
              <a:rPr lang="es-CL" dirty="0" err="1"/>
              <a:t>testing</a:t>
            </a:r>
            <a:r>
              <a:rPr lang="es-CL" dirty="0"/>
              <a:t> relacionados a dichos lenguajes</a:t>
            </a:r>
          </a:p>
        </p:txBody>
      </p:sp>
    </p:spTree>
    <p:extLst>
      <p:ext uri="{BB962C8B-B14F-4D97-AF65-F5344CB8AC3E}">
        <p14:creationId xmlns:p14="http://schemas.microsoft.com/office/powerpoint/2010/main" val="131665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2615C094FBD2448BC2CC35CA4504BF" ma:contentTypeVersion="4" ma:contentTypeDescription="Crear nuevo documento." ma:contentTypeScope="" ma:versionID="8c856e6b91952133a48761d75de27ea8">
  <xsd:schema xmlns:xsd="http://www.w3.org/2001/XMLSchema" xmlns:xs="http://www.w3.org/2001/XMLSchema" xmlns:p="http://schemas.microsoft.com/office/2006/metadata/properties" xmlns:ns3="22300c71-1d55-42c7-80e9-e83ac7d1a3e9" targetNamespace="http://schemas.microsoft.com/office/2006/metadata/properties" ma:root="true" ma:fieldsID="db01c868d29378f48a28215843d6e206" ns3:_="">
    <xsd:import namespace="22300c71-1d55-42c7-80e9-e83ac7d1a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00c71-1d55-42c7-80e9-e83ac7d1a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18EA7D-68F5-4BD3-86BE-819D3D4695FB}">
  <ds:schemaRefs>
    <ds:schemaRef ds:uri="22300c71-1d55-42c7-80e9-e83ac7d1a3e9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B30DFD-12E5-49FE-8FFD-49D4EDF33E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5DF7D7-931A-43AB-9E3E-436DED3FC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00c71-1d55-42c7-80e9-e83ac7d1a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119</TotalTime>
  <Words>253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Sala de reuniones Ion</vt:lpstr>
      <vt:lpstr>Presentación de PowerPoint</vt:lpstr>
      <vt:lpstr>¿Que es Appium? ¿Para qué sirve?</vt:lpstr>
      <vt:lpstr>¿Cómo funciona?</vt:lpstr>
      <vt:lpstr>¿Quién lo usa?</vt:lpstr>
      <vt:lpstr>Ejemplo de aplicación a testear</vt:lpstr>
      <vt:lpstr>Pruebas a testear</vt:lpstr>
      <vt:lpstr>Appium Client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Fernandez</dc:creator>
  <cp:lastModifiedBy>Fabian Fernandez</cp:lastModifiedBy>
  <cp:revision>2</cp:revision>
  <dcterms:created xsi:type="dcterms:W3CDTF">2021-07-07T18:40:09Z</dcterms:created>
  <dcterms:modified xsi:type="dcterms:W3CDTF">2021-07-14T21:03:12Z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0x010100382615C094FBD2448BC2CC35CA4504BF</vt:lpwstr>
  </property>
</Properties>
</file>