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
      <p:font typeface="PT Sans Narrow"/>
      <p:regular r:id="rId14"/>
      <p:bold r:id="rId15"/>
    </p:embeddedFont>
    <p:embeddedFont>
      <p:font typeface="Source Code Pro"/>
      <p:regular r:id="rId16"/>
      <p:bold r:id="rId17"/>
      <p:italic r:id="rId18"/>
      <p:boldItalic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font" Target="fonts/Roboto-bold.fntdata"/><Relationship Id="rId10" Type="http://schemas.openxmlformats.org/officeDocument/2006/relationships/font" Target="fonts/Roboto-regular.fntdata"/><Relationship Id="rId21" Type="http://schemas.openxmlformats.org/officeDocument/2006/relationships/font" Target="fonts/Oswald-bold.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TSansNarrow-bold.fntdata"/><Relationship Id="rId14" Type="http://schemas.openxmlformats.org/officeDocument/2006/relationships/font" Target="fonts/PTSansNarrow-regular.fntdata"/><Relationship Id="rId17" Type="http://schemas.openxmlformats.org/officeDocument/2006/relationships/font" Target="fonts/SourceCodePro-bold.fntdata"/><Relationship Id="rId16" Type="http://schemas.openxmlformats.org/officeDocument/2006/relationships/font" Target="fonts/SourceCodePro-regular.fntdata"/><Relationship Id="rId5" Type="http://schemas.openxmlformats.org/officeDocument/2006/relationships/notesMaster" Target="notesMasters/notesMaster1.xml"/><Relationship Id="rId19" Type="http://schemas.openxmlformats.org/officeDocument/2006/relationships/font" Target="fonts/SourceCodePro-boldItalic.fntdata"/><Relationship Id="rId6" Type="http://schemas.openxmlformats.org/officeDocument/2006/relationships/slide" Target="slides/slide1.xml"/><Relationship Id="rId18" Type="http://schemas.openxmlformats.org/officeDocument/2006/relationships/font" Target="fonts/SourceCodePr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d6e47f69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d6e47f69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411175" y="644300"/>
            <a:ext cx="8282400" cy="2109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None/>
              <a:defRPr sz="6000">
                <a:solidFill>
                  <a:schemeClr val="l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cxnSp>
        <p:nvCxnSpPr>
          <p:cNvPr id="16" name="Google Shape;16;p3"/>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17" name="Google Shape;17;p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 name="Google Shape;18;p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4"/>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2" name="Google Shape;22;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 name="Shape 23"/>
        <p:cNvGrpSpPr/>
        <p:nvPr/>
      </p:nvGrpSpPr>
      <p:grpSpPr>
        <a:xfrm>
          <a:off x="0" y="0"/>
          <a:ext cx="0" cy="0"/>
          <a:chOff x="0" y="0"/>
          <a:chExt cx="0" cy="0"/>
        </a:xfrm>
      </p:grpSpPr>
      <p:cxnSp>
        <p:nvCxnSpPr>
          <p:cNvPr id="24" name="Google Shape;24;p5"/>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25" name="Google Shape;25;p5"/>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6" name="Google Shape;26;p5"/>
          <p:cNvSpPr txBox="1"/>
          <p:nvPr>
            <p:ph idx="1" type="body"/>
          </p:nvPr>
        </p:nvSpPr>
        <p:spPr>
          <a:xfrm>
            <a:off x="311700" y="1618204"/>
            <a:ext cx="2808000" cy="29508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28" name="Shape 28"/>
        <p:cNvGrpSpPr/>
        <p:nvPr/>
      </p:nvGrpSpPr>
      <p:grpSpPr>
        <a:xfrm>
          <a:off x="0" y="0"/>
          <a:ext cx="0" cy="0"/>
          <a:chOff x="0" y="0"/>
          <a:chExt cx="0" cy="0"/>
        </a:xfrm>
      </p:grpSpPr>
      <p:sp>
        <p:nvSpPr>
          <p:cNvPr id="29" name="Google Shape;29;p6"/>
          <p:cNvSpPr txBox="1"/>
          <p:nvPr>
            <p:ph type="title"/>
          </p:nvPr>
        </p:nvSpPr>
        <p:spPr>
          <a:xfrm>
            <a:off x="490250" y="528900"/>
            <a:ext cx="5678100" cy="408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5400"/>
              <a:buNone/>
              <a:defRPr sz="5400">
                <a:solidFill>
                  <a:schemeClr val="lt1"/>
                </a:solidFill>
              </a:defRPr>
            </a:lvl1pPr>
            <a:lvl2pPr lvl="1" algn="l">
              <a:lnSpc>
                <a:spcPct val="100000"/>
              </a:lnSpc>
              <a:spcBef>
                <a:spcPts val="0"/>
              </a:spcBef>
              <a:spcAft>
                <a:spcPts val="0"/>
              </a:spcAft>
              <a:buClr>
                <a:schemeClr val="lt1"/>
              </a:buClr>
              <a:buSzPts val="5400"/>
              <a:buNone/>
              <a:defRPr sz="5400">
                <a:solidFill>
                  <a:schemeClr val="lt1"/>
                </a:solidFill>
              </a:defRPr>
            </a:lvl2pPr>
            <a:lvl3pPr lvl="2" algn="l">
              <a:lnSpc>
                <a:spcPct val="100000"/>
              </a:lnSpc>
              <a:spcBef>
                <a:spcPts val="0"/>
              </a:spcBef>
              <a:spcAft>
                <a:spcPts val="0"/>
              </a:spcAft>
              <a:buClr>
                <a:schemeClr val="lt1"/>
              </a:buClr>
              <a:buSzPts val="5400"/>
              <a:buNone/>
              <a:defRPr sz="5400">
                <a:solidFill>
                  <a:schemeClr val="lt1"/>
                </a:solidFill>
              </a:defRPr>
            </a:lvl3pPr>
            <a:lvl4pPr lvl="3" algn="l">
              <a:lnSpc>
                <a:spcPct val="100000"/>
              </a:lnSpc>
              <a:spcBef>
                <a:spcPts val="0"/>
              </a:spcBef>
              <a:spcAft>
                <a:spcPts val="0"/>
              </a:spcAft>
              <a:buClr>
                <a:schemeClr val="lt1"/>
              </a:buClr>
              <a:buSzPts val="5400"/>
              <a:buNone/>
              <a:defRPr sz="5400">
                <a:solidFill>
                  <a:schemeClr val="lt1"/>
                </a:solidFill>
              </a:defRPr>
            </a:lvl4pPr>
            <a:lvl5pPr lvl="4" algn="l">
              <a:lnSpc>
                <a:spcPct val="100000"/>
              </a:lnSpc>
              <a:spcBef>
                <a:spcPts val="0"/>
              </a:spcBef>
              <a:spcAft>
                <a:spcPts val="0"/>
              </a:spcAft>
              <a:buClr>
                <a:schemeClr val="lt1"/>
              </a:buClr>
              <a:buSzPts val="5400"/>
              <a:buNone/>
              <a:defRPr sz="5400">
                <a:solidFill>
                  <a:schemeClr val="lt1"/>
                </a:solidFill>
              </a:defRPr>
            </a:lvl5pPr>
            <a:lvl6pPr lvl="5" algn="l">
              <a:lnSpc>
                <a:spcPct val="100000"/>
              </a:lnSpc>
              <a:spcBef>
                <a:spcPts val="0"/>
              </a:spcBef>
              <a:spcAft>
                <a:spcPts val="0"/>
              </a:spcAft>
              <a:buClr>
                <a:schemeClr val="lt1"/>
              </a:buClr>
              <a:buSzPts val="5400"/>
              <a:buNone/>
              <a:defRPr sz="5400">
                <a:solidFill>
                  <a:schemeClr val="lt1"/>
                </a:solidFill>
              </a:defRPr>
            </a:lvl6pPr>
            <a:lvl7pPr lvl="6" algn="l">
              <a:lnSpc>
                <a:spcPct val="100000"/>
              </a:lnSpc>
              <a:spcBef>
                <a:spcPts val="0"/>
              </a:spcBef>
              <a:spcAft>
                <a:spcPts val="0"/>
              </a:spcAft>
              <a:buClr>
                <a:schemeClr val="lt1"/>
              </a:buClr>
              <a:buSzPts val="5400"/>
              <a:buNone/>
              <a:defRPr sz="5400">
                <a:solidFill>
                  <a:schemeClr val="lt1"/>
                </a:solidFill>
              </a:defRPr>
            </a:lvl7pPr>
            <a:lvl8pPr lvl="7" algn="l">
              <a:lnSpc>
                <a:spcPct val="100000"/>
              </a:lnSpc>
              <a:spcBef>
                <a:spcPts val="0"/>
              </a:spcBef>
              <a:spcAft>
                <a:spcPts val="0"/>
              </a:spcAft>
              <a:buClr>
                <a:schemeClr val="lt1"/>
              </a:buClr>
              <a:buSzPts val="5400"/>
              <a:buNone/>
              <a:defRPr sz="5400">
                <a:solidFill>
                  <a:schemeClr val="lt1"/>
                </a:solidFill>
              </a:defRPr>
            </a:lvl8pPr>
            <a:lvl9pPr lvl="8" algn="l">
              <a:lnSpc>
                <a:spcPct val="100000"/>
              </a:lnSpc>
              <a:spcBef>
                <a:spcPts val="0"/>
              </a:spcBef>
              <a:spcAft>
                <a:spcPts val="0"/>
              </a:spcAft>
              <a:buClr>
                <a:schemeClr val="lt1"/>
              </a:buClr>
              <a:buSzPts val="5400"/>
              <a:buNone/>
              <a:defRPr sz="5400">
                <a:solidFill>
                  <a:schemeClr val="lt1"/>
                </a:solidFill>
              </a:defRPr>
            </a:lvl9pPr>
          </a:lstStyle>
          <a:p/>
        </p:txBody>
      </p:sp>
      <p:sp>
        <p:nvSpPr>
          <p:cNvPr id="30" name="Google Shape;3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1" name="Shape 31"/>
        <p:cNvGrpSpPr/>
        <p:nvPr/>
      </p:nvGrpSpPr>
      <p:grpSpPr>
        <a:xfrm>
          <a:off x="0" y="0"/>
          <a:ext cx="0" cy="0"/>
          <a:chOff x="0" y="0"/>
          <a:chExt cx="0" cy="0"/>
        </a:xfrm>
      </p:grpSpPr>
      <p:sp>
        <p:nvSpPr>
          <p:cNvPr id="32" name="Google Shape;32;p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33" name="Google Shape;3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 name="Shape 34"/>
        <p:cNvGrpSpPr/>
        <p:nvPr/>
      </p:nvGrpSpPr>
      <p:grpSpPr>
        <a:xfrm>
          <a:off x="0" y="0"/>
          <a:ext cx="0" cy="0"/>
          <a:chOff x="0" y="0"/>
          <a:chExt cx="0" cy="0"/>
        </a:xfrm>
      </p:grpSpPr>
      <p:cxnSp>
        <p:nvCxnSpPr>
          <p:cNvPr id="35" name="Google Shape;35;p8"/>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36" name="Google Shape;36;p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0"/>
              <a:buNone/>
              <a:defRPr sz="12000"/>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a:r>
              <a:t>xx%</a:t>
            </a:r>
          </a:p>
        </p:txBody>
      </p:sp>
      <p:sp>
        <p:nvSpPr>
          <p:cNvPr id="37" name="Google Shape;37;p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8" name="Google Shape;3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9"/>
          <p:cNvSpPr txBox="1"/>
          <p:nvPr>
            <p:ph type="title"/>
          </p:nvPr>
        </p:nvSpPr>
        <p:spPr>
          <a:xfrm>
            <a:off x="685346" y="457200"/>
            <a:ext cx="7765500" cy="9948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1" name="Google Shape;41;p9"/>
          <p:cNvSpPr txBox="1"/>
          <p:nvPr>
            <p:ph idx="1" type="body"/>
          </p:nvPr>
        </p:nvSpPr>
        <p:spPr>
          <a:xfrm>
            <a:off x="685346" y="1572048"/>
            <a:ext cx="7765500" cy="2771400"/>
          </a:xfrm>
          <a:prstGeom prst="rect">
            <a:avLst/>
          </a:prstGeom>
          <a:noFill/>
          <a:ln>
            <a:noFill/>
          </a:ln>
        </p:spPr>
        <p:txBody>
          <a:bodyPr anchorCtr="0" anchor="t" bIns="34275" lIns="68575" spcFirstLastPara="1" rIns="68575" wrap="square" tIns="34275">
            <a:noAutofit/>
          </a:bodyPr>
          <a:lstStyle>
            <a:lvl1pPr indent="-317500" lvl="0" marL="457200" algn="l">
              <a:lnSpc>
                <a:spcPct val="120000"/>
              </a:lnSpc>
              <a:spcBef>
                <a:spcPts val="800"/>
              </a:spcBef>
              <a:spcAft>
                <a:spcPts val="0"/>
              </a:spcAft>
              <a:buClr>
                <a:schemeClr val="lt1"/>
              </a:buClr>
              <a:buSzPts val="1400"/>
              <a:buChar char="●"/>
              <a:defRPr/>
            </a:lvl1pPr>
            <a:lvl2pPr indent="-317500" lvl="1" marL="914400" algn="l">
              <a:lnSpc>
                <a:spcPct val="120000"/>
              </a:lnSpc>
              <a:spcBef>
                <a:spcPts val="1600"/>
              </a:spcBef>
              <a:spcAft>
                <a:spcPts val="0"/>
              </a:spcAft>
              <a:buClr>
                <a:schemeClr val="lt1"/>
              </a:buClr>
              <a:buSzPts val="1400"/>
              <a:buChar char="○"/>
              <a:defRPr/>
            </a:lvl2pPr>
            <a:lvl3pPr indent="-317500" lvl="2" marL="1371600" algn="l">
              <a:lnSpc>
                <a:spcPct val="120000"/>
              </a:lnSpc>
              <a:spcBef>
                <a:spcPts val="1600"/>
              </a:spcBef>
              <a:spcAft>
                <a:spcPts val="0"/>
              </a:spcAft>
              <a:buClr>
                <a:schemeClr val="lt1"/>
              </a:buClr>
              <a:buSzPts val="1400"/>
              <a:buChar char="■"/>
              <a:defRPr/>
            </a:lvl3pPr>
            <a:lvl4pPr indent="-317500" lvl="3" marL="1828800" algn="l">
              <a:lnSpc>
                <a:spcPct val="120000"/>
              </a:lnSpc>
              <a:spcBef>
                <a:spcPts val="1600"/>
              </a:spcBef>
              <a:spcAft>
                <a:spcPts val="0"/>
              </a:spcAft>
              <a:buClr>
                <a:schemeClr val="lt1"/>
              </a:buClr>
              <a:buSzPts val="1400"/>
              <a:buChar char="●"/>
              <a:defRPr/>
            </a:lvl4pPr>
            <a:lvl5pPr indent="-317500" lvl="4" marL="2286000" algn="l">
              <a:lnSpc>
                <a:spcPct val="120000"/>
              </a:lnSpc>
              <a:spcBef>
                <a:spcPts val="1600"/>
              </a:spcBef>
              <a:spcAft>
                <a:spcPts val="0"/>
              </a:spcAft>
              <a:buClr>
                <a:schemeClr val="lt1"/>
              </a:buClr>
              <a:buSzPts val="1400"/>
              <a:buChar char="○"/>
              <a:defRPr/>
            </a:lvl5pPr>
            <a:lvl6pPr indent="-317500" lvl="5" marL="2743200" algn="l">
              <a:lnSpc>
                <a:spcPct val="120000"/>
              </a:lnSpc>
              <a:spcBef>
                <a:spcPts val="1600"/>
              </a:spcBef>
              <a:spcAft>
                <a:spcPts val="0"/>
              </a:spcAft>
              <a:buClr>
                <a:schemeClr val="lt1"/>
              </a:buClr>
              <a:buSzPts val="1400"/>
              <a:buChar char="■"/>
              <a:defRPr/>
            </a:lvl6pPr>
            <a:lvl7pPr indent="-317500" lvl="6" marL="3200400" algn="l">
              <a:lnSpc>
                <a:spcPct val="120000"/>
              </a:lnSpc>
              <a:spcBef>
                <a:spcPts val="1600"/>
              </a:spcBef>
              <a:spcAft>
                <a:spcPts val="0"/>
              </a:spcAft>
              <a:buClr>
                <a:schemeClr val="lt1"/>
              </a:buClr>
              <a:buSzPts val="1400"/>
              <a:buChar char="●"/>
              <a:defRPr/>
            </a:lvl7pPr>
            <a:lvl8pPr indent="-317500" lvl="7" marL="3657600" algn="l">
              <a:lnSpc>
                <a:spcPct val="120000"/>
              </a:lnSpc>
              <a:spcBef>
                <a:spcPts val="1600"/>
              </a:spcBef>
              <a:spcAft>
                <a:spcPts val="0"/>
              </a:spcAft>
              <a:buClr>
                <a:schemeClr val="lt1"/>
              </a:buClr>
              <a:buSzPts val="1400"/>
              <a:buChar char="○"/>
              <a:defRPr/>
            </a:lvl8pPr>
            <a:lvl9pPr indent="-317500" lvl="8" marL="4114800" algn="l">
              <a:lnSpc>
                <a:spcPct val="120000"/>
              </a:lnSpc>
              <a:spcBef>
                <a:spcPts val="1600"/>
              </a:spcBef>
              <a:spcAft>
                <a:spcPts val="1600"/>
              </a:spcAft>
              <a:buClr>
                <a:schemeClr val="lt1"/>
              </a:buClr>
              <a:buSzPts val="1400"/>
              <a:buChar char="■"/>
              <a:defRPr/>
            </a:lvl9pPr>
          </a:lstStyle>
          <a:p/>
        </p:txBody>
      </p:sp>
      <p:sp>
        <p:nvSpPr>
          <p:cNvPr id="42" name="Google Shape;42;p9"/>
          <p:cNvSpPr txBox="1"/>
          <p:nvPr>
            <p:ph idx="10" type="dt"/>
          </p:nvPr>
        </p:nvSpPr>
        <p:spPr>
          <a:xfrm>
            <a:off x="5759052" y="4412456"/>
            <a:ext cx="2057400" cy="273900"/>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43" name="Google Shape;43;p9"/>
          <p:cNvSpPr txBox="1"/>
          <p:nvPr>
            <p:ph idx="11" type="ftr"/>
          </p:nvPr>
        </p:nvSpPr>
        <p:spPr>
          <a:xfrm>
            <a:off x="685346" y="4412456"/>
            <a:ext cx="50046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44" name="Google Shape;44;p9"/>
          <p:cNvSpPr txBox="1"/>
          <p:nvPr>
            <p:ph idx="12" type="sldNum"/>
          </p:nvPr>
        </p:nvSpPr>
        <p:spPr>
          <a:xfrm>
            <a:off x="7885508" y="4412456"/>
            <a:ext cx="5652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5" name="Shape 45"/>
        <p:cNvGrpSpPr/>
        <p:nvPr/>
      </p:nvGrpSpPr>
      <p:grpSpPr>
        <a:xfrm>
          <a:off x="0" y="0"/>
          <a:ext cx="0" cy="0"/>
          <a:chOff x="0" y="0"/>
          <a:chExt cx="0" cy="0"/>
        </a:xfrm>
      </p:grpSpPr>
      <p:sp>
        <p:nvSpPr>
          <p:cNvPr id="46" name="Google Shape;46;p10"/>
          <p:cNvSpPr txBox="1"/>
          <p:nvPr>
            <p:ph type="title"/>
          </p:nvPr>
        </p:nvSpPr>
        <p:spPr>
          <a:xfrm>
            <a:off x="687921" y="457200"/>
            <a:ext cx="2949000" cy="17718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lt1"/>
              </a:buClr>
              <a:buSzPts val="2100"/>
              <a:buFont typeface="Bookman Old Style"/>
              <a:buNone/>
              <a:defRPr sz="21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7" name="Google Shape;47;p10"/>
          <p:cNvSpPr txBox="1"/>
          <p:nvPr>
            <p:ph idx="1" type="body"/>
          </p:nvPr>
        </p:nvSpPr>
        <p:spPr>
          <a:xfrm>
            <a:off x="3808548" y="457200"/>
            <a:ext cx="4642200" cy="3886200"/>
          </a:xfrm>
          <a:prstGeom prst="rect">
            <a:avLst/>
          </a:prstGeom>
          <a:noFill/>
          <a:ln>
            <a:noFill/>
          </a:ln>
        </p:spPr>
        <p:txBody>
          <a:bodyPr anchorCtr="0" anchor="ctr" bIns="34275" lIns="68575" spcFirstLastPara="1" rIns="68575" wrap="square" tIns="34275">
            <a:noAutofit/>
          </a:bodyPr>
          <a:lstStyle>
            <a:lvl1pPr indent="-317500" lvl="0" marL="457200" algn="l">
              <a:lnSpc>
                <a:spcPct val="120000"/>
              </a:lnSpc>
              <a:spcBef>
                <a:spcPts val="800"/>
              </a:spcBef>
              <a:spcAft>
                <a:spcPts val="0"/>
              </a:spcAft>
              <a:buClr>
                <a:schemeClr val="lt1"/>
              </a:buClr>
              <a:buSzPts val="1400"/>
              <a:buChar char="●"/>
              <a:defRPr/>
            </a:lvl1pPr>
            <a:lvl2pPr indent="-317500" lvl="1" marL="914400" algn="l">
              <a:lnSpc>
                <a:spcPct val="120000"/>
              </a:lnSpc>
              <a:spcBef>
                <a:spcPts val="1600"/>
              </a:spcBef>
              <a:spcAft>
                <a:spcPts val="0"/>
              </a:spcAft>
              <a:buClr>
                <a:schemeClr val="lt1"/>
              </a:buClr>
              <a:buSzPts val="1400"/>
              <a:buChar char="○"/>
              <a:defRPr/>
            </a:lvl2pPr>
            <a:lvl3pPr indent="-317500" lvl="2" marL="1371600" algn="l">
              <a:lnSpc>
                <a:spcPct val="120000"/>
              </a:lnSpc>
              <a:spcBef>
                <a:spcPts val="1600"/>
              </a:spcBef>
              <a:spcAft>
                <a:spcPts val="0"/>
              </a:spcAft>
              <a:buClr>
                <a:schemeClr val="lt1"/>
              </a:buClr>
              <a:buSzPts val="1400"/>
              <a:buChar char="■"/>
              <a:defRPr/>
            </a:lvl3pPr>
            <a:lvl4pPr indent="-317500" lvl="3" marL="1828800" algn="l">
              <a:lnSpc>
                <a:spcPct val="120000"/>
              </a:lnSpc>
              <a:spcBef>
                <a:spcPts val="1600"/>
              </a:spcBef>
              <a:spcAft>
                <a:spcPts val="0"/>
              </a:spcAft>
              <a:buClr>
                <a:schemeClr val="lt1"/>
              </a:buClr>
              <a:buSzPts val="1400"/>
              <a:buChar char="●"/>
              <a:defRPr/>
            </a:lvl4pPr>
            <a:lvl5pPr indent="-317500" lvl="4" marL="2286000" algn="l">
              <a:lnSpc>
                <a:spcPct val="120000"/>
              </a:lnSpc>
              <a:spcBef>
                <a:spcPts val="1600"/>
              </a:spcBef>
              <a:spcAft>
                <a:spcPts val="0"/>
              </a:spcAft>
              <a:buClr>
                <a:schemeClr val="lt1"/>
              </a:buClr>
              <a:buSzPts val="1400"/>
              <a:buChar char="○"/>
              <a:defRPr/>
            </a:lvl5pPr>
            <a:lvl6pPr indent="-317500" lvl="5" marL="2743200" algn="l">
              <a:lnSpc>
                <a:spcPct val="120000"/>
              </a:lnSpc>
              <a:spcBef>
                <a:spcPts val="1600"/>
              </a:spcBef>
              <a:spcAft>
                <a:spcPts val="0"/>
              </a:spcAft>
              <a:buClr>
                <a:schemeClr val="lt1"/>
              </a:buClr>
              <a:buSzPts val="1400"/>
              <a:buChar char="■"/>
              <a:defRPr/>
            </a:lvl6pPr>
            <a:lvl7pPr indent="-317500" lvl="6" marL="3200400" algn="l">
              <a:lnSpc>
                <a:spcPct val="120000"/>
              </a:lnSpc>
              <a:spcBef>
                <a:spcPts val="1600"/>
              </a:spcBef>
              <a:spcAft>
                <a:spcPts val="0"/>
              </a:spcAft>
              <a:buClr>
                <a:schemeClr val="lt1"/>
              </a:buClr>
              <a:buSzPts val="1400"/>
              <a:buChar char="●"/>
              <a:defRPr/>
            </a:lvl7pPr>
            <a:lvl8pPr indent="-317500" lvl="7" marL="3657600" algn="l">
              <a:lnSpc>
                <a:spcPct val="120000"/>
              </a:lnSpc>
              <a:spcBef>
                <a:spcPts val="1600"/>
              </a:spcBef>
              <a:spcAft>
                <a:spcPts val="0"/>
              </a:spcAft>
              <a:buClr>
                <a:schemeClr val="lt1"/>
              </a:buClr>
              <a:buSzPts val="1400"/>
              <a:buChar char="○"/>
              <a:defRPr/>
            </a:lvl8pPr>
            <a:lvl9pPr indent="-317500" lvl="8" marL="4114800" algn="l">
              <a:lnSpc>
                <a:spcPct val="120000"/>
              </a:lnSpc>
              <a:spcBef>
                <a:spcPts val="1600"/>
              </a:spcBef>
              <a:spcAft>
                <a:spcPts val="1600"/>
              </a:spcAft>
              <a:buClr>
                <a:schemeClr val="lt1"/>
              </a:buClr>
              <a:buSzPts val="1400"/>
              <a:buChar char="■"/>
              <a:defRPr/>
            </a:lvl9pPr>
          </a:lstStyle>
          <a:p/>
        </p:txBody>
      </p:sp>
      <p:sp>
        <p:nvSpPr>
          <p:cNvPr id="48" name="Google Shape;48;p10"/>
          <p:cNvSpPr txBox="1"/>
          <p:nvPr>
            <p:ph idx="2" type="body"/>
          </p:nvPr>
        </p:nvSpPr>
        <p:spPr>
          <a:xfrm>
            <a:off x="687921" y="2228850"/>
            <a:ext cx="2949000" cy="2114400"/>
          </a:xfrm>
          <a:prstGeom prst="rect">
            <a:avLst/>
          </a:prstGeom>
          <a:noFill/>
          <a:ln>
            <a:noFill/>
          </a:ln>
        </p:spPr>
        <p:txBody>
          <a:bodyPr anchorCtr="0" anchor="t" bIns="34275" lIns="68575" spcFirstLastPara="1" rIns="68575" wrap="square" tIns="34275">
            <a:noAutofit/>
          </a:bodyPr>
          <a:lstStyle>
            <a:lvl1pPr indent="-228600" lvl="0" marL="457200" algn="ctr">
              <a:lnSpc>
                <a:spcPct val="120000"/>
              </a:lnSpc>
              <a:spcBef>
                <a:spcPts val="800"/>
              </a:spcBef>
              <a:spcAft>
                <a:spcPts val="0"/>
              </a:spcAft>
              <a:buClr>
                <a:schemeClr val="lt1"/>
              </a:buClr>
              <a:buSzPts val="1200"/>
              <a:buNone/>
              <a:defRPr sz="1200"/>
            </a:lvl1pPr>
            <a:lvl2pPr indent="-228600" lvl="1" marL="914400" algn="l">
              <a:lnSpc>
                <a:spcPct val="120000"/>
              </a:lnSpc>
              <a:spcBef>
                <a:spcPts val="1600"/>
              </a:spcBef>
              <a:spcAft>
                <a:spcPts val="0"/>
              </a:spcAft>
              <a:buClr>
                <a:schemeClr val="lt1"/>
              </a:buClr>
              <a:buSzPts val="1100"/>
              <a:buNone/>
              <a:defRPr sz="1100"/>
            </a:lvl2pPr>
            <a:lvl3pPr indent="-228600" lvl="2" marL="1371600" algn="l">
              <a:lnSpc>
                <a:spcPct val="120000"/>
              </a:lnSpc>
              <a:spcBef>
                <a:spcPts val="1600"/>
              </a:spcBef>
              <a:spcAft>
                <a:spcPts val="0"/>
              </a:spcAft>
              <a:buClr>
                <a:schemeClr val="lt1"/>
              </a:buClr>
              <a:buSzPts val="900"/>
              <a:buNone/>
              <a:defRPr sz="900"/>
            </a:lvl3pPr>
            <a:lvl4pPr indent="-228600" lvl="3" marL="1828800" algn="l">
              <a:lnSpc>
                <a:spcPct val="120000"/>
              </a:lnSpc>
              <a:spcBef>
                <a:spcPts val="1600"/>
              </a:spcBef>
              <a:spcAft>
                <a:spcPts val="0"/>
              </a:spcAft>
              <a:buClr>
                <a:schemeClr val="lt1"/>
              </a:buClr>
              <a:buSzPts val="800"/>
              <a:buNone/>
              <a:defRPr sz="800"/>
            </a:lvl4pPr>
            <a:lvl5pPr indent="-228600" lvl="4" marL="2286000" algn="l">
              <a:lnSpc>
                <a:spcPct val="120000"/>
              </a:lnSpc>
              <a:spcBef>
                <a:spcPts val="1600"/>
              </a:spcBef>
              <a:spcAft>
                <a:spcPts val="0"/>
              </a:spcAft>
              <a:buClr>
                <a:schemeClr val="lt1"/>
              </a:buClr>
              <a:buSzPts val="800"/>
              <a:buNone/>
              <a:defRPr sz="800"/>
            </a:lvl5pPr>
            <a:lvl6pPr indent="-228600" lvl="5" marL="2743200" algn="l">
              <a:lnSpc>
                <a:spcPct val="120000"/>
              </a:lnSpc>
              <a:spcBef>
                <a:spcPts val="1600"/>
              </a:spcBef>
              <a:spcAft>
                <a:spcPts val="0"/>
              </a:spcAft>
              <a:buClr>
                <a:schemeClr val="lt1"/>
              </a:buClr>
              <a:buSzPts val="800"/>
              <a:buNone/>
              <a:defRPr sz="800"/>
            </a:lvl6pPr>
            <a:lvl7pPr indent="-228600" lvl="6" marL="3200400" algn="l">
              <a:lnSpc>
                <a:spcPct val="120000"/>
              </a:lnSpc>
              <a:spcBef>
                <a:spcPts val="1600"/>
              </a:spcBef>
              <a:spcAft>
                <a:spcPts val="0"/>
              </a:spcAft>
              <a:buClr>
                <a:schemeClr val="lt1"/>
              </a:buClr>
              <a:buSzPts val="800"/>
              <a:buNone/>
              <a:defRPr sz="800"/>
            </a:lvl7pPr>
            <a:lvl8pPr indent="-228600" lvl="7" marL="3657600" algn="l">
              <a:lnSpc>
                <a:spcPct val="120000"/>
              </a:lnSpc>
              <a:spcBef>
                <a:spcPts val="1600"/>
              </a:spcBef>
              <a:spcAft>
                <a:spcPts val="0"/>
              </a:spcAft>
              <a:buClr>
                <a:schemeClr val="lt1"/>
              </a:buClr>
              <a:buSzPts val="800"/>
              <a:buNone/>
              <a:defRPr sz="800"/>
            </a:lvl8pPr>
            <a:lvl9pPr indent="-228600" lvl="8" marL="4114800" algn="l">
              <a:lnSpc>
                <a:spcPct val="120000"/>
              </a:lnSpc>
              <a:spcBef>
                <a:spcPts val="1600"/>
              </a:spcBef>
              <a:spcAft>
                <a:spcPts val="1600"/>
              </a:spcAft>
              <a:buClr>
                <a:schemeClr val="lt1"/>
              </a:buClr>
              <a:buSzPts val="800"/>
              <a:buNone/>
              <a:defRPr sz="800"/>
            </a:lvl9pPr>
          </a:lstStyle>
          <a:p/>
        </p:txBody>
      </p:sp>
      <p:sp>
        <p:nvSpPr>
          <p:cNvPr id="49" name="Google Shape;49;p10"/>
          <p:cNvSpPr txBox="1"/>
          <p:nvPr>
            <p:ph idx="10" type="dt"/>
          </p:nvPr>
        </p:nvSpPr>
        <p:spPr>
          <a:xfrm>
            <a:off x="5759052" y="4412456"/>
            <a:ext cx="2057400" cy="273900"/>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50" name="Google Shape;50;p10"/>
          <p:cNvSpPr txBox="1"/>
          <p:nvPr>
            <p:ph idx="11" type="ftr"/>
          </p:nvPr>
        </p:nvSpPr>
        <p:spPr>
          <a:xfrm>
            <a:off x="685346" y="4412456"/>
            <a:ext cx="50046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51" name="Google Shape;51;p10"/>
          <p:cNvSpPr txBox="1"/>
          <p:nvPr>
            <p:ph idx="12" type="sldNum"/>
          </p:nvPr>
        </p:nvSpPr>
        <p:spPr>
          <a:xfrm>
            <a:off x="7885508" y="4412456"/>
            <a:ext cx="5652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1pPr>
            <a:lvl2pPr lvl="1"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2pPr>
            <a:lvl3pPr lvl="2"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3pPr>
            <a:lvl4pPr lvl="3"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4pPr>
            <a:lvl5pPr lvl="4"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5pPr>
            <a:lvl6pPr lvl="5"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6pPr>
            <a:lvl7pPr lvl="6"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7pPr>
            <a:lvl8pPr lvl="7"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8pPr>
            <a:lvl9pPr lvl="8"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Source Code Pro"/>
              <a:buChar char="●"/>
              <a:defRPr b="0" i="0" sz="1800" u="none" cap="none" strike="noStrike">
                <a:solidFill>
                  <a:schemeClr val="dk2"/>
                </a:solidFill>
                <a:latin typeface="Source Code Pro"/>
                <a:ea typeface="Source Code Pro"/>
                <a:cs typeface="Source Code Pro"/>
                <a:sym typeface="Source Code Pro"/>
              </a:defRPr>
            </a:lvl1pPr>
            <a:lvl2pPr indent="-317500" lvl="1" marL="9144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2pPr>
            <a:lvl3pPr indent="-317500" lvl="2" marL="13716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3pPr>
            <a:lvl4pPr indent="-317500" lvl="3" marL="18288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4pPr>
            <a:lvl5pPr indent="-317500" lvl="4" marL="22860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5pPr>
            <a:lvl6pPr indent="-317500" lvl="5" marL="27432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6pPr>
            <a:lvl7pPr indent="-317500" lvl="6" marL="32004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7pPr>
            <a:lvl8pPr indent="-317500" lvl="7" marL="36576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8pPr>
            <a:lvl9pPr indent="-317500" lvl="8" marL="4114800" marR="0" rtl="0" algn="l">
              <a:lnSpc>
                <a:spcPct val="115000"/>
              </a:lnSpc>
              <a:spcBef>
                <a:spcPts val="1600"/>
              </a:spcBef>
              <a:spcAft>
                <a:spcPts val="160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8.png"/><Relationship Id="rId10" Type="http://schemas.openxmlformats.org/officeDocument/2006/relationships/image" Target="../media/image2.png"/><Relationship Id="rId9"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1.png"/><Relationship Id="rId8"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1"/>
          <p:cNvSpPr txBox="1"/>
          <p:nvPr>
            <p:ph type="ctrTitle"/>
          </p:nvPr>
        </p:nvSpPr>
        <p:spPr>
          <a:xfrm>
            <a:off x="85700" y="274075"/>
            <a:ext cx="8982000" cy="1560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sz="7200"/>
              <a:t>Max Nav</a:t>
            </a:r>
            <a:endParaRPr sz="7200"/>
          </a:p>
          <a:p>
            <a:pPr indent="0" lvl="0" marL="0" rtl="0" algn="ctr">
              <a:lnSpc>
                <a:spcPct val="100000"/>
              </a:lnSpc>
              <a:spcBef>
                <a:spcPts val="0"/>
              </a:spcBef>
              <a:spcAft>
                <a:spcPts val="0"/>
              </a:spcAft>
              <a:buSzPts val="6000"/>
              <a:buNone/>
            </a:pPr>
            <a:r>
              <a:rPr lang="en" sz="2800">
                <a:solidFill>
                  <a:srgbClr val="D8D8D8"/>
                </a:solidFill>
                <a:latin typeface="PT Sans Narrow"/>
                <a:ea typeface="PT Sans Narrow"/>
                <a:cs typeface="PT Sans Narrow"/>
                <a:sym typeface="PT Sans Narrow"/>
              </a:rPr>
              <a:t>Domestic/Indoor Navigation System</a:t>
            </a:r>
            <a:endParaRPr sz="2800">
              <a:solidFill>
                <a:srgbClr val="D8D8D8"/>
              </a:solidFill>
            </a:endParaRPr>
          </a:p>
        </p:txBody>
      </p:sp>
      <p:sp>
        <p:nvSpPr>
          <p:cNvPr id="57" name="Google Shape;57;p11"/>
          <p:cNvSpPr txBox="1"/>
          <p:nvPr>
            <p:ph idx="1" type="subTitle"/>
          </p:nvPr>
        </p:nvSpPr>
        <p:spPr>
          <a:xfrm>
            <a:off x="563575" y="3174975"/>
            <a:ext cx="8282400" cy="1560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1000"/>
              </a:spcBef>
              <a:spcAft>
                <a:spcPts val="0"/>
              </a:spcAft>
              <a:buClr>
                <a:schemeClr val="dk1"/>
              </a:buClr>
              <a:buSzPts val="1100"/>
              <a:buNone/>
            </a:pPr>
            <a:r>
              <a:t/>
            </a:r>
            <a:endParaRPr sz="1400"/>
          </a:p>
          <a:p>
            <a:pPr indent="0" lvl="0" marL="0" rtl="0" algn="ctr">
              <a:lnSpc>
                <a:spcPct val="100000"/>
              </a:lnSpc>
              <a:spcBef>
                <a:spcPts val="1000"/>
              </a:spcBef>
              <a:spcAft>
                <a:spcPts val="0"/>
              </a:spcAft>
              <a:buClr>
                <a:schemeClr val="dk1"/>
              </a:buClr>
              <a:buSzPts val="1100"/>
              <a:buNone/>
            </a:pPr>
            <a:r>
              <a:t/>
            </a:r>
            <a:endParaRPr sz="1400"/>
          </a:p>
          <a:p>
            <a:pPr indent="0" lvl="0" marL="0" rtl="0" algn="ctr">
              <a:lnSpc>
                <a:spcPct val="100000"/>
              </a:lnSpc>
              <a:spcBef>
                <a:spcPts val="1000"/>
              </a:spcBef>
              <a:spcAft>
                <a:spcPts val="0"/>
              </a:spcAft>
              <a:buClr>
                <a:schemeClr val="dk1"/>
              </a:buClr>
              <a:buSzPts val="1100"/>
              <a:buNone/>
            </a:pPr>
            <a:r>
              <a:rPr b="1" lang="en" sz="1400"/>
              <a:t>PROBLEM: 	</a:t>
            </a:r>
            <a:endParaRPr b="1" sz="1400"/>
          </a:p>
          <a:p>
            <a:pPr indent="0" lvl="0" marL="0" rtl="0" algn="ctr">
              <a:lnSpc>
                <a:spcPct val="100000"/>
              </a:lnSpc>
              <a:spcBef>
                <a:spcPts val="1000"/>
              </a:spcBef>
              <a:spcAft>
                <a:spcPts val="0"/>
              </a:spcAft>
              <a:buClr>
                <a:schemeClr val="dk1"/>
              </a:buClr>
              <a:buSzPts val="1100"/>
              <a:buNone/>
            </a:pPr>
            <a:r>
              <a:rPr lang="en" sz="1200">
                <a:latin typeface="Comic Sans MS"/>
                <a:ea typeface="Comic Sans MS"/>
                <a:cs typeface="Comic Sans MS"/>
                <a:sym typeface="Comic Sans MS"/>
              </a:rPr>
              <a:t>A Lot of navigation apps like Google Maps are available for navigation but none of them support navigation inside a building by taking into account rooms, corridors and floors. The challenge is to create an app that would show a navigation path in the real world on your mobile device screen. This technology is beneficial to everyday citizens because it allows one to accurately navigate to a specific location in a building they have never been to before, such as government offices, a classroom in a campus, malls/retail stores to show customers the items they would want to purchase etc.</a:t>
            </a:r>
            <a:endParaRPr sz="1200"/>
          </a:p>
          <a:p>
            <a:pPr indent="0" lvl="0" marL="0" rtl="0" algn="ctr">
              <a:lnSpc>
                <a:spcPct val="100000"/>
              </a:lnSpc>
              <a:spcBef>
                <a:spcPts val="1000"/>
              </a:spcBef>
              <a:spcAft>
                <a:spcPts val="0"/>
              </a:spcAft>
              <a:buClr>
                <a:schemeClr val="dk1"/>
              </a:buClr>
              <a:buSzPts val="1100"/>
              <a:buFont typeface="Arial"/>
              <a:buNone/>
            </a:pPr>
            <a:r>
              <a:t/>
            </a:r>
            <a:endParaRPr sz="1200">
              <a:solidFill>
                <a:srgbClr val="FFC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2"/>
          <p:cNvSpPr txBox="1"/>
          <p:nvPr>
            <p:ph type="title"/>
          </p:nvPr>
        </p:nvSpPr>
        <p:spPr>
          <a:xfrm>
            <a:off x="311700" y="38205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1" lang="en" sz="2000"/>
              <a:t>SOLUTION:</a:t>
            </a:r>
            <a:endParaRPr b="1" sz="2000"/>
          </a:p>
        </p:txBody>
      </p:sp>
      <p:sp>
        <p:nvSpPr>
          <p:cNvPr id="63" name="Google Shape;63;p12"/>
          <p:cNvSpPr txBox="1"/>
          <p:nvPr>
            <p:ph idx="1" type="body"/>
          </p:nvPr>
        </p:nvSpPr>
        <p:spPr>
          <a:xfrm>
            <a:off x="311700" y="1392625"/>
            <a:ext cx="8520600" cy="3399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SzPts val="1800"/>
              <a:buNone/>
            </a:pPr>
            <a:r>
              <a:rPr lang="en" sz="1200">
                <a:latin typeface="Comic Sans MS"/>
                <a:ea typeface="Comic Sans MS"/>
                <a:cs typeface="Comic Sans MS"/>
                <a:sym typeface="Comic Sans MS"/>
              </a:rPr>
              <a:t>Augmented Reality. A Technology that’s not being used in its full potential. We incorporated AR Technology in our application to give immersive guidances through the phone’s camera. The layout of the building is constructed automatically by parameters and sensors such as Pedometer(step counter) and Gyroscope(compass), etc. After the complete generation of the layout, the digital blueprint is fed to the AR module which gives guidance to the user using the camera.</a:t>
            </a:r>
            <a:endParaRPr sz="1200">
              <a:latin typeface="Comic Sans MS"/>
              <a:ea typeface="Comic Sans MS"/>
              <a:cs typeface="Comic Sans MS"/>
              <a:sym typeface="Comic Sans MS"/>
            </a:endParaRPr>
          </a:p>
        </p:txBody>
      </p:sp>
      <p:sp>
        <p:nvSpPr>
          <p:cNvPr id="64" name="Google Shape;64;p12"/>
          <p:cNvSpPr txBox="1"/>
          <p:nvPr>
            <p:ph idx="1" type="body"/>
          </p:nvPr>
        </p:nvSpPr>
        <p:spPr>
          <a:xfrm>
            <a:off x="536387" y="2983493"/>
            <a:ext cx="1601400" cy="91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900"/>
              <a:t>Front End</a:t>
            </a:r>
            <a:endParaRPr b="1" sz="900"/>
          </a:p>
          <a:p>
            <a:pPr indent="-285750" lvl="0" marL="457200" rtl="0" algn="l">
              <a:lnSpc>
                <a:spcPct val="115000"/>
              </a:lnSpc>
              <a:spcBef>
                <a:spcPts val="0"/>
              </a:spcBef>
              <a:spcAft>
                <a:spcPts val="0"/>
              </a:spcAft>
              <a:buSzPts val="900"/>
              <a:buChar char="●"/>
            </a:pPr>
            <a:r>
              <a:rPr lang="en" sz="900"/>
              <a:t>XML</a:t>
            </a:r>
            <a:endParaRPr sz="900"/>
          </a:p>
          <a:p>
            <a:pPr indent="-285750" lvl="0" marL="457200" rtl="0" algn="l">
              <a:lnSpc>
                <a:spcPct val="115000"/>
              </a:lnSpc>
              <a:spcBef>
                <a:spcPts val="0"/>
              </a:spcBef>
              <a:spcAft>
                <a:spcPts val="0"/>
              </a:spcAft>
              <a:buSzPts val="900"/>
              <a:buChar char="●"/>
            </a:pPr>
            <a:r>
              <a:rPr lang="en" sz="900"/>
              <a:t>Android Studio</a:t>
            </a:r>
            <a:endParaRPr sz="900"/>
          </a:p>
          <a:p>
            <a:pPr indent="-285750" lvl="0" marL="457200" rtl="0" algn="l">
              <a:lnSpc>
                <a:spcPct val="115000"/>
              </a:lnSpc>
              <a:spcBef>
                <a:spcPts val="0"/>
              </a:spcBef>
              <a:spcAft>
                <a:spcPts val="0"/>
              </a:spcAft>
              <a:buSzPts val="900"/>
              <a:buChar char="●"/>
            </a:pPr>
            <a:r>
              <a:rPr lang="en" sz="900"/>
              <a:t>AR Core</a:t>
            </a:r>
            <a:endParaRPr sz="900"/>
          </a:p>
          <a:p>
            <a:pPr indent="-285750" lvl="0" marL="457200" rtl="0" algn="l">
              <a:lnSpc>
                <a:spcPct val="115000"/>
              </a:lnSpc>
              <a:spcBef>
                <a:spcPts val="0"/>
              </a:spcBef>
              <a:spcAft>
                <a:spcPts val="0"/>
              </a:spcAft>
              <a:buSzPts val="900"/>
              <a:buChar char="●"/>
            </a:pPr>
            <a:r>
              <a:rPr lang="en" sz="900"/>
              <a:t>Sketchup 3D</a:t>
            </a:r>
            <a:endParaRPr sz="900"/>
          </a:p>
        </p:txBody>
      </p:sp>
      <p:sp>
        <p:nvSpPr>
          <p:cNvPr id="65" name="Google Shape;65;p12"/>
          <p:cNvSpPr txBox="1"/>
          <p:nvPr>
            <p:ph idx="1" type="body"/>
          </p:nvPr>
        </p:nvSpPr>
        <p:spPr>
          <a:xfrm>
            <a:off x="2231511" y="3557282"/>
            <a:ext cx="1601400" cy="51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sz="900"/>
              <a:t>Back End</a:t>
            </a:r>
            <a:endParaRPr b="1" sz="900"/>
          </a:p>
          <a:p>
            <a:pPr indent="-285750" lvl="0" marL="457200" rtl="0" algn="l">
              <a:lnSpc>
                <a:spcPct val="100000"/>
              </a:lnSpc>
              <a:spcBef>
                <a:spcPts val="0"/>
              </a:spcBef>
              <a:spcAft>
                <a:spcPts val="0"/>
              </a:spcAft>
              <a:buSzPts val="900"/>
              <a:buChar char="●"/>
            </a:pPr>
            <a:r>
              <a:rPr lang="en" sz="900"/>
              <a:t>Java</a:t>
            </a:r>
            <a:endParaRPr sz="900"/>
          </a:p>
          <a:p>
            <a:pPr indent="0" lvl="0" marL="0" rtl="0" algn="l">
              <a:lnSpc>
                <a:spcPct val="115000"/>
              </a:lnSpc>
              <a:spcBef>
                <a:spcPts val="0"/>
              </a:spcBef>
              <a:spcAft>
                <a:spcPts val="1600"/>
              </a:spcAft>
              <a:buSzPts val="1800"/>
              <a:buNone/>
            </a:pPr>
            <a:r>
              <a:t/>
            </a:r>
            <a:endParaRPr sz="900"/>
          </a:p>
        </p:txBody>
      </p:sp>
      <p:sp>
        <p:nvSpPr>
          <p:cNvPr id="66" name="Google Shape;66;p12"/>
          <p:cNvSpPr txBox="1"/>
          <p:nvPr>
            <p:ph idx="1" type="body"/>
          </p:nvPr>
        </p:nvSpPr>
        <p:spPr>
          <a:xfrm>
            <a:off x="2169806" y="2970025"/>
            <a:ext cx="1601400" cy="51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sz="900"/>
              <a:t>Platform</a:t>
            </a:r>
            <a:endParaRPr b="1" sz="900"/>
          </a:p>
          <a:p>
            <a:pPr indent="-285750" lvl="0" marL="457200" rtl="0" algn="l">
              <a:lnSpc>
                <a:spcPct val="100000"/>
              </a:lnSpc>
              <a:spcBef>
                <a:spcPts val="0"/>
              </a:spcBef>
              <a:spcAft>
                <a:spcPts val="0"/>
              </a:spcAft>
              <a:buSzPts val="900"/>
              <a:buChar char="●"/>
            </a:pPr>
            <a:r>
              <a:rPr lang="en" sz="900"/>
              <a:t>Android</a:t>
            </a:r>
            <a:endParaRPr sz="900"/>
          </a:p>
          <a:p>
            <a:pPr indent="-285750" lvl="0" marL="457200" rtl="0" algn="l">
              <a:lnSpc>
                <a:spcPct val="100000"/>
              </a:lnSpc>
              <a:spcBef>
                <a:spcPts val="0"/>
              </a:spcBef>
              <a:spcAft>
                <a:spcPts val="0"/>
              </a:spcAft>
              <a:buSzPts val="900"/>
              <a:buChar char="●"/>
            </a:pPr>
            <a:r>
              <a:rPr lang="en" sz="900"/>
              <a:t>Windows 10</a:t>
            </a:r>
            <a:endParaRPr sz="900"/>
          </a:p>
          <a:p>
            <a:pPr indent="0" lvl="0" marL="0" rtl="0" algn="l">
              <a:lnSpc>
                <a:spcPct val="115000"/>
              </a:lnSpc>
              <a:spcBef>
                <a:spcPts val="0"/>
              </a:spcBef>
              <a:spcAft>
                <a:spcPts val="1600"/>
              </a:spcAft>
              <a:buSzPts val="1800"/>
              <a:buNone/>
            </a:pPr>
            <a:r>
              <a:t/>
            </a:r>
            <a:endParaRPr sz="900"/>
          </a:p>
        </p:txBody>
      </p:sp>
      <p:sp>
        <p:nvSpPr>
          <p:cNvPr id="67" name="Google Shape;67;p12"/>
          <p:cNvSpPr txBox="1"/>
          <p:nvPr>
            <p:ph idx="1" type="body"/>
          </p:nvPr>
        </p:nvSpPr>
        <p:spPr>
          <a:xfrm>
            <a:off x="500288" y="2625951"/>
            <a:ext cx="1601400" cy="3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1100"/>
              <a:t>TECHNOLOGY STACK</a:t>
            </a:r>
            <a:endParaRPr sz="1100"/>
          </a:p>
        </p:txBody>
      </p:sp>
      <p:pic>
        <p:nvPicPr>
          <p:cNvPr id="68" name="Google Shape;68;p12"/>
          <p:cNvPicPr preferRelativeResize="0"/>
          <p:nvPr/>
        </p:nvPicPr>
        <p:blipFill rotWithShape="1">
          <a:blip r:embed="rId3">
            <a:alphaModFix/>
          </a:blip>
          <a:srcRect b="0" l="0" r="0" t="0"/>
          <a:stretch/>
        </p:blipFill>
        <p:spPr>
          <a:xfrm>
            <a:off x="2310296" y="4551350"/>
            <a:ext cx="368745" cy="338319"/>
          </a:xfrm>
          <a:prstGeom prst="rect">
            <a:avLst/>
          </a:prstGeom>
          <a:noFill/>
          <a:ln>
            <a:noFill/>
          </a:ln>
        </p:spPr>
      </p:pic>
      <p:pic>
        <p:nvPicPr>
          <p:cNvPr id="69" name="Google Shape;69;p12"/>
          <p:cNvPicPr preferRelativeResize="0"/>
          <p:nvPr/>
        </p:nvPicPr>
        <p:blipFill rotWithShape="1">
          <a:blip r:embed="rId4">
            <a:alphaModFix/>
          </a:blip>
          <a:srcRect b="0" l="0" r="0" t="0"/>
          <a:stretch/>
        </p:blipFill>
        <p:spPr>
          <a:xfrm>
            <a:off x="2885814" y="4578217"/>
            <a:ext cx="569152" cy="284575"/>
          </a:xfrm>
          <a:prstGeom prst="rect">
            <a:avLst/>
          </a:prstGeom>
          <a:noFill/>
          <a:ln>
            <a:noFill/>
          </a:ln>
        </p:spPr>
      </p:pic>
      <p:pic>
        <p:nvPicPr>
          <p:cNvPr id="70" name="Google Shape;70;p12"/>
          <p:cNvPicPr preferRelativeResize="0"/>
          <p:nvPr/>
        </p:nvPicPr>
        <p:blipFill rotWithShape="1">
          <a:blip r:embed="rId5">
            <a:alphaModFix/>
          </a:blip>
          <a:srcRect b="0" l="0" r="0" t="0"/>
          <a:stretch/>
        </p:blipFill>
        <p:spPr>
          <a:xfrm>
            <a:off x="1169632" y="4453786"/>
            <a:ext cx="262725" cy="480568"/>
          </a:xfrm>
          <a:prstGeom prst="rect">
            <a:avLst/>
          </a:prstGeom>
          <a:noFill/>
          <a:ln>
            <a:noFill/>
          </a:ln>
        </p:spPr>
      </p:pic>
      <p:pic>
        <p:nvPicPr>
          <p:cNvPr id="71" name="Google Shape;71;p12"/>
          <p:cNvPicPr preferRelativeResize="0"/>
          <p:nvPr/>
        </p:nvPicPr>
        <p:blipFill rotWithShape="1">
          <a:blip r:embed="rId6">
            <a:alphaModFix/>
          </a:blip>
          <a:srcRect b="0" l="0" r="0" t="0"/>
          <a:stretch/>
        </p:blipFill>
        <p:spPr>
          <a:xfrm>
            <a:off x="1768795" y="4500331"/>
            <a:ext cx="334728" cy="392940"/>
          </a:xfrm>
          <a:prstGeom prst="rect">
            <a:avLst/>
          </a:prstGeom>
          <a:noFill/>
          <a:ln>
            <a:noFill/>
          </a:ln>
        </p:spPr>
      </p:pic>
      <p:pic>
        <p:nvPicPr>
          <p:cNvPr id="72" name="Google Shape;72;p12"/>
          <p:cNvPicPr preferRelativeResize="0"/>
          <p:nvPr/>
        </p:nvPicPr>
        <p:blipFill rotWithShape="1">
          <a:blip r:embed="rId7">
            <a:alphaModFix/>
          </a:blip>
          <a:srcRect b="0" l="0" r="0" t="0"/>
          <a:stretch/>
        </p:blipFill>
        <p:spPr>
          <a:xfrm>
            <a:off x="545725" y="4530315"/>
            <a:ext cx="399759" cy="380393"/>
          </a:xfrm>
          <a:prstGeom prst="rect">
            <a:avLst/>
          </a:prstGeom>
          <a:noFill/>
          <a:ln>
            <a:noFill/>
          </a:ln>
        </p:spPr>
      </p:pic>
      <p:pic>
        <p:nvPicPr>
          <p:cNvPr id="73" name="Google Shape;73;p12"/>
          <p:cNvPicPr preferRelativeResize="0"/>
          <p:nvPr/>
        </p:nvPicPr>
        <p:blipFill rotWithShape="1">
          <a:blip r:embed="rId8">
            <a:alphaModFix/>
          </a:blip>
          <a:srcRect b="0" l="0" r="0" t="0"/>
          <a:stretch/>
        </p:blipFill>
        <p:spPr>
          <a:xfrm>
            <a:off x="3661742" y="4530313"/>
            <a:ext cx="351232" cy="380394"/>
          </a:xfrm>
          <a:prstGeom prst="rect">
            <a:avLst/>
          </a:prstGeom>
          <a:noFill/>
          <a:ln>
            <a:noFill/>
          </a:ln>
        </p:spPr>
      </p:pic>
      <p:pic>
        <p:nvPicPr>
          <p:cNvPr id="74" name="Google Shape;74;p12"/>
          <p:cNvPicPr preferRelativeResize="0"/>
          <p:nvPr/>
        </p:nvPicPr>
        <p:blipFill>
          <a:blip r:embed="rId9">
            <a:alphaModFix/>
          </a:blip>
          <a:stretch>
            <a:fillRect/>
          </a:stretch>
        </p:blipFill>
        <p:spPr>
          <a:xfrm>
            <a:off x="5669750" y="2796638"/>
            <a:ext cx="1964463" cy="1134950"/>
          </a:xfrm>
          <a:prstGeom prst="rect">
            <a:avLst/>
          </a:prstGeom>
          <a:noFill/>
          <a:ln>
            <a:noFill/>
          </a:ln>
        </p:spPr>
      </p:pic>
      <p:pic>
        <p:nvPicPr>
          <p:cNvPr id="75" name="Google Shape;75;p12"/>
          <p:cNvPicPr preferRelativeResize="0"/>
          <p:nvPr/>
        </p:nvPicPr>
        <p:blipFill>
          <a:blip r:embed="rId10">
            <a:alphaModFix/>
          </a:blip>
          <a:stretch>
            <a:fillRect/>
          </a:stretch>
        </p:blipFill>
        <p:spPr>
          <a:xfrm>
            <a:off x="3771200" y="2826425"/>
            <a:ext cx="1898550" cy="1075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cxnSp>
        <p:nvCxnSpPr>
          <p:cNvPr id="80" name="Google Shape;80;p13"/>
          <p:cNvCxnSpPr/>
          <p:nvPr/>
        </p:nvCxnSpPr>
        <p:spPr>
          <a:xfrm flipH="1" rot="-5400000">
            <a:off x="1234188" y="2468803"/>
            <a:ext cx="367200" cy="2100"/>
          </a:xfrm>
          <a:prstGeom prst="bentConnector3">
            <a:avLst>
              <a:gd fmla="val 50006" name="adj1"/>
            </a:avLst>
          </a:prstGeom>
          <a:noFill/>
          <a:ln cap="flat" cmpd="sng" w="9525">
            <a:solidFill>
              <a:schemeClr val="dk1"/>
            </a:solidFill>
            <a:prstDash val="solid"/>
            <a:round/>
            <a:headEnd len="sm" w="sm" type="none"/>
            <a:tailEnd len="sm" w="sm" type="none"/>
          </a:ln>
        </p:spPr>
      </p:cxnSp>
      <p:cxnSp>
        <p:nvCxnSpPr>
          <p:cNvPr id="81" name="Google Shape;81;p13"/>
          <p:cNvCxnSpPr/>
          <p:nvPr/>
        </p:nvCxnSpPr>
        <p:spPr>
          <a:xfrm rot="-5400000">
            <a:off x="2812874" y="1879753"/>
            <a:ext cx="812400" cy="600"/>
          </a:xfrm>
          <a:prstGeom prst="bentConnector3">
            <a:avLst>
              <a:gd fmla="val 50000" name="adj1"/>
            </a:avLst>
          </a:prstGeom>
          <a:noFill/>
          <a:ln cap="flat" cmpd="sng" w="9525">
            <a:solidFill>
              <a:schemeClr val="dk1"/>
            </a:solidFill>
            <a:prstDash val="solid"/>
            <a:round/>
            <a:headEnd len="sm" w="sm" type="none"/>
            <a:tailEnd len="sm" w="sm" type="none"/>
          </a:ln>
        </p:spPr>
      </p:cxnSp>
      <p:sp>
        <p:nvSpPr>
          <p:cNvPr id="82" name="Google Shape;82;p13"/>
          <p:cNvSpPr/>
          <p:nvPr/>
        </p:nvSpPr>
        <p:spPr>
          <a:xfrm>
            <a:off x="410675" y="1816716"/>
            <a:ext cx="1820400" cy="553800"/>
          </a:xfrm>
          <a:prstGeom prst="roundRect">
            <a:avLst>
              <a:gd fmla="val 16667" name="adj"/>
            </a:avLst>
          </a:prstGeom>
          <a:solidFill>
            <a:srgbClr val="840D35"/>
          </a:solidFill>
          <a:ln cap="flat" cmpd="sng" w="9525">
            <a:solidFill>
              <a:srgbClr val="840D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a:solidFill>
                  <a:srgbClr val="FFFFFF"/>
                </a:solidFill>
                <a:latin typeface="Roboto"/>
                <a:ea typeface="Roboto"/>
                <a:cs typeface="Roboto"/>
                <a:sym typeface="Roboto"/>
              </a:rPr>
              <a:t>MAX NAV</a:t>
            </a:r>
            <a:endParaRPr b="1">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Roboto"/>
                <a:ea typeface="Roboto"/>
                <a:cs typeface="Roboto"/>
                <a:sym typeface="Roboto"/>
              </a:rPr>
              <a:t>Application</a:t>
            </a:r>
            <a:endParaRPr b="1" i="0" sz="1400" u="none" cap="none" strike="noStrike">
              <a:solidFill>
                <a:srgbClr val="FFFFFF"/>
              </a:solidFill>
              <a:latin typeface="Roboto"/>
              <a:ea typeface="Roboto"/>
              <a:cs typeface="Roboto"/>
              <a:sym typeface="Roboto"/>
            </a:endParaRPr>
          </a:p>
        </p:txBody>
      </p:sp>
      <p:sp>
        <p:nvSpPr>
          <p:cNvPr id="83" name="Google Shape;83;p13"/>
          <p:cNvSpPr/>
          <p:nvPr/>
        </p:nvSpPr>
        <p:spPr>
          <a:xfrm>
            <a:off x="2631487" y="1377966"/>
            <a:ext cx="1203300" cy="455100"/>
          </a:xfrm>
          <a:prstGeom prst="roundRect">
            <a:avLst>
              <a:gd fmla="val 16667" name="adj"/>
            </a:avLst>
          </a:prstGeom>
          <a:solidFill>
            <a:srgbClr val="B61249"/>
          </a:solidFill>
          <a:ln cap="flat" cmpd="sng" w="9525">
            <a:solidFill>
              <a:srgbClr val="B6124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000" u="none" cap="none" strike="noStrike">
                <a:solidFill>
                  <a:srgbClr val="FFFFFF"/>
                </a:solidFill>
                <a:latin typeface="Roboto"/>
                <a:ea typeface="Roboto"/>
                <a:cs typeface="Roboto"/>
                <a:sym typeface="Roboto"/>
              </a:rPr>
              <a:t>Building Layout Generation</a:t>
            </a:r>
            <a:endParaRPr b="0" i="0" sz="1000" u="none" cap="none" strike="noStrike">
              <a:solidFill>
                <a:srgbClr val="FFFFFF"/>
              </a:solidFill>
              <a:latin typeface="Roboto"/>
              <a:ea typeface="Roboto"/>
              <a:cs typeface="Roboto"/>
              <a:sym typeface="Roboto"/>
            </a:endParaRPr>
          </a:p>
        </p:txBody>
      </p:sp>
      <p:sp>
        <p:nvSpPr>
          <p:cNvPr id="84" name="Google Shape;84;p13"/>
          <p:cNvSpPr/>
          <p:nvPr/>
        </p:nvSpPr>
        <p:spPr>
          <a:xfrm>
            <a:off x="797729" y="2563548"/>
            <a:ext cx="1241700" cy="455100"/>
          </a:xfrm>
          <a:prstGeom prst="roundRect">
            <a:avLst>
              <a:gd fmla="val 16667" name="adj"/>
            </a:avLst>
          </a:prstGeom>
          <a:solidFill>
            <a:srgbClr val="B61249"/>
          </a:solidFill>
          <a:ln cap="flat" cmpd="sng" w="9525">
            <a:solidFill>
              <a:srgbClr val="B6124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Roboto"/>
                <a:ea typeface="Roboto"/>
                <a:cs typeface="Roboto"/>
                <a:sym typeface="Roboto"/>
              </a:rPr>
              <a:t>Augmented Reality Module</a:t>
            </a:r>
            <a:endParaRPr b="0" i="0" sz="1200" u="none" cap="none" strike="noStrike">
              <a:solidFill>
                <a:srgbClr val="FFFFFF"/>
              </a:solidFill>
              <a:latin typeface="Roboto"/>
              <a:ea typeface="Roboto"/>
              <a:cs typeface="Roboto"/>
              <a:sym typeface="Roboto"/>
            </a:endParaRPr>
          </a:p>
        </p:txBody>
      </p:sp>
      <p:sp>
        <p:nvSpPr>
          <p:cNvPr id="85" name="Google Shape;85;p13"/>
          <p:cNvSpPr/>
          <p:nvPr/>
        </p:nvSpPr>
        <p:spPr>
          <a:xfrm>
            <a:off x="1031908" y="512901"/>
            <a:ext cx="976200" cy="4551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100">
                <a:solidFill>
                  <a:srgbClr val="FFFFFF"/>
                </a:solidFill>
                <a:latin typeface="Roboto"/>
                <a:ea typeface="Roboto"/>
                <a:cs typeface="Roboto"/>
                <a:sym typeface="Roboto"/>
              </a:rPr>
              <a:t>Step Counter</a:t>
            </a:r>
            <a:endParaRPr b="0" i="0" sz="1100" u="none" cap="none" strike="noStrike">
              <a:solidFill>
                <a:srgbClr val="FFFFFF"/>
              </a:solidFill>
              <a:latin typeface="Roboto"/>
              <a:ea typeface="Roboto"/>
              <a:cs typeface="Roboto"/>
              <a:sym typeface="Roboto"/>
            </a:endParaRPr>
          </a:p>
        </p:txBody>
      </p:sp>
      <p:sp>
        <p:nvSpPr>
          <p:cNvPr id="86" name="Google Shape;86;p13"/>
          <p:cNvSpPr/>
          <p:nvPr/>
        </p:nvSpPr>
        <p:spPr>
          <a:xfrm>
            <a:off x="868700" y="1079750"/>
            <a:ext cx="976200" cy="4551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Roboto"/>
                <a:ea typeface="Roboto"/>
                <a:cs typeface="Roboto"/>
                <a:sym typeface="Roboto"/>
              </a:rPr>
              <a:t>Compass</a:t>
            </a:r>
            <a:endParaRPr b="0" i="0" sz="1100" u="none" cap="none" strike="noStrike">
              <a:solidFill>
                <a:srgbClr val="FFFFFF"/>
              </a:solidFill>
              <a:latin typeface="Roboto"/>
              <a:ea typeface="Roboto"/>
              <a:cs typeface="Roboto"/>
              <a:sym typeface="Roboto"/>
            </a:endParaRPr>
          </a:p>
        </p:txBody>
      </p:sp>
      <p:sp>
        <p:nvSpPr>
          <p:cNvPr id="87" name="Google Shape;87;p13"/>
          <p:cNvSpPr/>
          <p:nvPr/>
        </p:nvSpPr>
        <p:spPr>
          <a:xfrm>
            <a:off x="2646127" y="2057653"/>
            <a:ext cx="1062900" cy="4551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Roboto"/>
                <a:ea typeface="Roboto"/>
                <a:cs typeface="Roboto"/>
                <a:sym typeface="Roboto"/>
              </a:rPr>
              <a:t>Layout Analysis</a:t>
            </a:r>
            <a:endParaRPr b="0" i="0" sz="1100" u="none" cap="none" strike="noStrike">
              <a:solidFill>
                <a:srgbClr val="FFFFFF"/>
              </a:solidFill>
              <a:latin typeface="Roboto"/>
              <a:ea typeface="Roboto"/>
              <a:cs typeface="Roboto"/>
              <a:sym typeface="Roboto"/>
            </a:endParaRPr>
          </a:p>
        </p:txBody>
      </p:sp>
      <p:sp>
        <p:nvSpPr>
          <p:cNvPr id="88" name="Google Shape;88;p13"/>
          <p:cNvSpPr/>
          <p:nvPr/>
        </p:nvSpPr>
        <p:spPr>
          <a:xfrm>
            <a:off x="2646127" y="2760070"/>
            <a:ext cx="1145100" cy="4551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Roboto"/>
                <a:ea typeface="Roboto"/>
                <a:cs typeface="Roboto"/>
                <a:sym typeface="Roboto"/>
              </a:rPr>
              <a:t>3D Conversion</a:t>
            </a:r>
            <a:endParaRPr b="0" i="0" sz="1100" u="none" cap="none" strike="noStrike">
              <a:solidFill>
                <a:srgbClr val="FFFFFF"/>
              </a:solidFill>
              <a:latin typeface="Roboto"/>
              <a:ea typeface="Roboto"/>
              <a:cs typeface="Roboto"/>
              <a:sym typeface="Roboto"/>
            </a:endParaRPr>
          </a:p>
        </p:txBody>
      </p:sp>
      <p:cxnSp>
        <p:nvCxnSpPr>
          <p:cNvPr id="89" name="Google Shape;89;p13"/>
          <p:cNvCxnSpPr/>
          <p:nvPr/>
        </p:nvCxnSpPr>
        <p:spPr>
          <a:xfrm flipH="1" rot="5400000">
            <a:off x="1877587" y="1004016"/>
            <a:ext cx="913200" cy="594600"/>
          </a:xfrm>
          <a:prstGeom prst="bentConnector3">
            <a:avLst>
              <a:gd fmla="val 50000" name="adj1"/>
            </a:avLst>
          </a:prstGeom>
          <a:noFill/>
          <a:ln cap="flat" cmpd="sng" w="9525">
            <a:solidFill>
              <a:schemeClr val="dk1"/>
            </a:solidFill>
            <a:prstDash val="solid"/>
            <a:round/>
            <a:headEnd len="sm" w="sm" type="none"/>
            <a:tailEnd len="sm" w="sm" type="none"/>
          </a:ln>
        </p:spPr>
      </p:cxnSp>
      <p:cxnSp>
        <p:nvCxnSpPr>
          <p:cNvPr id="90" name="Google Shape;90;p13"/>
          <p:cNvCxnSpPr/>
          <p:nvPr/>
        </p:nvCxnSpPr>
        <p:spPr>
          <a:xfrm rot="10800000">
            <a:off x="1844900" y="1395675"/>
            <a:ext cx="786600" cy="298200"/>
          </a:xfrm>
          <a:prstGeom prst="bentConnector3">
            <a:avLst>
              <a:gd fmla="val 25521" name="adj1"/>
            </a:avLst>
          </a:prstGeom>
          <a:noFill/>
          <a:ln cap="flat" cmpd="sng" w="9525">
            <a:solidFill>
              <a:schemeClr val="dk1"/>
            </a:solidFill>
            <a:prstDash val="solid"/>
            <a:round/>
            <a:headEnd len="sm" w="sm" type="none"/>
            <a:tailEnd len="sm" w="sm" type="none"/>
          </a:ln>
        </p:spPr>
      </p:cxnSp>
      <p:cxnSp>
        <p:nvCxnSpPr>
          <p:cNvPr id="91" name="Google Shape;91;p13"/>
          <p:cNvCxnSpPr/>
          <p:nvPr/>
        </p:nvCxnSpPr>
        <p:spPr>
          <a:xfrm flipH="1">
            <a:off x="2039527" y="2493385"/>
            <a:ext cx="606600" cy="367200"/>
          </a:xfrm>
          <a:prstGeom prst="bentConnector3">
            <a:avLst>
              <a:gd fmla="val 49994" name="adj1"/>
            </a:avLst>
          </a:prstGeom>
          <a:noFill/>
          <a:ln cap="flat" cmpd="sng" w="9525">
            <a:solidFill>
              <a:schemeClr val="dk1"/>
            </a:solidFill>
            <a:prstDash val="solid"/>
            <a:round/>
            <a:headEnd len="sm" w="sm" type="none"/>
            <a:tailEnd len="sm" w="sm" type="none"/>
          </a:ln>
        </p:spPr>
      </p:cxnSp>
      <p:cxnSp>
        <p:nvCxnSpPr>
          <p:cNvPr id="92" name="Google Shape;92;p13"/>
          <p:cNvCxnSpPr>
            <a:stCxn id="88" idx="1"/>
          </p:cNvCxnSpPr>
          <p:nvPr/>
        </p:nvCxnSpPr>
        <p:spPr>
          <a:xfrm rot="10800000">
            <a:off x="2039527" y="2867320"/>
            <a:ext cx="606600" cy="120300"/>
          </a:xfrm>
          <a:prstGeom prst="bentConnector3">
            <a:avLst>
              <a:gd fmla="val 50000" name="adj1"/>
            </a:avLst>
          </a:prstGeom>
          <a:noFill/>
          <a:ln cap="flat" cmpd="sng" w="9525">
            <a:solidFill>
              <a:schemeClr val="dk1"/>
            </a:solidFill>
            <a:prstDash val="solid"/>
            <a:round/>
            <a:headEnd len="sm" w="sm" type="none"/>
            <a:tailEnd len="sm" w="sm" type="none"/>
          </a:ln>
        </p:spPr>
      </p:cxnSp>
      <p:sp>
        <p:nvSpPr>
          <p:cNvPr id="93" name="Google Shape;93;p13"/>
          <p:cNvSpPr txBox="1"/>
          <p:nvPr/>
        </p:nvSpPr>
        <p:spPr>
          <a:xfrm>
            <a:off x="4458325" y="174475"/>
            <a:ext cx="4572000" cy="1542900"/>
          </a:xfrm>
          <a:prstGeom prst="rect">
            <a:avLst/>
          </a:prstGeom>
          <a:noFill/>
          <a:ln>
            <a:noFill/>
          </a:ln>
        </p:spPr>
        <p:txBody>
          <a:bodyPr anchorCtr="0" anchor="t" bIns="91425" lIns="91425" spcFirstLastPara="1" rIns="91425" wrap="square" tIns="91425">
            <a:noAutofit/>
          </a:bodyPr>
          <a:lstStyle/>
          <a:p>
            <a:pPr indent="0" lvl="0" marL="139700" marR="0" rtl="0" algn="l">
              <a:lnSpc>
                <a:spcPct val="100000"/>
              </a:lnSpc>
              <a:spcBef>
                <a:spcPts val="0"/>
              </a:spcBef>
              <a:spcAft>
                <a:spcPts val="0"/>
              </a:spcAft>
              <a:buNone/>
            </a:pPr>
            <a:r>
              <a:rPr b="1" i="0" lang="en" sz="1200" u="none" cap="none" strike="noStrike">
                <a:solidFill>
                  <a:srgbClr val="000000"/>
                </a:solidFill>
                <a:latin typeface="Source Code Pro"/>
                <a:ea typeface="Source Code Pro"/>
                <a:cs typeface="Source Code Pro"/>
                <a:sym typeface="Source Code Pro"/>
              </a:rPr>
              <a:t>WORKING:</a:t>
            </a:r>
            <a:endParaRPr sz="1200"/>
          </a:p>
          <a:p>
            <a:pPr indent="-304800" lvl="0" marL="457200" marR="0" rtl="0" algn="l">
              <a:lnSpc>
                <a:spcPct val="100000"/>
              </a:lnSpc>
              <a:spcBef>
                <a:spcPts val="0"/>
              </a:spcBef>
              <a:spcAft>
                <a:spcPts val="0"/>
              </a:spcAft>
              <a:buClr>
                <a:srgbClr val="000000"/>
              </a:buClr>
              <a:buSzPts val="1200"/>
              <a:buFont typeface="Comic Sans MS"/>
              <a:buChar char="●"/>
            </a:pPr>
            <a:r>
              <a:rPr i="0" lang="en" sz="1200" u="none" cap="none" strike="noStrike">
                <a:solidFill>
                  <a:srgbClr val="000000"/>
                </a:solidFill>
                <a:latin typeface="Comic Sans MS"/>
                <a:ea typeface="Comic Sans MS"/>
                <a:cs typeface="Comic Sans MS"/>
                <a:sym typeface="Comic Sans MS"/>
              </a:rPr>
              <a:t>Hassle-Free Layout Creation from fragments of sensor data.</a:t>
            </a:r>
            <a:endParaRPr i="0" sz="1200" u="none" cap="none" strike="noStrike">
              <a:solidFill>
                <a:srgbClr val="000000"/>
              </a:solidFill>
              <a:latin typeface="Comic Sans MS"/>
              <a:ea typeface="Comic Sans MS"/>
              <a:cs typeface="Comic Sans MS"/>
              <a:sym typeface="Comic Sans MS"/>
            </a:endParaRPr>
          </a:p>
          <a:p>
            <a:pPr indent="-304800" lvl="0" marL="457200" marR="0" rtl="0" algn="l">
              <a:lnSpc>
                <a:spcPct val="100000"/>
              </a:lnSpc>
              <a:spcBef>
                <a:spcPts val="0"/>
              </a:spcBef>
              <a:spcAft>
                <a:spcPts val="0"/>
              </a:spcAft>
              <a:buClr>
                <a:srgbClr val="000000"/>
              </a:buClr>
              <a:buSzPts val="1200"/>
              <a:buFont typeface="Comic Sans MS"/>
              <a:buChar char="●"/>
            </a:pPr>
            <a:r>
              <a:rPr i="0" lang="en" sz="1200" u="none" cap="none" strike="noStrike">
                <a:solidFill>
                  <a:srgbClr val="000000"/>
                </a:solidFill>
                <a:latin typeface="Comic Sans MS"/>
                <a:ea typeface="Comic Sans MS"/>
                <a:cs typeface="Comic Sans MS"/>
                <a:sym typeface="Comic Sans MS"/>
              </a:rPr>
              <a:t>Layout Feeding</a:t>
            </a:r>
            <a:endParaRPr i="0" sz="1200" u="none" cap="none" strike="noStrike">
              <a:solidFill>
                <a:srgbClr val="000000"/>
              </a:solidFill>
              <a:latin typeface="Comic Sans MS"/>
              <a:ea typeface="Comic Sans MS"/>
              <a:cs typeface="Comic Sans MS"/>
              <a:sym typeface="Comic Sans MS"/>
            </a:endParaRPr>
          </a:p>
          <a:p>
            <a:pPr indent="-304800" lvl="0" marL="457200" marR="0" rtl="0" algn="l">
              <a:lnSpc>
                <a:spcPct val="100000"/>
              </a:lnSpc>
              <a:spcBef>
                <a:spcPts val="0"/>
              </a:spcBef>
              <a:spcAft>
                <a:spcPts val="0"/>
              </a:spcAft>
              <a:buClr>
                <a:srgbClr val="000000"/>
              </a:buClr>
              <a:buSzPts val="1200"/>
              <a:buFont typeface="Comic Sans MS"/>
              <a:buChar char="●"/>
            </a:pPr>
            <a:r>
              <a:rPr i="0" lang="en" sz="1200" u="none" cap="none" strike="noStrike">
                <a:solidFill>
                  <a:srgbClr val="000000"/>
                </a:solidFill>
                <a:latin typeface="Comic Sans MS"/>
                <a:ea typeface="Comic Sans MS"/>
                <a:cs typeface="Comic Sans MS"/>
                <a:sym typeface="Comic Sans MS"/>
              </a:rPr>
              <a:t>AR Guidance on domestic navigation.</a:t>
            </a:r>
            <a:endParaRPr i="0" sz="1200" u="none" cap="none" strike="noStrike">
              <a:solidFill>
                <a:srgbClr val="000000"/>
              </a:solidFill>
              <a:latin typeface="Comic Sans MS"/>
              <a:ea typeface="Comic Sans MS"/>
              <a:cs typeface="Comic Sans MS"/>
              <a:sym typeface="Comic Sans MS"/>
            </a:endParaRPr>
          </a:p>
          <a:p>
            <a:pPr indent="-304800" lvl="0" marL="457200" marR="0" rtl="0" algn="l">
              <a:lnSpc>
                <a:spcPct val="100000"/>
              </a:lnSpc>
              <a:spcBef>
                <a:spcPts val="0"/>
              </a:spcBef>
              <a:spcAft>
                <a:spcPts val="0"/>
              </a:spcAft>
              <a:buClr>
                <a:srgbClr val="000000"/>
              </a:buClr>
              <a:buSzPts val="1200"/>
              <a:buFont typeface="Comic Sans MS"/>
              <a:buChar char="●"/>
            </a:pPr>
            <a:r>
              <a:rPr i="0" lang="en" sz="1200" u="none" cap="none" strike="noStrike">
                <a:solidFill>
                  <a:srgbClr val="000000"/>
                </a:solidFill>
                <a:latin typeface="Comic Sans MS"/>
                <a:ea typeface="Comic Sans MS"/>
                <a:cs typeface="Comic Sans MS"/>
                <a:sym typeface="Comic Sans MS"/>
              </a:rPr>
              <a:t>Can also be setup to accept pre-existing building drawings.</a:t>
            </a:r>
            <a:endParaRPr i="0" sz="1200" u="none" cap="none" strike="noStrike">
              <a:solidFill>
                <a:srgbClr val="000000"/>
              </a:solidFill>
              <a:latin typeface="Comic Sans MS"/>
              <a:ea typeface="Comic Sans MS"/>
              <a:cs typeface="Comic Sans MS"/>
              <a:sym typeface="Comic Sans MS"/>
            </a:endParaRPr>
          </a:p>
          <a:p>
            <a:pPr indent="0" lvl="0" marL="457200" marR="0" rtl="0" algn="l">
              <a:lnSpc>
                <a:spcPct val="100000"/>
              </a:lnSpc>
              <a:spcBef>
                <a:spcPts val="0"/>
              </a:spcBef>
              <a:spcAft>
                <a:spcPts val="0"/>
              </a:spcAft>
              <a:buNone/>
            </a:pPr>
            <a:r>
              <a:t/>
            </a:r>
            <a:endParaRPr sz="1200">
              <a:latin typeface="Source Code Pro"/>
              <a:ea typeface="Source Code Pro"/>
              <a:cs typeface="Source Code Pro"/>
              <a:sym typeface="Source Code Pro"/>
            </a:endParaRPr>
          </a:p>
        </p:txBody>
      </p:sp>
      <p:sp>
        <p:nvSpPr>
          <p:cNvPr id="94" name="Google Shape;94;p13"/>
          <p:cNvSpPr txBox="1"/>
          <p:nvPr/>
        </p:nvSpPr>
        <p:spPr>
          <a:xfrm>
            <a:off x="625000" y="3420925"/>
            <a:ext cx="3424200" cy="98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Source Code Pro"/>
                <a:ea typeface="Source Code Pro"/>
                <a:cs typeface="Source Code Pro"/>
                <a:sym typeface="Source Code Pro"/>
              </a:rPr>
              <a:t>Dependencies</a:t>
            </a:r>
            <a:endParaRPr b="1" i="0" sz="1200" u="none" cap="none" strike="noStrike">
              <a:solidFill>
                <a:srgbClr val="000000"/>
              </a:solidFill>
              <a:latin typeface="Source Code Pro"/>
              <a:ea typeface="Source Code Pro"/>
              <a:cs typeface="Source Code Pro"/>
              <a:sym typeface="Source Code Pro"/>
            </a:endParaRPr>
          </a:p>
          <a:p>
            <a:pPr indent="-298450" lvl="0" marL="457200" marR="0" rtl="0" algn="l">
              <a:lnSpc>
                <a:spcPct val="100000"/>
              </a:lnSpc>
              <a:spcBef>
                <a:spcPts val="0"/>
              </a:spcBef>
              <a:spcAft>
                <a:spcPts val="0"/>
              </a:spcAft>
              <a:buClr>
                <a:srgbClr val="000000"/>
              </a:buClr>
              <a:buSzPts val="1100"/>
              <a:buFont typeface="Comic Sans MS"/>
              <a:buChar char="●"/>
            </a:pPr>
            <a:r>
              <a:rPr i="0" lang="en" sz="1100" u="none" cap="none" strike="noStrike">
                <a:solidFill>
                  <a:srgbClr val="000000"/>
                </a:solidFill>
                <a:latin typeface="Comic Sans MS"/>
                <a:ea typeface="Comic Sans MS"/>
                <a:cs typeface="Comic Sans MS"/>
                <a:sym typeface="Comic Sans MS"/>
              </a:rPr>
              <a:t>Mobiles must be AR-Compatible</a:t>
            </a:r>
            <a:endParaRPr i="0" sz="1100" u="none" cap="none" strike="noStrike">
              <a:solidFill>
                <a:srgbClr val="000000"/>
              </a:solidFill>
              <a:latin typeface="Comic Sans MS"/>
              <a:ea typeface="Comic Sans MS"/>
              <a:cs typeface="Comic Sans MS"/>
              <a:sym typeface="Comic Sans MS"/>
            </a:endParaRPr>
          </a:p>
          <a:p>
            <a:pPr indent="-298450" lvl="0" marL="457200" marR="0" rtl="0" algn="l">
              <a:lnSpc>
                <a:spcPct val="100000"/>
              </a:lnSpc>
              <a:spcBef>
                <a:spcPts val="0"/>
              </a:spcBef>
              <a:spcAft>
                <a:spcPts val="0"/>
              </a:spcAft>
              <a:buClr>
                <a:srgbClr val="000000"/>
              </a:buClr>
              <a:buSzPts val="1100"/>
              <a:buFont typeface="Comic Sans MS"/>
              <a:buChar char="●"/>
            </a:pPr>
            <a:r>
              <a:rPr i="0" lang="en" sz="1100" u="none" cap="none" strike="noStrike">
                <a:solidFill>
                  <a:srgbClr val="000000"/>
                </a:solidFill>
                <a:latin typeface="Comic Sans MS"/>
                <a:ea typeface="Comic Sans MS"/>
                <a:cs typeface="Comic Sans MS"/>
                <a:sym typeface="Comic Sans MS"/>
              </a:rPr>
              <a:t>Relative inaccuracy in layouts.</a:t>
            </a:r>
            <a:endParaRPr i="0" sz="1100" u="none" cap="none" strike="noStrike">
              <a:solidFill>
                <a:srgbClr val="000000"/>
              </a:solidFill>
              <a:latin typeface="Comic Sans MS"/>
              <a:ea typeface="Comic Sans MS"/>
              <a:cs typeface="Comic Sans MS"/>
              <a:sym typeface="Comic Sans MS"/>
            </a:endParaRPr>
          </a:p>
          <a:p>
            <a:pPr indent="0" lvl="0" marL="457200" marR="0" rtl="0" algn="l">
              <a:lnSpc>
                <a:spcPct val="100000"/>
              </a:lnSpc>
              <a:spcBef>
                <a:spcPts val="0"/>
              </a:spcBef>
              <a:spcAft>
                <a:spcPts val="0"/>
              </a:spcAft>
              <a:buNone/>
            </a:pPr>
            <a:r>
              <a:t/>
            </a:r>
            <a:endParaRPr sz="1100">
              <a:latin typeface="Source Code Pro"/>
              <a:ea typeface="Source Code Pro"/>
              <a:cs typeface="Source Code Pro"/>
              <a:sym typeface="Source Code Pro"/>
            </a:endParaRPr>
          </a:p>
        </p:txBody>
      </p:sp>
      <p:cxnSp>
        <p:nvCxnSpPr>
          <p:cNvPr id="95" name="Google Shape;95;p13"/>
          <p:cNvCxnSpPr>
            <a:stCxn id="96" idx="2"/>
            <a:endCxn id="83" idx="0"/>
          </p:cNvCxnSpPr>
          <p:nvPr/>
        </p:nvCxnSpPr>
        <p:spPr>
          <a:xfrm>
            <a:off x="3233215" y="1144220"/>
            <a:ext cx="0" cy="233700"/>
          </a:xfrm>
          <a:prstGeom prst="straightConnector1">
            <a:avLst/>
          </a:prstGeom>
          <a:noFill/>
          <a:ln cap="flat" cmpd="sng" w="9525">
            <a:solidFill>
              <a:srgbClr val="E1165A"/>
            </a:solidFill>
            <a:prstDash val="solid"/>
            <a:round/>
            <a:headEnd len="med" w="med" type="none"/>
            <a:tailEnd len="med" w="med" type="none"/>
          </a:ln>
        </p:spPr>
      </p:cxnSp>
      <p:sp>
        <p:nvSpPr>
          <p:cNvPr id="96" name="Google Shape;96;p13"/>
          <p:cNvSpPr/>
          <p:nvPr/>
        </p:nvSpPr>
        <p:spPr>
          <a:xfrm>
            <a:off x="2660665" y="689120"/>
            <a:ext cx="1145100" cy="4551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100">
                <a:solidFill>
                  <a:srgbClr val="FFFFFF"/>
                </a:solidFill>
                <a:latin typeface="Roboto"/>
                <a:ea typeface="Roboto"/>
                <a:cs typeface="Roboto"/>
                <a:sym typeface="Roboto"/>
              </a:rPr>
              <a:t>Layout Uploading</a:t>
            </a:r>
            <a:endParaRPr b="0" i="0" sz="1100" u="none" cap="none" strike="noStrike">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4"/>
          <p:cNvSpPr/>
          <p:nvPr/>
        </p:nvSpPr>
        <p:spPr>
          <a:xfrm>
            <a:off x="2900775" y="414550"/>
            <a:ext cx="2322900" cy="433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CREATE ACCOUNT</a:t>
            </a:r>
            <a:endParaRPr sz="1000"/>
          </a:p>
        </p:txBody>
      </p:sp>
      <p:sp>
        <p:nvSpPr>
          <p:cNvPr id="102" name="Google Shape;102;p14"/>
          <p:cNvSpPr/>
          <p:nvPr/>
        </p:nvSpPr>
        <p:spPr>
          <a:xfrm>
            <a:off x="3161913" y="2018763"/>
            <a:ext cx="2111100" cy="433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IMPORT LAYOUT</a:t>
            </a:r>
            <a:endParaRPr sz="1000"/>
          </a:p>
        </p:txBody>
      </p:sp>
      <p:sp>
        <p:nvSpPr>
          <p:cNvPr id="103" name="Google Shape;103;p14"/>
          <p:cNvSpPr/>
          <p:nvPr/>
        </p:nvSpPr>
        <p:spPr>
          <a:xfrm>
            <a:off x="1267025" y="2426288"/>
            <a:ext cx="2111100" cy="3891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USES STEP COUNTER</a:t>
            </a:r>
            <a:endParaRPr sz="1000"/>
          </a:p>
        </p:txBody>
      </p:sp>
      <p:sp>
        <p:nvSpPr>
          <p:cNvPr id="104" name="Google Shape;104;p14"/>
          <p:cNvSpPr/>
          <p:nvPr/>
        </p:nvSpPr>
        <p:spPr>
          <a:xfrm>
            <a:off x="4858575" y="2428475"/>
            <a:ext cx="2028000" cy="389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COMPASS</a:t>
            </a:r>
            <a:endParaRPr sz="1000"/>
          </a:p>
        </p:txBody>
      </p:sp>
      <p:sp>
        <p:nvSpPr>
          <p:cNvPr id="105" name="Google Shape;105;p14"/>
          <p:cNvSpPr/>
          <p:nvPr/>
        </p:nvSpPr>
        <p:spPr>
          <a:xfrm>
            <a:off x="2981350" y="3878575"/>
            <a:ext cx="2410800" cy="433500"/>
          </a:xfrm>
          <a:prstGeom prst="flowChartConnector">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Augmented Reality output</a:t>
            </a:r>
            <a:endParaRPr sz="1100"/>
          </a:p>
        </p:txBody>
      </p:sp>
      <p:sp>
        <p:nvSpPr>
          <p:cNvPr id="106" name="Google Shape;106;p14"/>
          <p:cNvSpPr/>
          <p:nvPr/>
        </p:nvSpPr>
        <p:spPr>
          <a:xfrm>
            <a:off x="3082625" y="1155550"/>
            <a:ext cx="2028000" cy="433500"/>
          </a:xfrm>
          <a:prstGeom prst="flowChartConnector">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Path Mapping</a:t>
            </a:r>
            <a:endParaRPr/>
          </a:p>
        </p:txBody>
      </p:sp>
      <p:cxnSp>
        <p:nvCxnSpPr>
          <p:cNvPr id="107" name="Google Shape;107;p14"/>
          <p:cNvCxnSpPr>
            <a:stCxn id="101" idx="4"/>
            <a:endCxn id="106" idx="0"/>
          </p:cNvCxnSpPr>
          <p:nvPr/>
        </p:nvCxnSpPr>
        <p:spPr>
          <a:xfrm>
            <a:off x="4062225" y="848050"/>
            <a:ext cx="34500" cy="307500"/>
          </a:xfrm>
          <a:prstGeom prst="straightConnector1">
            <a:avLst/>
          </a:prstGeom>
          <a:noFill/>
          <a:ln cap="flat" cmpd="sng" w="19050">
            <a:solidFill>
              <a:schemeClr val="dk2"/>
            </a:solidFill>
            <a:prstDash val="solid"/>
            <a:round/>
            <a:headEnd len="med" w="med" type="none"/>
            <a:tailEnd len="med" w="med" type="triangle"/>
          </a:ln>
        </p:spPr>
      </p:cxnSp>
      <p:cxnSp>
        <p:nvCxnSpPr>
          <p:cNvPr id="108" name="Google Shape;108;p14"/>
          <p:cNvCxnSpPr>
            <a:stCxn id="106" idx="4"/>
            <a:endCxn id="106" idx="4"/>
          </p:cNvCxnSpPr>
          <p:nvPr/>
        </p:nvCxnSpPr>
        <p:spPr>
          <a:xfrm>
            <a:off x="4096625" y="1589050"/>
            <a:ext cx="0" cy="0"/>
          </a:xfrm>
          <a:prstGeom prst="straightConnector1">
            <a:avLst/>
          </a:prstGeom>
          <a:noFill/>
          <a:ln cap="flat" cmpd="sng" w="9525">
            <a:solidFill>
              <a:srgbClr val="000000"/>
            </a:solidFill>
            <a:prstDash val="solid"/>
            <a:round/>
            <a:headEnd len="med" w="med" type="none"/>
            <a:tailEnd len="med" w="med" type="none"/>
          </a:ln>
        </p:spPr>
      </p:cxnSp>
      <p:cxnSp>
        <p:nvCxnSpPr>
          <p:cNvPr id="109" name="Google Shape;109;p14"/>
          <p:cNvCxnSpPr>
            <a:stCxn id="106" idx="2"/>
            <a:endCxn id="103" idx="0"/>
          </p:cNvCxnSpPr>
          <p:nvPr/>
        </p:nvCxnSpPr>
        <p:spPr>
          <a:xfrm flipH="1">
            <a:off x="2322725" y="1372300"/>
            <a:ext cx="759900" cy="1053900"/>
          </a:xfrm>
          <a:prstGeom prst="straightConnector1">
            <a:avLst/>
          </a:prstGeom>
          <a:noFill/>
          <a:ln cap="flat" cmpd="sng" w="19050">
            <a:solidFill>
              <a:srgbClr val="000000"/>
            </a:solidFill>
            <a:prstDash val="solid"/>
            <a:round/>
            <a:headEnd len="med" w="med" type="none"/>
            <a:tailEnd len="med" w="med" type="triangle"/>
          </a:ln>
        </p:spPr>
      </p:cxnSp>
      <p:cxnSp>
        <p:nvCxnSpPr>
          <p:cNvPr id="110" name="Google Shape;110;p14"/>
          <p:cNvCxnSpPr>
            <a:stCxn id="106" idx="6"/>
            <a:endCxn id="104" idx="0"/>
          </p:cNvCxnSpPr>
          <p:nvPr/>
        </p:nvCxnSpPr>
        <p:spPr>
          <a:xfrm>
            <a:off x="5110625" y="1372300"/>
            <a:ext cx="762000" cy="1056300"/>
          </a:xfrm>
          <a:prstGeom prst="straightConnector1">
            <a:avLst/>
          </a:prstGeom>
          <a:noFill/>
          <a:ln cap="flat" cmpd="sng" w="19050">
            <a:solidFill>
              <a:schemeClr val="dk2"/>
            </a:solidFill>
            <a:prstDash val="solid"/>
            <a:round/>
            <a:headEnd len="med" w="med" type="none"/>
            <a:tailEnd len="med" w="med" type="triangle"/>
          </a:ln>
        </p:spPr>
      </p:cxnSp>
      <p:cxnSp>
        <p:nvCxnSpPr>
          <p:cNvPr id="111" name="Google Shape;111;p14"/>
          <p:cNvCxnSpPr>
            <a:stCxn id="103" idx="4"/>
            <a:endCxn id="105" idx="0"/>
          </p:cNvCxnSpPr>
          <p:nvPr/>
        </p:nvCxnSpPr>
        <p:spPr>
          <a:xfrm>
            <a:off x="2322575" y="2815388"/>
            <a:ext cx="1864200" cy="1063200"/>
          </a:xfrm>
          <a:prstGeom prst="straightConnector1">
            <a:avLst/>
          </a:prstGeom>
          <a:noFill/>
          <a:ln cap="flat" cmpd="sng" w="19050">
            <a:solidFill>
              <a:schemeClr val="dk2"/>
            </a:solidFill>
            <a:prstDash val="solid"/>
            <a:round/>
            <a:headEnd len="med" w="med" type="none"/>
            <a:tailEnd len="med" w="med" type="triangle"/>
          </a:ln>
        </p:spPr>
      </p:cxnSp>
      <p:cxnSp>
        <p:nvCxnSpPr>
          <p:cNvPr id="112" name="Google Shape;112;p14"/>
          <p:cNvCxnSpPr>
            <a:stCxn id="104" idx="4"/>
            <a:endCxn id="105" idx="0"/>
          </p:cNvCxnSpPr>
          <p:nvPr/>
        </p:nvCxnSpPr>
        <p:spPr>
          <a:xfrm flipH="1">
            <a:off x="4186875" y="2817575"/>
            <a:ext cx="1685700" cy="1061100"/>
          </a:xfrm>
          <a:prstGeom prst="straightConnector1">
            <a:avLst/>
          </a:prstGeom>
          <a:noFill/>
          <a:ln cap="flat" cmpd="sng" w="19050">
            <a:solidFill>
              <a:schemeClr val="dk2"/>
            </a:solidFill>
            <a:prstDash val="solid"/>
            <a:round/>
            <a:headEnd len="med" w="med" type="none"/>
            <a:tailEnd len="med" w="med" type="triangle"/>
          </a:ln>
        </p:spPr>
      </p:cxnSp>
      <p:cxnSp>
        <p:nvCxnSpPr>
          <p:cNvPr id="113" name="Google Shape;113;p14"/>
          <p:cNvCxnSpPr/>
          <p:nvPr/>
        </p:nvCxnSpPr>
        <p:spPr>
          <a:xfrm>
            <a:off x="752050" y="611875"/>
            <a:ext cx="2148900" cy="19200"/>
          </a:xfrm>
          <a:prstGeom prst="straightConnector1">
            <a:avLst/>
          </a:prstGeom>
          <a:noFill/>
          <a:ln cap="flat" cmpd="sng" w="19050">
            <a:solidFill>
              <a:schemeClr val="dk2"/>
            </a:solidFill>
            <a:prstDash val="solid"/>
            <a:round/>
            <a:headEnd len="med" w="med" type="none"/>
            <a:tailEnd len="med" w="med" type="triangle"/>
          </a:ln>
        </p:spPr>
      </p:cxnSp>
      <p:grpSp>
        <p:nvGrpSpPr>
          <p:cNvPr id="114" name="Google Shape;114;p14"/>
          <p:cNvGrpSpPr/>
          <p:nvPr/>
        </p:nvGrpSpPr>
        <p:grpSpPr>
          <a:xfrm>
            <a:off x="152400" y="1003375"/>
            <a:ext cx="1161300" cy="1405650"/>
            <a:chOff x="0" y="1079575"/>
            <a:chExt cx="1161300" cy="1405650"/>
          </a:xfrm>
        </p:grpSpPr>
        <p:pic>
          <p:nvPicPr>
            <p:cNvPr descr="Image result for stick boy" id="115" name="Google Shape;115;p14"/>
            <p:cNvPicPr preferRelativeResize="0"/>
            <p:nvPr/>
          </p:nvPicPr>
          <p:blipFill>
            <a:blip r:embed="rId3">
              <a:alphaModFix/>
            </a:blip>
            <a:stretch>
              <a:fillRect/>
            </a:stretch>
          </p:blipFill>
          <p:spPr>
            <a:xfrm>
              <a:off x="0" y="1079575"/>
              <a:ext cx="1161300" cy="1161300"/>
            </a:xfrm>
            <a:prstGeom prst="rect">
              <a:avLst/>
            </a:prstGeom>
            <a:noFill/>
            <a:ln>
              <a:noFill/>
            </a:ln>
          </p:spPr>
        </p:pic>
        <p:sp>
          <p:nvSpPr>
            <p:cNvPr id="116" name="Google Shape;116;p14"/>
            <p:cNvSpPr txBox="1"/>
            <p:nvPr/>
          </p:nvSpPr>
          <p:spPr>
            <a:xfrm>
              <a:off x="4950" y="2279725"/>
              <a:ext cx="1151400" cy="20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Source Code Pro"/>
                  <a:ea typeface="Source Code Pro"/>
                  <a:cs typeface="Source Code Pro"/>
                  <a:sym typeface="Source Code Pro"/>
                </a:rPr>
                <a:t>USER</a:t>
              </a:r>
              <a:endParaRPr>
                <a:latin typeface="Source Code Pro"/>
                <a:ea typeface="Source Code Pro"/>
                <a:cs typeface="Source Code Pro"/>
                <a:sym typeface="Source Code Pro"/>
              </a:endParaRPr>
            </a:p>
          </p:txBody>
        </p:sp>
      </p:grpSp>
      <p:sp>
        <p:nvSpPr>
          <p:cNvPr id="117" name="Google Shape;117;p14"/>
          <p:cNvSpPr txBox="1"/>
          <p:nvPr/>
        </p:nvSpPr>
        <p:spPr>
          <a:xfrm>
            <a:off x="7087025" y="2276950"/>
            <a:ext cx="1151400" cy="30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Source Code Pro"/>
                <a:ea typeface="Source Code Pro"/>
                <a:cs typeface="Source Code Pro"/>
                <a:sym typeface="Source Code Pro"/>
              </a:rPr>
              <a:t>CONSOLE</a:t>
            </a:r>
            <a:endParaRPr>
              <a:latin typeface="Source Code Pro"/>
              <a:ea typeface="Source Code Pro"/>
              <a:cs typeface="Source Code Pro"/>
              <a:sym typeface="Source Code Pro"/>
            </a:endParaRPr>
          </a:p>
        </p:txBody>
      </p:sp>
      <p:pic>
        <p:nvPicPr>
          <p:cNvPr descr="Image result for stick boy" id="118" name="Google Shape;118;p14"/>
          <p:cNvPicPr preferRelativeResize="0"/>
          <p:nvPr/>
        </p:nvPicPr>
        <p:blipFill>
          <a:blip r:embed="rId3">
            <a:alphaModFix/>
          </a:blip>
          <a:stretch>
            <a:fillRect/>
          </a:stretch>
        </p:blipFill>
        <p:spPr>
          <a:xfrm>
            <a:off x="7336850" y="1003375"/>
            <a:ext cx="845425" cy="1256275"/>
          </a:xfrm>
          <a:prstGeom prst="rect">
            <a:avLst/>
          </a:prstGeom>
          <a:noFill/>
          <a:ln>
            <a:noFill/>
          </a:ln>
        </p:spPr>
      </p:pic>
      <p:cxnSp>
        <p:nvCxnSpPr>
          <p:cNvPr id="119" name="Google Shape;119;p14"/>
          <p:cNvCxnSpPr>
            <a:stCxn id="105" idx="2"/>
          </p:cNvCxnSpPr>
          <p:nvPr/>
        </p:nvCxnSpPr>
        <p:spPr>
          <a:xfrm rot="10800000">
            <a:off x="765550" y="4076725"/>
            <a:ext cx="2215800" cy="18600"/>
          </a:xfrm>
          <a:prstGeom prst="straightConnector1">
            <a:avLst/>
          </a:prstGeom>
          <a:noFill/>
          <a:ln cap="flat" cmpd="sng" w="19050">
            <a:solidFill>
              <a:schemeClr val="dk2"/>
            </a:solidFill>
            <a:prstDash val="solid"/>
            <a:round/>
            <a:headEnd len="med" w="med" type="none"/>
            <a:tailEnd len="med" w="med" type="none"/>
          </a:ln>
        </p:spPr>
      </p:cxnSp>
      <p:cxnSp>
        <p:nvCxnSpPr>
          <p:cNvPr id="120" name="Google Shape;120;p14"/>
          <p:cNvCxnSpPr>
            <a:endCxn id="116" idx="2"/>
          </p:cNvCxnSpPr>
          <p:nvPr/>
        </p:nvCxnSpPr>
        <p:spPr>
          <a:xfrm rot="10800000">
            <a:off x="733050" y="2409025"/>
            <a:ext cx="18900" cy="1707900"/>
          </a:xfrm>
          <a:prstGeom prst="straightConnector1">
            <a:avLst/>
          </a:prstGeom>
          <a:noFill/>
          <a:ln cap="flat" cmpd="sng" w="19050">
            <a:solidFill>
              <a:schemeClr val="dk2"/>
            </a:solidFill>
            <a:prstDash val="solid"/>
            <a:round/>
            <a:headEnd len="med" w="med" type="none"/>
            <a:tailEnd len="med" w="med" type="triangle"/>
          </a:ln>
        </p:spPr>
      </p:cxnSp>
      <p:cxnSp>
        <p:nvCxnSpPr>
          <p:cNvPr id="121" name="Google Shape;121;p14"/>
          <p:cNvCxnSpPr>
            <a:endCxn id="115" idx="0"/>
          </p:cNvCxnSpPr>
          <p:nvPr/>
        </p:nvCxnSpPr>
        <p:spPr>
          <a:xfrm>
            <a:off x="725250" y="652075"/>
            <a:ext cx="7800" cy="351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