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T Sans Narrow"/>
      <p:regular r:id="rId17"/>
      <p:bold r:id="rId18"/>
    </p:embeddedFont>
    <p:embeddedFont>
      <p:font typeface="Source Code Pro"/>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font" Target="fonts/Roboto-regular.fntdata"/><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TSansNarrow-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dc416b9c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dc416b9c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dc416b9c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dc416b9c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dc416b9c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dc416b9c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ce4c980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e4c980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ce4fb61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e4fb61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dc416b9c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dc416b9c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685346" y="457200"/>
            <a:ext cx="7765500" cy="9948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lt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3"/>
          <p:cNvSpPr txBox="1"/>
          <p:nvPr>
            <p:ph idx="1" type="body"/>
          </p:nvPr>
        </p:nvSpPr>
        <p:spPr>
          <a:xfrm>
            <a:off x="685346" y="1572048"/>
            <a:ext cx="7765500" cy="2771400"/>
          </a:xfrm>
          <a:prstGeom prst="rect">
            <a:avLst/>
          </a:prstGeom>
          <a:noFill/>
          <a:ln>
            <a:noFill/>
          </a:ln>
        </p:spPr>
        <p:txBody>
          <a:bodyPr anchorCtr="0" anchor="t" bIns="34275" lIns="68575" spcFirstLastPara="1" rIns="68575" wrap="square" tIns="34275">
            <a:noAutofit/>
          </a:bodyPr>
          <a:lstStyle>
            <a:lvl1pPr indent="-317500" lvl="0" marL="457200" rtl="0" algn="l">
              <a:lnSpc>
                <a:spcPct val="120000"/>
              </a:lnSpc>
              <a:spcBef>
                <a:spcPts val="800"/>
              </a:spcBef>
              <a:spcAft>
                <a:spcPts val="0"/>
              </a:spcAft>
              <a:buClr>
                <a:schemeClr val="lt1"/>
              </a:buClr>
              <a:buSzPts val="1400"/>
              <a:buChar char="●"/>
              <a:defRPr/>
            </a:lvl1pPr>
            <a:lvl2pPr indent="-317500" lvl="1" marL="914400" rtl="0" algn="l">
              <a:lnSpc>
                <a:spcPct val="120000"/>
              </a:lnSpc>
              <a:spcBef>
                <a:spcPts val="1600"/>
              </a:spcBef>
              <a:spcAft>
                <a:spcPts val="0"/>
              </a:spcAft>
              <a:buClr>
                <a:schemeClr val="lt1"/>
              </a:buClr>
              <a:buSzPts val="1400"/>
              <a:buChar char="○"/>
              <a:defRPr/>
            </a:lvl2pPr>
            <a:lvl3pPr indent="-317500" lvl="2" marL="1371600" rtl="0" algn="l">
              <a:lnSpc>
                <a:spcPct val="120000"/>
              </a:lnSpc>
              <a:spcBef>
                <a:spcPts val="1600"/>
              </a:spcBef>
              <a:spcAft>
                <a:spcPts val="0"/>
              </a:spcAft>
              <a:buClr>
                <a:schemeClr val="lt1"/>
              </a:buClr>
              <a:buSzPts val="1400"/>
              <a:buChar char="■"/>
              <a:defRPr/>
            </a:lvl3pPr>
            <a:lvl4pPr indent="-317500" lvl="3" marL="1828800" rtl="0" algn="l">
              <a:lnSpc>
                <a:spcPct val="120000"/>
              </a:lnSpc>
              <a:spcBef>
                <a:spcPts val="1600"/>
              </a:spcBef>
              <a:spcAft>
                <a:spcPts val="0"/>
              </a:spcAft>
              <a:buClr>
                <a:schemeClr val="lt1"/>
              </a:buClr>
              <a:buSzPts val="1400"/>
              <a:buChar char="●"/>
              <a:defRPr/>
            </a:lvl4pPr>
            <a:lvl5pPr indent="-317500" lvl="4" marL="2286000" rtl="0" algn="l">
              <a:lnSpc>
                <a:spcPct val="120000"/>
              </a:lnSpc>
              <a:spcBef>
                <a:spcPts val="1600"/>
              </a:spcBef>
              <a:spcAft>
                <a:spcPts val="0"/>
              </a:spcAft>
              <a:buClr>
                <a:schemeClr val="lt1"/>
              </a:buClr>
              <a:buSzPts val="1400"/>
              <a:buChar char="○"/>
              <a:defRPr/>
            </a:lvl5pPr>
            <a:lvl6pPr indent="-317500" lvl="5" marL="2743200" rtl="0" algn="l">
              <a:lnSpc>
                <a:spcPct val="120000"/>
              </a:lnSpc>
              <a:spcBef>
                <a:spcPts val="1600"/>
              </a:spcBef>
              <a:spcAft>
                <a:spcPts val="0"/>
              </a:spcAft>
              <a:buClr>
                <a:schemeClr val="lt1"/>
              </a:buClr>
              <a:buSzPts val="1400"/>
              <a:buChar char="■"/>
              <a:defRPr/>
            </a:lvl6pPr>
            <a:lvl7pPr indent="-317500" lvl="6" marL="3200400" rtl="0" algn="l">
              <a:lnSpc>
                <a:spcPct val="120000"/>
              </a:lnSpc>
              <a:spcBef>
                <a:spcPts val="1600"/>
              </a:spcBef>
              <a:spcAft>
                <a:spcPts val="0"/>
              </a:spcAft>
              <a:buClr>
                <a:schemeClr val="lt1"/>
              </a:buClr>
              <a:buSzPts val="1400"/>
              <a:buChar char="●"/>
              <a:defRPr/>
            </a:lvl7pPr>
            <a:lvl8pPr indent="-317500" lvl="7" marL="3657600" rtl="0" algn="l">
              <a:lnSpc>
                <a:spcPct val="120000"/>
              </a:lnSpc>
              <a:spcBef>
                <a:spcPts val="1600"/>
              </a:spcBef>
              <a:spcAft>
                <a:spcPts val="0"/>
              </a:spcAft>
              <a:buClr>
                <a:schemeClr val="lt1"/>
              </a:buClr>
              <a:buSzPts val="1400"/>
              <a:buChar char="○"/>
              <a:defRPr/>
            </a:lvl8pPr>
            <a:lvl9pPr indent="-317500" lvl="8" marL="4114800" rtl="0" algn="l">
              <a:lnSpc>
                <a:spcPct val="120000"/>
              </a:lnSpc>
              <a:spcBef>
                <a:spcPts val="1600"/>
              </a:spcBef>
              <a:spcAft>
                <a:spcPts val="1600"/>
              </a:spcAft>
              <a:buClr>
                <a:schemeClr val="lt1"/>
              </a:buClr>
              <a:buSzPts val="1400"/>
              <a:buChar char="■"/>
              <a:defRPr/>
            </a:lvl9pPr>
          </a:lstStyle>
          <a:p/>
        </p:txBody>
      </p:sp>
      <p:sp>
        <p:nvSpPr>
          <p:cNvPr id="61" name="Google Shape;61;p13"/>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3"/>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p13"/>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4"/>
          <p:cNvSpPr txBox="1"/>
          <p:nvPr>
            <p:ph type="title"/>
          </p:nvPr>
        </p:nvSpPr>
        <p:spPr>
          <a:xfrm>
            <a:off x="687921" y="457200"/>
            <a:ext cx="2949000" cy="17718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2100"/>
              <a:buFont typeface="Bookman Old Style"/>
              <a:buNone/>
              <a:defRPr sz="21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4"/>
          <p:cNvSpPr txBox="1"/>
          <p:nvPr>
            <p:ph idx="1" type="body"/>
          </p:nvPr>
        </p:nvSpPr>
        <p:spPr>
          <a:xfrm>
            <a:off x="3808548" y="457200"/>
            <a:ext cx="4642200" cy="3886200"/>
          </a:xfrm>
          <a:prstGeom prst="rect">
            <a:avLst/>
          </a:prstGeom>
          <a:noFill/>
          <a:ln>
            <a:noFill/>
          </a:ln>
        </p:spPr>
        <p:txBody>
          <a:bodyPr anchorCtr="0" anchor="ctr" bIns="34275" lIns="68575" spcFirstLastPara="1" rIns="68575" wrap="square" tIns="34275">
            <a:noAutofit/>
          </a:bodyPr>
          <a:lstStyle>
            <a:lvl1pPr indent="-317500" lvl="0" marL="457200" rtl="0" algn="l">
              <a:lnSpc>
                <a:spcPct val="120000"/>
              </a:lnSpc>
              <a:spcBef>
                <a:spcPts val="800"/>
              </a:spcBef>
              <a:spcAft>
                <a:spcPts val="0"/>
              </a:spcAft>
              <a:buClr>
                <a:schemeClr val="lt1"/>
              </a:buClr>
              <a:buSzPts val="1400"/>
              <a:buChar char="●"/>
              <a:defRPr/>
            </a:lvl1pPr>
            <a:lvl2pPr indent="-317500" lvl="1" marL="914400" rtl="0" algn="l">
              <a:lnSpc>
                <a:spcPct val="120000"/>
              </a:lnSpc>
              <a:spcBef>
                <a:spcPts val="1600"/>
              </a:spcBef>
              <a:spcAft>
                <a:spcPts val="0"/>
              </a:spcAft>
              <a:buClr>
                <a:schemeClr val="lt1"/>
              </a:buClr>
              <a:buSzPts val="1400"/>
              <a:buChar char="○"/>
              <a:defRPr/>
            </a:lvl2pPr>
            <a:lvl3pPr indent="-317500" lvl="2" marL="1371600" rtl="0" algn="l">
              <a:lnSpc>
                <a:spcPct val="120000"/>
              </a:lnSpc>
              <a:spcBef>
                <a:spcPts val="1600"/>
              </a:spcBef>
              <a:spcAft>
                <a:spcPts val="0"/>
              </a:spcAft>
              <a:buClr>
                <a:schemeClr val="lt1"/>
              </a:buClr>
              <a:buSzPts val="1400"/>
              <a:buChar char="■"/>
              <a:defRPr/>
            </a:lvl3pPr>
            <a:lvl4pPr indent="-317500" lvl="3" marL="1828800" rtl="0" algn="l">
              <a:lnSpc>
                <a:spcPct val="120000"/>
              </a:lnSpc>
              <a:spcBef>
                <a:spcPts val="1600"/>
              </a:spcBef>
              <a:spcAft>
                <a:spcPts val="0"/>
              </a:spcAft>
              <a:buClr>
                <a:schemeClr val="lt1"/>
              </a:buClr>
              <a:buSzPts val="1400"/>
              <a:buChar char="●"/>
              <a:defRPr/>
            </a:lvl4pPr>
            <a:lvl5pPr indent="-317500" lvl="4" marL="2286000" rtl="0" algn="l">
              <a:lnSpc>
                <a:spcPct val="120000"/>
              </a:lnSpc>
              <a:spcBef>
                <a:spcPts val="1600"/>
              </a:spcBef>
              <a:spcAft>
                <a:spcPts val="0"/>
              </a:spcAft>
              <a:buClr>
                <a:schemeClr val="lt1"/>
              </a:buClr>
              <a:buSzPts val="1400"/>
              <a:buChar char="○"/>
              <a:defRPr/>
            </a:lvl5pPr>
            <a:lvl6pPr indent="-317500" lvl="5" marL="2743200" rtl="0" algn="l">
              <a:lnSpc>
                <a:spcPct val="120000"/>
              </a:lnSpc>
              <a:spcBef>
                <a:spcPts val="1600"/>
              </a:spcBef>
              <a:spcAft>
                <a:spcPts val="0"/>
              </a:spcAft>
              <a:buClr>
                <a:schemeClr val="lt1"/>
              </a:buClr>
              <a:buSzPts val="1400"/>
              <a:buChar char="■"/>
              <a:defRPr/>
            </a:lvl6pPr>
            <a:lvl7pPr indent="-317500" lvl="6" marL="3200400" rtl="0" algn="l">
              <a:lnSpc>
                <a:spcPct val="120000"/>
              </a:lnSpc>
              <a:spcBef>
                <a:spcPts val="1600"/>
              </a:spcBef>
              <a:spcAft>
                <a:spcPts val="0"/>
              </a:spcAft>
              <a:buClr>
                <a:schemeClr val="lt1"/>
              </a:buClr>
              <a:buSzPts val="1400"/>
              <a:buChar char="●"/>
              <a:defRPr/>
            </a:lvl7pPr>
            <a:lvl8pPr indent="-317500" lvl="7" marL="3657600" rtl="0" algn="l">
              <a:lnSpc>
                <a:spcPct val="120000"/>
              </a:lnSpc>
              <a:spcBef>
                <a:spcPts val="1600"/>
              </a:spcBef>
              <a:spcAft>
                <a:spcPts val="0"/>
              </a:spcAft>
              <a:buClr>
                <a:schemeClr val="lt1"/>
              </a:buClr>
              <a:buSzPts val="1400"/>
              <a:buChar char="○"/>
              <a:defRPr/>
            </a:lvl8pPr>
            <a:lvl9pPr indent="-317500" lvl="8" marL="4114800" rtl="0" algn="l">
              <a:lnSpc>
                <a:spcPct val="120000"/>
              </a:lnSpc>
              <a:spcBef>
                <a:spcPts val="1600"/>
              </a:spcBef>
              <a:spcAft>
                <a:spcPts val="1600"/>
              </a:spcAft>
              <a:buClr>
                <a:schemeClr val="lt1"/>
              </a:buClr>
              <a:buSzPts val="1400"/>
              <a:buChar char="■"/>
              <a:defRPr/>
            </a:lvl9pPr>
          </a:lstStyle>
          <a:p/>
        </p:txBody>
      </p:sp>
      <p:sp>
        <p:nvSpPr>
          <p:cNvPr id="67" name="Google Shape;67;p14"/>
          <p:cNvSpPr txBox="1"/>
          <p:nvPr>
            <p:ph idx="2" type="body"/>
          </p:nvPr>
        </p:nvSpPr>
        <p:spPr>
          <a:xfrm>
            <a:off x="687921" y="2228850"/>
            <a:ext cx="2949000" cy="2114400"/>
          </a:xfrm>
          <a:prstGeom prst="rect">
            <a:avLst/>
          </a:prstGeom>
          <a:noFill/>
          <a:ln>
            <a:noFill/>
          </a:ln>
        </p:spPr>
        <p:txBody>
          <a:bodyPr anchorCtr="0" anchor="t" bIns="34275" lIns="68575" spcFirstLastPara="1" rIns="68575" wrap="square" tIns="34275">
            <a:noAutofit/>
          </a:bodyPr>
          <a:lstStyle>
            <a:lvl1pPr indent="-228600" lvl="0" marL="457200" rtl="0" algn="ctr">
              <a:lnSpc>
                <a:spcPct val="120000"/>
              </a:lnSpc>
              <a:spcBef>
                <a:spcPts val="800"/>
              </a:spcBef>
              <a:spcAft>
                <a:spcPts val="0"/>
              </a:spcAft>
              <a:buClr>
                <a:schemeClr val="lt1"/>
              </a:buClr>
              <a:buSzPts val="1200"/>
              <a:buNone/>
              <a:defRPr sz="1200"/>
            </a:lvl1pPr>
            <a:lvl2pPr indent="-228600" lvl="1" marL="914400" rtl="0" algn="l">
              <a:lnSpc>
                <a:spcPct val="120000"/>
              </a:lnSpc>
              <a:spcBef>
                <a:spcPts val="1600"/>
              </a:spcBef>
              <a:spcAft>
                <a:spcPts val="0"/>
              </a:spcAft>
              <a:buClr>
                <a:schemeClr val="lt1"/>
              </a:buClr>
              <a:buSzPts val="1100"/>
              <a:buNone/>
              <a:defRPr sz="1100"/>
            </a:lvl2pPr>
            <a:lvl3pPr indent="-228600" lvl="2" marL="1371600" rtl="0" algn="l">
              <a:lnSpc>
                <a:spcPct val="120000"/>
              </a:lnSpc>
              <a:spcBef>
                <a:spcPts val="1600"/>
              </a:spcBef>
              <a:spcAft>
                <a:spcPts val="0"/>
              </a:spcAft>
              <a:buClr>
                <a:schemeClr val="lt1"/>
              </a:buClr>
              <a:buSzPts val="900"/>
              <a:buNone/>
              <a:defRPr sz="900"/>
            </a:lvl3pPr>
            <a:lvl4pPr indent="-228600" lvl="3" marL="1828800" rtl="0" algn="l">
              <a:lnSpc>
                <a:spcPct val="120000"/>
              </a:lnSpc>
              <a:spcBef>
                <a:spcPts val="1600"/>
              </a:spcBef>
              <a:spcAft>
                <a:spcPts val="0"/>
              </a:spcAft>
              <a:buClr>
                <a:schemeClr val="lt1"/>
              </a:buClr>
              <a:buSzPts val="800"/>
              <a:buNone/>
              <a:defRPr sz="800"/>
            </a:lvl4pPr>
            <a:lvl5pPr indent="-228600" lvl="4" marL="2286000" rtl="0" algn="l">
              <a:lnSpc>
                <a:spcPct val="120000"/>
              </a:lnSpc>
              <a:spcBef>
                <a:spcPts val="1600"/>
              </a:spcBef>
              <a:spcAft>
                <a:spcPts val="0"/>
              </a:spcAft>
              <a:buClr>
                <a:schemeClr val="lt1"/>
              </a:buClr>
              <a:buSzPts val="800"/>
              <a:buNone/>
              <a:defRPr sz="800"/>
            </a:lvl5pPr>
            <a:lvl6pPr indent="-228600" lvl="5" marL="2743200" rtl="0" algn="l">
              <a:lnSpc>
                <a:spcPct val="120000"/>
              </a:lnSpc>
              <a:spcBef>
                <a:spcPts val="1600"/>
              </a:spcBef>
              <a:spcAft>
                <a:spcPts val="0"/>
              </a:spcAft>
              <a:buClr>
                <a:schemeClr val="lt1"/>
              </a:buClr>
              <a:buSzPts val="800"/>
              <a:buNone/>
              <a:defRPr sz="800"/>
            </a:lvl6pPr>
            <a:lvl7pPr indent="-228600" lvl="6" marL="3200400" rtl="0" algn="l">
              <a:lnSpc>
                <a:spcPct val="120000"/>
              </a:lnSpc>
              <a:spcBef>
                <a:spcPts val="1600"/>
              </a:spcBef>
              <a:spcAft>
                <a:spcPts val="0"/>
              </a:spcAft>
              <a:buClr>
                <a:schemeClr val="lt1"/>
              </a:buClr>
              <a:buSzPts val="800"/>
              <a:buNone/>
              <a:defRPr sz="800"/>
            </a:lvl7pPr>
            <a:lvl8pPr indent="-228600" lvl="7" marL="3657600" rtl="0" algn="l">
              <a:lnSpc>
                <a:spcPct val="120000"/>
              </a:lnSpc>
              <a:spcBef>
                <a:spcPts val="1600"/>
              </a:spcBef>
              <a:spcAft>
                <a:spcPts val="0"/>
              </a:spcAft>
              <a:buClr>
                <a:schemeClr val="lt1"/>
              </a:buClr>
              <a:buSzPts val="800"/>
              <a:buNone/>
              <a:defRPr sz="800"/>
            </a:lvl8pPr>
            <a:lvl9pPr indent="-228600" lvl="8" marL="4114800" rtl="0" algn="l">
              <a:lnSpc>
                <a:spcPct val="120000"/>
              </a:lnSpc>
              <a:spcBef>
                <a:spcPts val="1600"/>
              </a:spcBef>
              <a:spcAft>
                <a:spcPts val="1600"/>
              </a:spcAft>
              <a:buClr>
                <a:schemeClr val="lt1"/>
              </a:buClr>
              <a:buSzPts val="800"/>
              <a:buNone/>
              <a:defRPr sz="800"/>
            </a:lvl9pPr>
          </a:lstStyle>
          <a:p/>
        </p:txBody>
      </p:sp>
      <p:sp>
        <p:nvSpPr>
          <p:cNvPr id="68" name="Google Shape;68;p14"/>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4"/>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0" name="Google Shape;70;p14"/>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gif"/><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Max Nav</a:t>
            </a:r>
            <a:endParaRPr sz="7200"/>
          </a:p>
        </p:txBody>
      </p:sp>
      <p:sp>
        <p:nvSpPr>
          <p:cNvPr id="76" name="Google Shape;76;p15"/>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lang="en" sz="2400">
                <a:solidFill>
                  <a:srgbClr val="695D46"/>
                </a:solidFill>
                <a:latin typeface="PT Sans Narrow"/>
                <a:ea typeface="PT Sans Narrow"/>
                <a:cs typeface="PT Sans Narrow"/>
                <a:sym typeface="PT Sans Narrow"/>
              </a:rPr>
              <a:t>Domestic/Indoor Navigation System.</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82" name="Google Shape;82;p16"/>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STARKILLERS</a:t>
            </a:r>
            <a:endParaRPr/>
          </a:p>
        </p:txBody>
      </p:sp>
      <p:sp>
        <p:nvSpPr>
          <p:cNvPr id="83" name="Google Shape;83;p16"/>
          <p:cNvSpPr txBox="1"/>
          <p:nvPr>
            <p:ph idx="2" type="body"/>
          </p:nvPr>
        </p:nvSpPr>
        <p:spPr>
          <a:xfrm>
            <a:off x="4939500" y="9528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Sharwin Xavier</a:t>
            </a:r>
            <a:endParaRPr sz="1600"/>
          </a:p>
          <a:p>
            <a:pPr indent="0" lvl="0" marL="0" rtl="0" algn="l">
              <a:spcBef>
                <a:spcPts val="1600"/>
              </a:spcBef>
              <a:spcAft>
                <a:spcPts val="0"/>
              </a:spcAft>
              <a:buNone/>
            </a:pPr>
            <a:r>
              <a:rPr lang="en" sz="1600"/>
              <a:t>Elizabeth Subhiksha Victoria</a:t>
            </a:r>
            <a:endParaRPr sz="1600"/>
          </a:p>
          <a:p>
            <a:pPr indent="0" lvl="0" marL="0" rtl="0" algn="l">
              <a:spcBef>
                <a:spcPts val="1600"/>
              </a:spcBef>
              <a:spcAft>
                <a:spcPts val="0"/>
              </a:spcAft>
              <a:buNone/>
            </a:pPr>
            <a:r>
              <a:rPr lang="en" sz="1600"/>
              <a:t>Veroni Shwetha</a:t>
            </a:r>
            <a:endParaRPr sz="1600"/>
          </a:p>
          <a:p>
            <a:pPr indent="0" lvl="0" marL="0" rtl="0" algn="l">
              <a:spcBef>
                <a:spcPts val="1600"/>
              </a:spcBef>
              <a:spcAft>
                <a:spcPts val="0"/>
              </a:spcAft>
              <a:buNone/>
            </a:pPr>
            <a:r>
              <a:rPr lang="en" sz="1600"/>
              <a:t>Sandesh A</a:t>
            </a:r>
            <a:endParaRPr sz="1600"/>
          </a:p>
          <a:p>
            <a:pPr indent="0" lvl="0" marL="0" rtl="0" algn="l">
              <a:spcBef>
                <a:spcPts val="1600"/>
              </a:spcBef>
              <a:spcAft>
                <a:spcPts val="0"/>
              </a:spcAft>
              <a:buNone/>
            </a:pPr>
            <a:r>
              <a:rPr lang="en" sz="1600"/>
              <a:t>Praveen Rijal</a:t>
            </a:r>
            <a:endParaRPr sz="1600"/>
          </a:p>
          <a:p>
            <a:pPr indent="0" lvl="0" marL="0" rtl="0" algn="l">
              <a:spcBef>
                <a:spcPts val="1600"/>
              </a:spcBef>
              <a:spcAft>
                <a:spcPts val="1600"/>
              </a:spcAft>
              <a:buNone/>
            </a:pPr>
            <a:r>
              <a:rPr lang="en" sz="1600"/>
              <a:t>Fabian Ferno</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 Nav</a:t>
            </a:r>
            <a:endParaRPr/>
          </a:p>
        </p:txBody>
      </p:sp>
      <p:sp>
        <p:nvSpPr>
          <p:cNvPr id="89" name="Google Shape;89;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Organisation:</a:t>
            </a:r>
            <a:endParaRPr/>
          </a:p>
          <a:p>
            <a:pPr indent="0" lvl="0" marL="0" rtl="0" algn="r">
              <a:spcBef>
                <a:spcPts val="1600"/>
              </a:spcBef>
              <a:spcAft>
                <a:spcPts val="0"/>
              </a:spcAft>
              <a:buNone/>
            </a:pPr>
            <a:r>
              <a:rPr lang="en"/>
              <a:t>Problem Statement:</a:t>
            </a:r>
            <a:endParaRPr/>
          </a:p>
          <a:p>
            <a:pPr indent="0" lvl="0" marL="0" rtl="0" algn="r">
              <a:spcBef>
                <a:spcPts val="1600"/>
              </a:spcBef>
              <a:spcAft>
                <a:spcPts val="0"/>
              </a:spcAft>
              <a:buNone/>
            </a:pPr>
            <a:r>
              <a:rPr lang="en"/>
              <a:t>Problem Statement ID:</a:t>
            </a:r>
            <a:endParaRPr/>
          </a:p>
          <a:p>
            <a:pPr indent="0" lvl="0" marL="0" rtl="0" algn="r">
              <a:spcBef>
                <a:spcPts val="1600"/>
              </a:spcBef>
              <a:spcAft>
                <a:spcPts val="0"/>
              </a:spcAft>
              <a:buNone/>
            </a:pPr>
            <a:r>
              <a:rPr lang="en"/>
              <a:t>Team Name:</a:t>
            </a:r>
            <a:endParaRPr/>
          </a:p>
          <a:p>
            <a:pPr indent="0" lvl="0" marL="0" rtl="0" algn="r">
              <a:spcBef>
                <a:spcPts val="1600"/>
              </a:spcBef>
              <a:spcAft>
                <a:spcPts val="0"/>
              </a:spcAft>
              <a:buNone/>
            </a:pPr>
            <a:r>
              <a:rPr lang="en"/>
              <a:t>Team Leader:</a:t>
            </a:r>
            <a:endParaRPr/>
          </a:p>
          <a:p>
            <a:pPr indent="0" lvl="0" marL="0" rtl="0" algn="r">
              <a:spcBef>
                <a:spcPts val="1600"/>
              </a:spcBef>
              <a:spcAft>
                <a:spcPts val="1600"/>
              </a:spcAft>
              <a:buNone/>
            </a:pPr>
            <a:r>
              <a:rPr lang="en"/>
              <a:t>College Code:</a:t>
            </a:r>
            <a:endParaRPr/>
          </a:p>
        </p:txBody>
      </p:sp>
      <p:sp>
        <p:nvSpPr>
          <p:cNvPr id="90" name="Google Shape;90;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DTE of IT &amp; Cyber Security</a:t>
            </a:r>
            <a:endParaRPr/>
          </a:p>
          <a:p>
            <a:pPr indent="0" lvl="0" marL="0" rtl="0" algn="l">
              <a:spcBef>
                <a:spcPts val="1600"/>
              </a:spcBef>
              <a:spcAft>
                <a:spcPts val="0"/>
              </a:spcAft>
              <a:buNone/>
            </a:pPr>
            <a:r>
              <a:rPr lang="en"/>
              <a:t>Indoor Navigation App</a:t>
            </a:r>
            <a:endParaRPr/>
          </a:p>
          <a:p>
            <a:pPr indent="0" lvl="0" marL="0" rtl="0" algn="l">
              <a:spcBef>
                <a:spcPts val="1600"/>
              </a:spcBef>
              <a:spcAft>
                <a:spcPts val="0"/>
              </a:spcAft>
              <a:buNone/>
            </a:pPr>
            <a:r>
              <a:rPr lang="en"/>
              <a:t>CK139</a:t>
            </a:r>
            <a:endParaRPr/>
          </a:p>
          <a:p>
            <a:pPr indent="0" lvl="0" marL="0" rtl="0" algn="l">
              <a:spcBef>
                <a:spcPts val="1600"/>
              </a:spcBef>
              <a:spcAft>
                <a:spcPts val="0"/>
              </a:spcAft>
              <a:buNone/>
            </a:pPr>
            <a:r>
              <a:rPr lang="en"/>
              <a:t>Starkillers</a:t>
            </a:r>
            <a:endParaRPr/>
          </a:p>
          <a:p>
            <a:pPr indent="0" lvl="0" marL="0" rtl="0" algn="l">
              <a:spcBef>
                <a:spcPts val="1600"/>
              </a:spcBef>
              <a:spcAft>
                <a:spcPts val="0"/>
              </a:spcAft>
              <a:buNone/>
            </a:pPr>
            <a:r>
              <a:rPr lang="en"/>
              <a:t>Fabian Ferno</a:t>
            </a:r>
            <a:endParaRPr/>
          </a:p>
          <a:p>
            <a:pPr indent="0" lvl="0" marL="0" rtl="0" algn="l">
              <a:spcBef>
                <a:spcPts val="1600"/>
              </a:spcBef>
              <a:spcAft>
                <a:spcPts val="1600"/>
              </a:spcAft>
              <a:buNone/>
            </a:pPr>
            <a:r>
              <a:rPr lang="en"/>
              <a:t>3111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96" name="Google Shape;96;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A Lot of navigation apps like Google Maps are available for navigation but none of them support navigation inside a building by taking into account rooms, corridors and floors. The challenge is to create an app that would show a navigation path in the real world on your mobile device screen. This technology is beneficial to everyday citizens because it allows one to accurately navigate to a specific location in a building they have never been to before, such as government offices, a classroom in a campus, malls/retail stores to show customers the items they would want to purchase etc.</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820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02" name="Google Shape;102;p19"/>
          <p:cNvSpPr txBox="1"/>
          <p:nvPr>
            <p:ph idx="1" type="body"/>
          </p:nvPr>
        </p:nvSpPr>
        <p:spPr>
          <a:xfrm>
            <a:off x="311700" y="1468825"/>
            <a:ext cx="8520600" cy="3399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Augmented Reality. A Technology that’s not being used in its full potential. We incorporated AR Technology in our application to give immersive guidances through the phone’s camera. The layout of the building is constructed automatically by parameters and sensors such as Pedometer(step counter) and Gyroscope(compass), etc. After the complete generation of the layout, the digital blueprint is fed to the AR module which gives guidance to the user using the camera.</a:t>
            </a:r>
            <a:endParaRPr sz="1400"/>
          </a:p>
        </p:txBody>
      </p:sp>
      <p:sp>
        <p:nvSpPr>
          <p:cNvPr id="103" name="Google Shape;103;p19"/>
          <p:cNvSpPr txBox="1"/>
          <p:nvPr>
            <p:ph idx="1" type="body"/>
          </p:nvPr>
        </p:nvSpPr>
        <p:spPr>
          <a:xfrm>
            <a:off x="244725" y="3645325"/>
            <a:ext cx="1601400" cy="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t>Front End</a:t>
            </a:r>
            <a:endParaRPr b="1" sz="900"/>
          </a:p>
          <a:p>
            <a:pPr indent="-285750" lvl="0" marL="457200" rtl="0" algn="l">
              <a:spcBef>
                <a:spcPts val="0"/>
              </a:spcBef>
              <a:spcAft>
                <a:spcPts val="0"/>
              </a:spcAft>
              <a:buSzPts val="900"/>
              <a:buChar char="●"/>
            </a:pPr>
            <a:r>
              <a:rPr lang="en" sz="900"/>
              <a:t>XML</a:t>
            </a:r>
            <a:endParaRPr sz="900"/>
          </a:p>
          <a:p>
            <a:pPr indent="-285750" lvl="0" marL="457200" rtl="0" algn="l">
              <a:spcBef>
                <a:spcPts val="0"/>
              </a:spcBef>
              <a:spcAft>
                <a:spcPts val="0"/>
              </a:spcAft>
              <a:buSzPts val="900"/>
              <a:buChar char="●"/>
            </a:pPr>
            <a:r>
              <a:rPr lang="en" sz="900"/>
              <a:t>Android Studio</a:t>
            </a:r>
            <a:endParaRPr sz="900"/>
          </a:p>
          <a:p>
            <a:pPr indent="-285750" lvl="0" marL="457200" rtl="0" algn="l">
              <a:spcBef>
                <a:spcPts val="0"/>
              </a:spcBef>
              <a:spcAft>
                <a:spcPts val="0"/>
              </a:spcAft>
              <a:buSzPts val="900"/>
              <a:buChar char="●"/>
            </a:pPr>
            <a:r>
              <a:rPr lang="en" sz="900"/>
              <a:t>AR Core</a:t>
            </a:r>
            <a:endParaRPr sz="900"/>
          </a:p>
          <a:p>
            <a:pPr indent="-285750" lvl="0" marL="457200" rtl="0" algn="l">
              <a:spcBef>
                <a:spcPts val="0"/>
              </a:spcBef>
              <a:spcAft>
                <a:spcPts val="0"/>
              </a:spcAft>
              <a:buSzPts val="900"/>
              <a:buChar char="●"/>
            </a:pPr>
            <a:r>
              <a:rPr lang="en" sz="900"/>
              <a:t>Sketchup 3D</a:t>
            </a:r>
            <a:endParaRPr sz="900"/>
          </a:p>
        </p:txBody>
      </p:sp>
      <p:sp>
        <p:nvSpPr>
          <p:cNvPr id="104" name="Google Shape;104;p19"/>
          <p:cNvSpPr txBox="1"/>
          <p:nvPr>
            <p:ph idx="1" type="body"/>
          </p:nvPr>
        </p:nvSpPr>
        <p:spPr>
          <a:xfrm>
            <a:off x="1909675" y="4162525"/>
            <a:ext cx="1601400" cy="51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t>Back End</a:t>
            </a:r>
            <a:endParaRPr b="1" sz="900"/>
          </a:p>
          <a:p>
            <a:pPr indent="-285750" lvl="0" marL="457200" rtl="0" algn="l">
              <a:lnSpc>
                <a:spcPct val="100000"/>
              </a:lnSpc>
              <a:spcBef>
                <a:spcPts val="0"/>
              </a:spcBef>
              <a:spcAft>
                <a:spcPts val="0"/>
              </a:spcAft>
              <a:buSzPts val="900"/>
              <a:buChar char="●"/>
            </a:pPr>
            <a:r>
              <a:rPr lang="en" sz="900"/>
              <a:t>Java</a:t>
            </a:r>
            <a:endParaRPr sz="900"/>
          </a:p>
          <a:p>
            <a:pPr indent="0" lvl="0" marL="0" rtl="0" algn="l">
              <a:spcBef>
                <a:spcPts val="0"/>
              </a:spcBef>
              <a:spcAft>
                <a:spcPts val="1600"/>
              </a:spcAft>
              <a:buNone/>
            </a:pPr>
            <a:r>
              <a:t/>
            </a:r>
            <a:endParaRPr sz="900"/>
          </a:p>
        </p:txBody>
      </p:sp>
      <p:sp>
        <p:nvSpPr>
          <p:cNvPr id="105" name="Google Shape;105;p19"/>
          <p:cNvSpPr txBox="1"/>
          <p:nvPr>
            <p:ph idx="1" type="body"/>
          </p:nvPr>
        </p:nvSpPr>
        <p:spPr>
          <a:xfrm>
            <a:off x="1909675" y="3645325"/>
            <a:ext cx="1601400" cy="51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t>Platform</a:t>
            </a:r>
            <a:endParaRPr b="1" sz="900"/>
          </a:p>
          <a:p>
            <a:pPr indent="-285750" lvl="0" marL="457200" rtl="0" algn="l">
              <a:lnSpc>
                <a:spcPct val="100000"/>
              </a:lnSpc>
              <a:spcBef>
                <a:spcPts val="0"/>
              </a:spcBef>
              <a:spcAft>
                <a:spcPts val="0"/>
              </a:spcAft>
              <a:buSzPts val="900"/>
              <a:buChar char="●"/>
            </a:pPr>
            <a:r>
              <a:rPr lang="en" sz="900"/>
              <a:t>Android</a:t>
            </a:r>
            <a:endParaRPr sz="900"/>
          </a:p>
          <a:p>
            <a:pPr indent="-285750" lvl="0" marL="457200" rtl="0" algn="l">
              <a:lnSpc>
                <a:spcPct val="100000"/>
              </a:lnSpc>
              <a:spcBef>
                <a:spcPts val="0"/>
              </a:spcBef>
              <a:spcAft>
                <a:spcPts val="0"/>
              </a:spcAft>
              <a:buSzPts val="900"/>
              <a:buChar char="●"/>
            </a:pPr>
            <a:r>
              <a:rPr lang="en" sz="900"/>
              <a:t>Windows 10</a:t>
            </a:r>
            <a:endParaRPr sz="900"/>
          </a:p>
          <a:p>
            <a:pPr indent="0" lvl="0" marL="0" rtl="0" algn="l">
              <a:spcBef>
                <a:spcPts val="0"/>
              </a:spcBef>
              <a:spcAft>
                <a:spcPts val="1600"/>
              </a:spcAft>
              <a:buNone/>
            </a:pPr>
            <a:r>
              <a:t/>
            </a:r>
            <a:endParaRPr sz="900"/>
          </a:p>
        </p:txBody>
      </p:sp>
      <p:sp>
        <p:nvSpPr>
          <p:cNvPr id="106" name="Google Shape;106;p19"/>
          <p:cNvSpPr txBox="1"/>
          <p:nvPr>
            <p:ph idx="1" type="body"/>
          </p:nvPr>
        </p:nvSpPr>
        <p:spPr>
          <a:xfrm>
            <a:off x="244725" y="3404125"/>
            <a:ext cx="1601400" cy="31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900"/>
              <a:t>TECHNOLOGY STACK</a:t>
            </a:r>
            <a:endParaRPr sz="900"/>
          </a:p>
        </p:txBody>
      </p:sp>
      <p:pic>
        <p:nvPicPr>
          <p:cNvPr id="107" name="Google Shape;107;p19"/>
          <p:cNvPicPr preferRelativeResize="0"/>
          <p:nvPr/>
        </p:nvPicPr>
        <p:blipFill>
          <a:blip r:embed="rId3">
            <a:alphaModFix/>
          </a:blip>
          <a:stretch>
            <a:fillRect/>
          </a:stretch>
        </p:blipFill>
        <p:spPr>
          <a:xfrm>
            <a:off x="4734605" y="3667225"/>
            <a:ext cx="368745" cy="338319"/>
          </a:xfrm>
          <a:prstGeom prst="rect">
            <a:avLst/>
          </a:prstGeom>
          <a:noFill/>
          <a:ln>
            <a:noFill/>
          </a:ln>
        </p:spPr>
      </p:pic>
      <p:pic>
        <p:nvPicPr>
          <p:cNvPr id="108" name="Google Shape;108;p19"/>
          <p:cNvPicPr preferRelativeResize="0"/>
          <p:nvPr/>
        </p:nvPicPr>
        <p:blipFill>
          <a:blip r:embed="rId4">
            <a:alphaModFix/>
          </a:blip>
          <a:stretch>
            <a:fillRect/>
          </a:stretch>
        </p:blipFill>
        <p:spPr>
          <a:xfrm>
            <a:off x="4022882" y="3694092"/>
            <a:ext cx="569152" cy="284575"/>
          </a:xfrm>
          <a:prstGeom prst="rect">
            <a:avLst/>
          </a:prstGeom>
          <a:noFill/>
          <a:ln>
            <a:noFill/>
          </a:ln>
        </p:spPr>
      </p:pic>
      <p:pic>
        <p:nvPicPr>
          <p:cNvPr id="109" name="Google Shape;109;p19"/>
          <p:cNvPicPr preferRelativeResize="0"/>
          <p:nvPr/>
        </p:nvPicPr>
        <p:blipFill>
          <a:blip r:embed="rId5">
            <a:alphaModFix/>
          </a:blip>
          <a:stretch>
            <a:fillRect/>
          </a:stretch>
        </p:blipFill>
        <p:spPr>
          <a:xfrm>
            <a:off x="4176098" y="4073162"/>
            <a:ext cx="262725" cy="480568"/>
          </a:xfrm>
          <a:prstGeom prst="rect">
            <a:avLst/>
          </a:prstGeom>
          <a:noFill/>
          <a:ln>
            <a:noFill/>
          </a:ln>
        </p:spPr>
      </p:pic>
      <p:pic>
        <p:nvPicPr>
          <p:cNvPr id="110" name="Google Shape;110;p19"/>
          <p:cNvPicPr preferRelativeResize="0"/>
          <p:nvPr/>
        </p:nvPicPr>
        <p:blipFill>
          <a:blip r:embed="rId6">
            <a:alphaModFix/>
          </a:blip>
          <a:stretch>
            <a:fillRect/>
          </a:stretch>
        </p:blipFill>
        <p:spPr>
          <a:xfrm>
            <a:off x="4751612" y="4143356"/>
            <a:ext cx="334728" cy="392940"/>
          </a:xfrm>
          <a:prstGeom prst="rect">
            <a:avLst/>
          </a:prstGeom>
          <a:noFill/>
          <a:ln>
            <a:noFill/>
          </a:ln>
        </p:spPr>
      </p:pic>
      <p:pic>
        <p:nvPicPr>
          <p:cNvPr id="111" name="Google Shape;111;p19"/>
          <p:cNvPicPr preferRelativeResize="0"/>
          <p:nvPr/>
        </p:nvPicPr>
        <p:blipFill>
          <a:blip r:embed="rId7">
            <a:alphaModFix/>
          </a:blip>
          <a:stretch>
            <a:fillRect/>
          </a:stretch>
        </p:blipFill>
        <p:spPr>
          <a:xfrm>
            <a:off x="3504893" y="4173340"/>
            <a:ext cx="399759" cy="380393"/>
          </a:xfrm>
          <a:prstGeom prst="rect">
            <a:avLst/>
          </a:prstGeom>
          <a:noFill/>
          <a:ln>
            <a:noFill/>
          </a:ln>
        </p:spPr>
      </p:pic>
      <p:pic>
        <p:nvPicPr>
          <p:cNvPr id="112" name="Google Shape;112;p19"/>
          <p:cNvPicPr preferRelativeResize="0"/>
          <p:nvPr/>
        </p:nvPicPr>
        <p:blipFill>
          <a:blip r:embed="rId8">
            <a:alphaModFix/>
          </a:blip>
          <a:stretch>
            <a:fillRect/>
          </a:stretch>
        </p:blipFill>
        <p:spPr>
          <a:xfrm>
            <a:off x="3504895" y="3694088"/>
            <a:ext cx="351232" cy="380394"/>
          </a:xfrm>
          <a:prstGeom prst="rect">
            <a:avLst/>
          </a:prstGeom>
          <a:noFill/>
          <a:ln>
            <a:noFill/>
          </a:ln>
        </p:spPr>
      </p:pic>
      <p:pic>
        <p:nvPicPr>
          <p:cNvPr id="113" name="Google Shape;113;p19"/>
          <p:cNvPicPr preferRelativeResize="0"/>
          <p:nvPr/>
        </p:nvPicPr>
        <p:blipFill>
          <a:blip r:embed="rId9">
            <a:alphaModFix/>
          </a:blip>
          <a:stretch>
            <a:fillRect/>
          </a:stretch>
        </p:blipFill>
        <p:spPr>
          <a:xfrm>
            <a:off x="6542900" y="3152425"/>
            <a:ext cx="2163850" cy="159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cxnSp>
        <p:nvCxnSpPr>
          <p:cNvPr id="118" name="Google Shape;118;p20"/>
          <p:cNvCxnSpPr>
            <a:stCxn id="119" idx="2"/>
            <a:endCxn id="120" idx="0"/>
          </p:cNvCxnSpPr>
          <p:nvPr/>
        </p:nvCxnSpPr>
        <p:spPr>
          <a:xfrm flipH="1" rot="-5400000">
            <a:off x="1157200" y="2705125"/>
            <a:ext cx="423600" cy="2100"/>
          </a:xfrm>
          <a:prstGeom prst="bentConnector3">
            <a:avLst>
              <a:gd fmla="val 50006" name="adj1"/>
            </a:avLst>
          </a:prstGeom>
          <a:noFill/>
          <a:ln cap="flat" cmpd="sng" w="9525">
            <a:solidFill>
              <a:schemeClr val="dk1"/>
            </a:solidFill>
            <a:prstDash val="solid"/>
            <a:round/>
            <a:headEnd len="sm" w="sm" type="none"/>
            <a:tailEnd len="sm" w="sm" type="none"/>
          </a:ln>
        </p:spPr>
      </p:cxnSp>
      <p:cxnSp>
        <p:nvCxnSpPr>
          <p:cNvPr id="121" name="Google Shape;121;p20"/>
          <p:cNvCxnSpPr>
            <a:stCxn id="122" idx="0"/>
            <a:endCxn id="123" idx="2"/>
          </p:cNvCxnSpPr>
          <p:nvPr/>
        </p:nvCxnSpPr>
        <p:spPr>
          <a:xfrm rot="-5400000">
            <a:off x="2873050" y="2025325"/>
            <a:ext cx="937500" cy="600"/>
          </a:xfrm>
          <a:prstGeom prst="bentConnector3">
            <a:avLst>
              <a:gd fmla="val 50000" name="adj1"/>
            </a:avLst>
          </a:prstGeom>
          <a:noFill/>
          <a:ln cap="flat" cmpd="sng" w="9525">
            <a:solidFill>
              <a:schemeClr val="dk1"/>
            </a:solidFill>
            <a:prstDash val="solid"/>
            <a:round/>
            <a:headEnd len="sm" w="sm" type="none"/>
            <a:tailEnd len="sm" w="sm" type="none"/>
          </a:ln>
        </p:spPr>
      </p:cxnSp>
      <p:sp>
        <p:nvSpPr>
          <p:cNvPr id="119" name="Google Shape;119;p20"/>
          <p:cNvSpPr/>
          <p:nvPr/>
        </p:nvSpPr>
        <p:spPr>
          <a:xfrm>
            <a:off x="258250" y="1855375"/>
            <a:ext cx="2219400" cy="6390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Max Nav Application</a:t>
            </a:r>
            <a:endParaRPr b="1">
              <a:solidFill>
                <a:srgbClr val="FFFFFF"/>
              </a:solidFill>
              <a:latin typeface="Roboto"/>
              <a:ea typeface="Roboto"/>
              <a:cs typeface="Roboto"/>
              <a:sym typeface="Roboto"/>
            </a:endParaRPr>
          </a:p>
        </p:txBody>
      </p:sp>
      <p:sp>
        <p:nvSpPr>
          <p:cNvPr id="123" name="Google Shape;123;p20"/>
          <p:cNvSpPr/>
          <p:nvPr/>
        </p:nvSpPr>
        <p:spPr>
          <a:xfrm>
            <a:off x="2682550" y="1031575"/>
            <a:ext cx="13179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Building Layout Generation</a:t>
            </a:r>
            <a:endParaRPr sz="1200">
              <a:solidFill>
                <a:srgbClr val="FFFFFF"/>
              </a:solidFill>
              <a:latin typeface="Roboto"/>
              <a:ea typeface="Roboto"/>
              <a:cs typeface="Roboto"/>
              <a:sym typeface="Roboto"/>
            </a:endParaRPr>
          </a:p>
        </p:txBody>
      </p:sp>
      <p:sp>
        <p:nvSpPr>
          <p:cNvPr id="120" name="Google Shape;120;p20"/>
          <p:cNvSpPr/>
          <p:nvPr/>
        </p:nvSpPr>
        <p:spPr>
          <a:xfrm>
            <a:off x="690025" y="2918025"/>
            <a:ext cx="13602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Augmented Reality Module</a:t>
            </a:r>
            <a:endParaRPr sz="1200">
              <a:solidFill>
                <a:srgbClr val="FFFFFF"/>
              </a:solidFill>
              <a:latin typeface="Roboto"/>
              <a:ea typeface="Roboto"/>
              <a:cs typeface="Roboto"/>
              <a:sym typeface="Roboto"/>
            </a:endParaRPr>
          </a:p>
        </p:txBody>
      </p:sp>
      <p:sp>
        <p:nvSpPr>
          <p:cNvPr id="124" name="Google Shape;124;p20"/>
          <p:cNvSpPr/>
          <p:nvPr/>
        </p:nvSpPr>
        <p:spPr>
          <a:xfrm>
            <a:off x="978025" y="353575"/>
            <a:ext cx="10692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Step Counter</a:t>
            </a:r>
            <a:endParaRPr sz="1100">
              <a:solidFill>
                <a:srgbClr val="FFFFFF"/>
              </a:solidFill>
              <a:latin typeface="Roboto"/>
              <a:ea typeface="Roboto"/>
              <a:cs typeface="Roboto"/>
              <a:sym typeface="Roboto"/>
            </a:endParaRPr>
          </a:p>
        </p:txBody>
      </p:sp>
      <p:sp>
        <p:nvSpPr>
          <p:cNvPr id="125" name="Google Shape;125;p20"/>
          <p:cNvSpPr/>
          <p:nvPr/>
        </p:nvSpPr>
        <p:spPr>
          <a:xfrm>
            <a:off x="978025" y="1031275"/>
            <a:ext cx="8589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Compass</a:t>
            </a:r>
            <a:endParaRPr sz="1100">
              <a:solidFill>
                <a:srgbClr val="FFFFFF"/>
              </a:solidFill>
              <a:latin typeface="Roboto"/>
              <a:ea typeface="Roboto"/>
              <a:cs typeface="Roboto"/>
              <a:sym typeface="Roboto"/>
            </a:endParaRPr>
          </a:p>
        </p:txBody>
      </p:sp>
      <p:sp>
        <p:nvSpPr>
          <p:cNvPr id="122" name="Google Shape;122;p20"/>
          <p:cNvSpPr/>
          <p:nvPr/>
        </p:nvSpPr>
        <p:spPr>
          <a:xfrm>
            <a:off x="2714350" y="2494375"/>
            <a:ext cx="12543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Layout Analysis</a:t>
            </a:r>
            <a:endParaRPr sz="1100">
              <a:solidFill>
                <a:srgbClr val="FFFFFF"/>
              </a:solidFill>
              <a:latin typeface="Roboto"/>
              <a:ea typeface="Roboto"/>
              <a:cs typeface="Roboto"/>
              <a:sym typeface="Roboto"/>
            </a:endParaRPr>
          </a:p>
        </p:txBody>
      </p:sp>
      <p:sp>
        <p:nvSpPr>
          <p:cNvPr id="126" name="Google Shape;126;p20"/>
          <p:cNvSpPr/>
          <p:nvPr/>
        </p:nvSpPr>
        <p:spPr>
          <a:xfrm>
            <a:off x="2714350" y="3400675"/>
            <a:ext cx="12543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3D Conversion</a:t>
            </a:r>
            <a:endParaRPr sz="1100">
              <a:solidFill>
                <a:srgbClr val="FFFFFF"/>
              </a:solidFill>
              <a:latin typeface="Roboto"/>
              <a:ea typeface="Roboto"/>
              <a:cs typeface="Roboto"/>
              <a:sym typeface="Roboto"/>
            </a:endParaRPr>
          </a:p>
        </p:txBody>
      </p:sp>
      <p:cxnSp>
        <p:nvCxnSpPr>
          <p:cNvPr id="127" name="Google Shape;127;p20"/>
          <p:cNvCxnSpPr>
            <a:stCxn id="123" idx="0"/>
            <a:endCxn id="124" idx="3"/>
          </p:cNvCxnSpPr>
          <p:nvPr/>
        </p:nvCxnSpPr>
        <p:spPr>
          <a:xfrm flipH="1" rot="5400000">
            <a:off x="2486650" y="176725"/>
            <a:ext cx="415500" cy="1294200"/>
          </a:xfrm>
          <a:prstGeom prst="bentConnector2">
            <a:avLst/>
          </a:prstGeom>
          <a:noFill/>
          <a:ln cap="flat" cmpd="sng" w="9525">
            <a:solidFill>
              <a:schemeClr val="dk1"/>
            </a:solidFill>
            <a:prstDash val="solid"/>
            <a:round/>
            <a:headEnd len="sm" w="sm" type="none"/>
            <a:tailEnd len="sm" w="sm" type="none"/>
          </a:ln>
        </p:spPr>
      </p:cxnSp>
      <p:cxnSp>
        <p:nvCxnSpPr>
          <p:cNvPr id="128" name="Google Shape;128;p20"/>
          <p:cNvCxnSpPr>
            <a:stCxn id="123" idx="1"/>
            <a:endCxn id="125" idx="3"/>
          </p:cNvCxnSpPr>
          <p:nvPr/>
        </p:nvCxnSpPr>
        <p:spPr>
          <a:xfrm flipH="1">
            <a:off x="1836850" y="1294225"/>
            <a:ext cx="845700" cy="600"/>
          </a:xfrm>
          <a:prstGeom prst="bentConnector3">
            <a:avLst>
              <a:gd fmla="val 49996" name="adj1"/>
            </a:avLst>
          </a:prstGeom>
          <a:noFill/>
          <a:ln cap="flat" cmpd="sng" w="9525">
            <a:solidFill>
              <a:schemeClr val="dk1"/>
            </a:solidFill>
            <a:prstDash val="solid"/>
            <a:round/>
            <a:headEnd len="sm" w="sm" type="none"/>
            <a:tailEnd len="sm" w="sm" type="none"/>
          </a:ln>
        </p:spPr>
      </p:cxnSp>
      <p:cxnSp>
        <p:nvCxnSpPr>
          <p:cNvPr id="129" name="Google Shape;129;p20"/>
          <p:cNvCxnSpPr>
            <a:stCxn id="122" idx="1"/>
            <a:endCxn id="120" idx="3"/>
          </p:cNvCxnSpPr>
          <p:nvPr/>
        </p:nvCxnSpPr>
        <p:spPr>
          <a:xfrm flipH="1">
            <a:off x="2050150" y="2757025"/>
            <a:ext cx="664200" cy="423600"/>
          </a:xfrm>
          <a:prstGeom prst="bentConnector3">
            <a:avLst>
              <a:gd fmla="val 49994" name="adj1"/>
            </a:avLst>
          </a:prstGeom>
          <a:noFill/>
          <a:ln cap="flat" cmpd="sng" w="9525">
            <a:solidFill>
              <a:schemeClr val="dk1"/>
            </a:solidFill>
            <a:prstDash val="solid"/>
            <a:round/>
            <a:headEnd len="sm" w="sm" type="none"/>
            <a:tailEnd len="sm" w="sm" type="none"/>
          </a:ln>
        </p:spPr>
      </p:cxnSp>
      <p:cxnSp>
        <p:nvCxnSpPr>
          <p:cNvPr id="130" name="Google Shape;130;p20"/>
          <p:cNvCxnSpPr>
            <a:stCxn id="126" idx="1"/>
            <a:endCxn id="120" idx="3"/>
          </p:cNvCxnSpPr>
          <p:nvPr/>
        </p:nvCxnSpPr>
        <p:spPr>
          <a:xfrm rot="10800000">
            <a:off x="2050150" y="3180625"/>
            <a:ext cx="664200" cy="482700"/>
          </a:xfrm>
          <a:prstGeom prst="bentConnector3">
            <a:avLst>
              <a:gd fmla="val 49994" name="adj1"/>
            </a:avLst>
          </a:prstGeom>
          <a:noFill/>
          <a:ln cap="flat" cmpd="sng" w="9525">
            <a:solidFill>
              <a:schemeClr val="dk1"/>
            </a:solidFill>
            <a:prstDash val="solid"/>
            <a:round/>
            <a:headEnd len="sm" w="sm" type="none"/>
            <a:tailEnd len="sm" w="sm" type="none"/>
          </a:ln>
        </p:spPr>
      </p:cxnSp>
      <p:pic>
        <p:nvPicPr>
          <p:cNvPr id="131" name="Google Shape;131;p20"/>
          <p:cNvPicPr preferRelativeResize="0"/>
          <p:nvPr/>
        </p:nvPicPr>
        <p:blipFill>
          <a:blip r:embed="rId3">
            <a:alphaModFix/>
          </a:blip>
          <a:stretch>
            <a:fillRect/>
          </a:stretch>
        </p:blipFill>
        <p:spPr>
          <a:xfrm>
            <a:off x="3543250" y="353575"/>
            <a:ext cx="3227252" cy="2151501"/>
          </a:xfrm>
          <a:prstGeom prst="rect">
            <a:avLst/>
          </a:prstGeom>
          <a:noFill/>
          <a:ln>
            <a:noFill/>
          </a:ln>
        </p:spPr>
      </p:pic>
      <p:sp>
        <p:nvSpPr>
          <p:cNvPr id="132" name="Google Shape;132;p20"/>
          <p:cNvSpPr txBox="1"/>
          <p:nvPr/>
        </p:nvSpPr>
        <p:spPr>
          <a:xfrm>
            <a:off x="4267200" y="2336050"/>
            <a:ext cx="4572000" cy="193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Hassle-Free Layout Creation from fragments of sensor data.</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Layout Feeding</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AR Guidance on domestic navigation.</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Can also be setup to accept pre-existing building drawings.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Can also use Bluetooth Transmitters in the environment to map the area - advanced updates</a:t>
            </a:r>
            <a:endParaRPr>
              <a:latin typeface="Source Code Pro"/>
              <a:ea typeface="Source Code Pro"/>
              <a:cs typeface="Source Code Pro"/>
              <a:sym typeface="Source Code Pro"/>
            </a:endParaRPr>
          </a:p>
        </p:txBody>
      </p:sp>
      <p:sp>
        <p:nvSpPr>
          <p:cNvPr id="133" name="Google Shape;133;p20"/>
          <p:cNvSpPr txBox="1"/>
          <p:nvPr/>
        </p:nvSpPr>
        <p:spPr>
          <a:xfrm>
            <a:off x="497375" y="3912025"/>
            <a:ext cx="3424200" cy="9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Source Code Pro"/>
                <a:ea typeface="Source Code Pro"/>
                <a:cs typeface="Source Code Pro"/>
                <a:sym typeface="Source Code Pro"/>
              </a:rPr>
              <a:t>Dependencies</a:t>
            </a:r>
            <a:endParaRPr b="1" sz="1200">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sz="1100">
                <a:latin typeface="Source Code Pro"/>
                <a:ea typeface="Source Code Pro"/>
                <a:cs typeface="Source Code Pro"/>
                <a:sym typeface="Source Code Pro"/>
              </a:rPr>
              <a:t>Mobiles must be AR-Compatible</a:t>
            </a:r>
            <a:endParaRPr sz="1100">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sz="1100">
                <a:latin typeface="Source Code Pro"/>
                <a:ea typeface="Source Code Pro"/>
                <a:cs typeface="Source Code Pro"/>
                <a:sym typeface="Source Code Pro"/>
              </a:rPr>
              <a:t>Step Counters are not reliable.</a:t>
            </a:r>
            <a:endParaRPr sz="1100">
              <a:latin typeface="Source Code Pro"/>
              <a:ea typeface="Source Code Pro"/>
              <a:cs typeface="Source Code Pro"/>
              <a:sym typeface="Source Code Pro"/>
            </a:endParaRPr>
          </a:p>
          <a:p>
            <a:pPr indent="-298450" lvl="0" marL="457200" rtl="0" algn="l">
              <a:spcBef>
                <a:spcPts val="0"/>
              </a:spcBef>
              <a:spcAft>
                <a:spcPts val="0"/>
              </a:spcAft>
              <a:buSzPts val="1100"/>
              <a:buFont typeface="Source Code Pro"/>
              <a:buChar char="●"/>
            </a:pPr>
            <a:r>
              <a:rPr lang="en" sz="1100">
                <a:latin typeface="Source Code Pro"/>
                <a:ea typeface="Source Code Pro"/>
                <a:cs typeface="Source Code Pro"/>
                <a:sym typeface="Source Code Pro"/>
              </a:rPr>
              <a:t>Relative inaccuracy in layouts.</a:t>
            </a:r>
            <a:endParaRPr sz="11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