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0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8A17-32E3-5D72-3F72-E2BB15797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910AA-D7C6-00E3-C1AC-A8B6C46C9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65274-D781-A185-17B3-7125FE61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B538-DE9B-4611-BD35-EB4DD1823068}" type="datetimeFigureOut">
              <a:rPr lang="es-CO" smtClean="0"/>
              <a:t>3/03/2024</a:t>
            </a:fld>
            <a:endParaRPr lang="es-C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638EC-2CA4-0C20-8F02-132D46CA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7862C-BB29-B008-53AC-F11306A6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01E3-13F9-4A45-BE00-F5130A293A8F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513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B1F0-2439-3178-2547-D04F06AA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5605D-114A-D239-AB53-0DCF7A25E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5261C-0F76-F3D1-7E8F-405A08F7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B538-DE9B-4611-BD35-EB4DD1823068}" type="datetimeFigureOut">
              <a:rPr lang="es-CO" smtClean="0"/>
              <a:t>3/03/2024</a:t>
            </a:fld>
            <a:endParaRPr lang="es-C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C21AA-0F26-13BE-8C94-D57325B8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6E1DF-63C7-C200-DBBA-C058C45C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01E3-13F9-4A45-BE00-F5130A293A8F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402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0C7469-7199-4596-2C99-A60F835D0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3A908-BF73-2260-1720-A77FAC43F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56EF5-966B-6548-2677-DE3784B2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B538-DE9B-4611-BD35-EB4DD1823068}" type="datetimeFigureOut">
              <a:rPr lang="es-CO" smtClean="0"/>
              <a:t>3/03/2024</a:t>
            </a:fld>
            <a:endParaRPr lang="es-C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80F48-B929-B820-7C0B-D173E810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35B0F-AE5D-8B74-9D06-EF53639D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01E3-13F9-4A45-BE00-F5130A293A8F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2911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8524-A983-7C49-060C-5BF6FDD5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2FAC9-6FEB-FBFD-B514-DD1BEB84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489D4-ED66-F34E-C6AB-07277F15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B538-DE9B-4611-BD35-EB4DD1823068}" type="datetimeFigureOut">
              <a:rPr lang="es-CO" smtClean="0"/>
              <a:t>3/03/2024</a:t>
            </a:fld>
            <a:endParaRPr lang="es-C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8ED18-D491-F736-D202-2B6EF575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E4945-129C-39DA-0594-67669309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01E3-13F9-4A45-BE00-F5130A293A8F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199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D4DC-321C-2D7D-86FE-6198B7C3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6DCCB-9CF1-9658-8A1D-9599D9FA2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B4F5B-4F5F-BDDD-987F-089E7F61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B538-DE9B-4611-BD35-EB4DD1823068}" type="datetimeFigureOut">
              <a:rPr lang="es-CO" smtClean="0"/>
              <a:t>3/03/2024</a:t>
            </a:fld>
            <a:endParaRPr lang="es-C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4A238-C765-99F5-49FD-228EAD49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88D6C-F8C3-505D-379A-CEBEDA66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01E3-13F9-4A45-BE00-F5130A293A8F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2615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F133-4D8E-F0A4-DDB5-DC5868EA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2057C-F146-2CCF-AFE3-064836742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D04DF-C19C-0E63-0701-E6C34021D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CD064-355D-0CDB-DCB8-1BED764E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B538-DE9B-4611-BD35-EB4DD1823068}" type="datetimeFigureOut">
              <a:rPr lang="es-CO" smtClean="0"/>
              <a:t>3/03/2024</a:t>
            </a:fld>
            <a:endParaRPr lang="es-CO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B234C-252E-3D1B-A7B1-2F9E8173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8AB83-CC14-C387-0D56-ECF0647C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01E3-13F9-4A45-BE00-F5130A293A8F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5581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A021-358A-E535-CF0E-F46E0AB7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DE835-8B20-1506-EF62-58DAE20E3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40B38-3612-5D75-5E2E-49540B62A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EB0D0-6EEE-6BCF-D654-E5ACD63FA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0540C-E313-2A1D-570A-AA0A8CAE1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5C2D5-FD34-FF2D-355C-4F5D8309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B538-DE9B-4611-BD35-EB4DD1823068}" type="datetimeFigureOut">
              <a:rPr lang="es-CO" smtClean="0"/>
              <a:t>3/03/2024</a:t>
            </a:fld>
            <a:endParaRPr lang="es-CO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09BF9C-10C3-FEDB-A749-6740DCBF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F6865-3E89-FFFE-BB2A-80850E14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01E3-13F9-4A45-BE00-F5130A293A8F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6037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B62D-BEF0-FDE2-C310-2FBDE468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CD8186-7DD9-A9D8-6A53-ACDCE00C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B538-DE9B-4611-BD35-EB4DD1823068}" type="datetimeFigureOut">
              <a:rPr lang="es-CO" smtClean="0"/>
              <a:t>3/03/2024</a:t>
            </a:fld>
            <a:endParaRPr lang="es-C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CD7AB-24EE-B6A5-E123-9DF6D8C5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C09C8-5716-9D4D-18C6-5C146751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01E3-13F9-4A45-BE00-F5130A293A8F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5457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CA7C7-84BE-5B4F-C411-328E100A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B538-DE9B-4611-BD35-EB4DD1823068}" type="datetimeFigureOut">
              <a:rPr lang="es-CO" smtClean="0"/>
              <a:t>3/03/2024</a:t>
            </a:fld>
            <a:endParaRPr lang="es-CO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4AFC9B-649B-A517-0D4E-F64FCE03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AF935-DC31-4E69-82C7-DF46382E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01E3-13F9-4A45-BE00-F5130A293A8F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0898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2A80-A345-A508-F0AC-9005403D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73844-B911-CDCE-9E48-86ABC842D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DA8B0-6FD1-6199-4A69-1A8AFC251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282F2-6245-ABA4-546F-3DCBD796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B538-DE9B-4611-BD35-EB4DD1823068}" type="datetimeFigureOut">
              <a:rPr lang="es-CO" smtClean="0"/>
              <a:t>3/03/2024</a:t>
            </a:fld>
            <a:endParaRPr lang="es-CO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3A059-3C6B-E2D4-EBA5-6927C1F9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69A55-2FBC-B48C-E3BD-B63FCEEE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01E3-13F9-4A45-BE00-F5130A293A8F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7437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F429-1C12-5908-6A9E-CFE4949F1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F580C-01DC-B8D7-9506-3040E3EE3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C3D29-0AAF-D06C-61E5-203CBD6C2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74FA0-CC97-8478-3E9F-AB80C962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B538-DE9B-4611-BD35-EB4DD1823068}" type="datetimeFigureOut">
              <a:rPr lang="es-CO" smtClean="0"/>
              <a:t>3/03/2024</a:t>
            </a:fld>
            <a:endParaRPr lang="es-CO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82041-5B5D-4876-5715-5EF78924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364A0-1220-82DD-0923-BD5CA2BF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01E3-13F9-4A45-BE00-F5130A293A8F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725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924FBF-A36B-9337-FCD7-7445AF74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451EC-8828-C000-FF54-4E620088F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F461-527D-51FB-80AD-F2F8A3B21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0FB538-DE9B-4611-BD35-EB4DD1823068}" type="datetimeFigureOut">
              <a:rPr lang="es-CO" smtClean="0"/>
              <a:t>3/03/2024</a:t>
            </a:fld>
            <a:endParaRPr lang="es-C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23E13-C830-7DB3-D1AA-AC9F1393D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1ABEA-9BBA-75F1-8170-88EAB01BE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A001E3-13F9-4A45-BE00-F5130A293A8F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39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32F4F1-4341-A37D-A118-7A86EAE75385}"/>
              </a:ext>
            </a:extLst>
          </p:cNvPr>
          <p:cNvSpPr/>
          <p:nvPr/>
        </p:nvSpPr>
        <p:spPr>
          <a:xfrm>
            <a:off x="0" y="0"/>
            <a:ext cx="12192000" cy="993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FE0AF-FD5F-3298-E6DF-E1A9928ACEEE}"/>
              </a:ext>
            </a:extLst>
          </p:cNvPr>
          <p:cNvSpPr txBox="1"/>
          <p:nvPr/>
        </p:nvSpPr>
        <p:spPr>
          <a:xfrm>
            <a:off x="5674246" y="1532279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B1B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2734C0-D537-BF5A-BB04-74C8E77F5A29}"/>
              </a:ext>
            </a:extLst>
          </p:cNvPr>
          <p:cNvSpPr/>
          <p:nvPr/>
        </p:nvSpPr>
        <p:spPr>
          <a:xfrm>
            <a:off x="3823518" y="2402243"/>
            <a:ext cx="4544963" cy="2917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55013A-77AF-9B56-471D-90FD9AA5AE34}"/>
              </a:ext>
            </a:extLst>
          </p:cNvPr>
          <p:cNvSpPr/>
          <p:nvPr/>
        </p:nvSpPr>
        <p:spPr>
          <a:xfrm>
            <a:off x="4272116" y="3001694"/>
            <a:ext cx="3647768" cy="322006"/>
          </a:xfrm>
          <a:prstGeom prst="rect">
            <a:avLst/>
          </a:prstGeom>
          <a:noFill/>
          <a:ln w="9525" cap="flat" cmpd="sng" algn="ctr">
            <a:solidFill>
              <a:srgbClr val="1B1B1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>
                <a:solidFill>
                  <a:srgbClr val="1B1B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6A636A-E242-7BC2-DE9C-563123C54647}"/>
              </a:ext>
            </a:extLst>
          </p:cNvPr>
          <p:cNvSpPr/>
          <p:nvPr/>
        </p:nvSpPr>
        <p:spPr>
          <a:xfrm>
            <a:off x="4272116" y="3538821"/>
            <a:ext cx="3647768" cy="322006"/>
          </a:xfrm>
          <a:prstGeom prst="rect">
            <a:avLst/>
          </a:prstGeom>
          <a:noFill/>
          <a:ln w="9525" cap="flat" cmpd="sng" algn="ctr">
            <a:solidFill>
              <a:srgbClr val="1B1B1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B1B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4A1A75-5EB0-1178-BF09-9AB2CDBF6EB6}"/>
              </a:ext>
            </a:extLst>
          </p:cNvPr>
          <p:cNvSpPr/>
          <p:nvPr/>
        </p:nvSpPr>
        <p:spPr>
          <a:xfrm>
            <a:off x="5674247" y="4749339"/>
            <a:ext cx="843501" cy="322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C14133-FFE2-92B5-7DAF-5F2A73CAE044}"/>
              </a:ext>
            </a:extLst>
          </p:cNvPr>
          <p:cNvSpPr txBox="1"/>
          <p:nvPr/>
        </p:nvSpPr>
        <p:spPr>
          <a:xfrm>
            <a:off x="4478021" y="4040695"/>
            <a:ext cx="127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Remember 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832756-9232-F313-1336-ACBDEB34E0D8}"/>
              </a:ext>
            </a:extLst>
          </p:cNvPr>
          <p:cNvSpPr/>
          <p:nvPr/>
        </p:nvSpPr>
        <p:spPr>
          <a:xfrm>
            <a:off x="4272116" y="4075948"/>
            <a:ext cx="205904" cy="2064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9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 FABIAN  MURILLO RODRIGUEZ</dc:creator>
  <cp:lastModifiedBy>EDUAR FABIAN  MURILLO RODRIGUEZ</cp:lastModifiedBy>
  <cp:revision>11</cp:revision>
  <dcterms:created xsi:type="dcterms:W3CDTF">2024-03-03T00:10:11Z</dcterms:created>
  <dcterms:modified xsi:type="dcterms:W3CDTF">2024-03-03T21:25:00Z</dcterms:modified>
</cp:coreProperties>
</file>