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20"/>
  </p:notesMasterIdLst>
  <p:handoutMasterIdLst>
    <p:handoutMasterId r:id="rId21"/>
  </p:handoutMasterIdLst>
  <p:sldIdLst>
    <p:sldId id="256" r:id="rId5"/>
    <p:sldId id="257" r:id="rId6"/>
    <p:sldId id="330" r:id="rId7"/>
    <p:sldId id="344" r:id="rId8"/>
    <p:sldId id="345" r:id="rId9"/>
    <p:sldId id="305" r:id="rId10"/>
    <p:sldId id="338" r:id="rId11"/>
    <p:sldId id="339" r:id="rId12"/>
    <p:sldId id="335" r:id="rId13"/>
    <p:sldId id="340" r:id="rId14"/>
    <p:sldId id="274" r:id="rId15"/>
    <p:sldId id="341" r:id="rId16"/>
    <p:sldId id="342" r:id="rId17"/>
    <p:sldId id="336" r:id="rId18"/>
    <p:sldId id="33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p:scale>
          <a:sx n="63" d="100"/>
          <a:sy n="63" d="100"/>
        </p:scale>
        <p:origin x="84" y="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dirty="0"/>
              <a:t>Chart title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628-4D88-8BA2-F7747116379A}"/>
            </c:ext>
          </c:extLst>
        </c:ser>
        <c:ser>
          <c:idx val="1"/>
          <c:order val="1"/>
          <c:tx>
            <c:strRef>
              <c:f>Sheet1!$C$1</c:f>
              <c:strCache>
                <c:ptCount val="1"/>
                <c:pt idx="0">
                  <c:v>Series 2</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628-4D88-8BA2-F7747116379A}"/>
            </c:ext>
          </c:extLst>
        </c:ser>
        <c:ser>
          <c:idx val="2"/>
          <c:order val="2"/>
          <c:tx>
            <c:strRef>
              <c:f>Sheet1!$D$1</c:f>
              <c:strCache>
                <c:ptCount val="1"/>
                <c:pt idx="0">
                  <c:v>Series 3</c:v>
                </c:pt>
              </c:strCache>
            </c:strRef>
          </c:tx>
          <c:spPr>
            <a:solidFill>
              <a:schemeClr val="accent6"/>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628-4D88-8BA2-F7747116379A}"/>
            </c:ext>
          </c:extLst>
        </c:ser>
        <c:dLbls>
          <c:showLegendKey val="0"/>
          <c:showVal val="0"/>
          <c:showCatName val="0"/>
          <c:showSerName val="0"/>
          <c:showPercent val="0"/>
          <c:showBubbleSize val="0"/>
        </c:dLbls>
        <c:gapWidth val="219"/>
        <c:overlap val="-27"/>
        <c:axId val="1372315311"/>
        <c:axId val="1372306575"/>
      </c:barChart>
      <c:catAx>
        <c:axId val="1372315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2306575"/>
        <c:crosses val="autoZero"/>
        <c:auto val="1"/>
        <c:lblAlgn val="ctr"/>
        <c:lblOffset val="100"/>
        <c:noMultiLvlLbl val="0"/>
      </c:catAx>
      <c:valAx>
        <c:axId val="13723065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23153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CD410-5E2E-4080-A893-907D31D22CB3}" type="doc">
      <dgm:prSet loTypeId="urn:microsoft.com/office/officeart/2017/3/layout/HorizontalLabelsTimeline" loCatId="other" qsTypeId="urn:microsoft.com/office/officeart/2005/8/quickstyle/simple1" qsCatId="simple" csTypeId="urn:microsoft.com/office/officeart/2005/8/colors/accent2_5" csCatId="accent2" phldr="1"/>
      <dgm:spPr/>
      <dgm:t>
        <a:bodyPr/>
        <a:lstStyle/>
        <a:p>
          <a:endParaRPr lang="en-US"/>
        </a:p>
      </dgm:t>
    </dgm:pt>
    <dgm:pt modelId="{D423FB80-F2BD-4DDE-80B1-76F84FE09A02}">
      <dgm:prSet phldrT="[Text]" phldr="0" custT="1"/>
      <dgm:spPr/>
      <dgm:t>
        <a:bodyPr/>
        <a:lstStyle/>
        <a:p>
          <a:pPr>
            <a:defRPr b="1"/>
          </a:pPr>
          <a:r>
            <a:rPr lang="en-US" sz="1800" b="0" dirty="0"/>
            <a:t>Title</a:t>
          </a:r>
        </a:p>
      </dgm:t>
    </dgm:pt>
    <dgm:pt modelId="{9B1CA3FF-D252-4AF5-8F50-CFC93ACA9175}" type="parTrans" cxnId="{5BF3B7B1-A779-4E2D-8625-77DE0CA38FEE}">
      <dgm:prSet/>
      <dgm:spPr/>
      <dgm:t>
        <a:bodyPr/>
        <a:lstStyle/>
        <a:p>
          <a:endParaRPr lang="en-US"/>
        </a:p>
      </dgm:t>
    </dgm:pt>
    <dgm:pt modelId="{EBE862E1-9761-4AA7-AA00-BD79FA3B27DD}" type="sibTrans" cxnId="{5BF3B7B1-A779-4E2D-8625-77DE0CA38FEE}">
      <dgm:prSet/>
      <dgm:spPr/>
      <dgm:t>
        <a:bodyPr/>
        <a:lstStyle/>
        <a:p>
          <a:endParaRPr lang="en-US"/>
        </a:p>
      </dgm:t>
    </dgm:pt>
    <dgm:pt modelId="{245E128E-7700-4C91-9411-CDD1DCA94D67}">
      <dgm:prSet phldrT="[Text]" custT="1"/>
      <dgm:spPr/>
      <dgm:t>
        <a:bodyPr/>
        <a:lstStyle/>
        <a:p>
          <a:r>
            <a:rPr lang="en-US" sz="1200" b="0" i="0" u="none" dirty="0"/>
            <a:t>To start a presentation, go to the Slide Show tab, and select From Beginning.</a:t>
          </a:r>
          <a:endParaRPr lang="en-US" sz="1200" dirty="0"/>
        </a:p>
      </dgm:t>
    </dgm:pt>
    <dgm:pt modelId="{B4D95EBA-0423-4AFA-B379-E030341B1F23}" type="parTrans" cxnId="{68D35F9D-DABF-4E5A-94D4-F988D8E84907}">
      <dgm:prSet/>
      <dgm:spPr/>
      <dgm:t>
        <a:bodyPr/>
        <a:lstStyle/>
        <a:p>
          <a:endParaRPr lang="en-US"/>
        </a:p>
      </dgm:t>
    </dgm:pt>
    <dgm:pt modelId="{4963BA97-D4C5-477B-9B0D-68DB38F61579}" type="sibTrans" cxnId="{68D35F9D-DABF-4E5A-94D4-F988D8E84907}">
      <dgm:prSet/>
      <dgm:spPr/>
      <dgm:t>
        <a:bodyPr/>
        <a:lstStyle/>
        <a:p>
          <a:endParaRPr lang="en-US"/>
        </a:p>
      </dgm:t>
    </dgm:pt>
    <dgm:pt modelId="{2DC4903D-31E8-4ED6-875F-63877788B702}">
      <dgm:prSet phldrT="[Text]" phldr="0" custT="1"/>
      <dgm:spPr/>
      <dgm:t>
        <a:bodyPr/>
        <a:lstStyle/>
        <a:p>
          <a:pPr>
            <a:defRPr b="1"/>
          </a:pPr>
          <a:r>
            <a:rPr lang="en-US" sz="1800" b="0" dirty="0"/>
            <a:t>Title</a:t>
          </a:r>
        </a:p>
      </dgm:t>
    </dgm:pt>
    <dgm:pt modelId="{A18F8C20-9A13-44DB-9E45-C2DE49ACE5D9}" type="parTrans" cxnId="{A319CB69-6926-431D-A805-EACBFA83FA66}">
      <dgm:prSet/>
      <dgm:spPr/>
      <dgm:t>
        <a:bodyPr/>
        <a:lstStyle/>
        <a:p>
          <a:endParaRPr lang="en-US"/>
        </a:p>
      </dgm:t>
    </dgm:pt>
    <dgm:pt modelId="{EBFDEA83-93E5-4D72-A672-078838B258F5}" type="sibTrans" cxnId="{A319CB69-6926-431D-A805-EACBFA83FA66}">
      <dgm:prSet/>
      <dgm:spPr/>
      <dgm:t>
        <a:bodyPr/>
        <a:lstStyle/>
        <a:p>
          <a:endParaRPr lang="en-US"/>
        </a:p>
      </dgm:t>
    </dgm:pt>
    <dgm:pt modelId="{A9FB790A-3E33-4887-962E-7206A01AD84F}">
      <dgm:prSet phldrT="[Text]" custT="1"/>
      <dgm:spPr/>
      <dgm:t>
        <a:bodyPr/>
        <a:lstStyle/>
        <a:p>
          <a:r>
            <a:rPr lang="en-US" sz="1200" b="0" i="0" u="none" dirty="0"/>
            <a:t>To display Presenter view, in Slide Show view, on the control bar at the bottom left select the three dots, and then Show Presenter View. </a:t>
          </a:r>
          <a:endParaRPr lang="en-US" sz="1200" dirty="0"/>
        </a:p>
      </dgm:t>
    </dgm:pt>
    <dgm:pt modelId="{2E34BE83-4A83-4B5F-8976-D4AC57FE5007}" type="parTrans" cxnId="{607143D0-C26B-448B-8E8C-A8A46198F0C6}">
      <dgm:prSet/>
      <dgm:spPr/>
      <dgm:t>
        <a:bodyPr/>
        <a:lstStyle/>
        <a:p>
          <a:endParaRPr lang="en-US"/>
        </a:p>
      </dgm:t>
    </dgm:pt>
    <dgm:pt modelId="{A18338C2-0675-4B1C-898F-3D939F41C34C}" type="sibTrans" cxnId="{607143D0-C26B-448B-8E8C-A8A46198F0C6}">
      <dgm:prSet/>
      <dgm:spPr/>
      <dgm:t>
        <a:bodyPr/>
        <a:lstStyle/>
        <a:p>
          <a:endParaRPr lang="en-US"/>
        </a:p>
      </dgm:t>
    </dgm:pt>
    <dgm:pt modelId="{8A93A940-284B-49B0-9D89-5FA2B3B3C7E5}">
      <dgm:prSet phldrT="[Text]" phldr="0" custT="1"/>
      <dgm:spPr/>
      <dgm:t>
        <a:bodyPr/>
        <a:lstStyle/>
        <a:p>
          <a:pPr>
            <a:defRPr b="1"/>
          </a:pPr>
          <a:r>
            <a:rPr lang="en-US" sz="1800" b="0" dirty="0"/>
            <a:t>Title</a:t>
          </a:r>
        </a:p>
      </dgm:t>
    </dgm:pt>
    <dgm:pt modelId="{CD96219D-3688-4138-ACC9-901ED9FEACCC}" type="parTrans" cxnId="{982D7B44-1518-4DD0-82D4-8A3901DD95E9}">
      <dgm:prSet/>
      <dgm:spPr/>
      <dgm:t>
        <a:bodyPr/>
        <a:lstStyle/>
        <a:p>
          <a:endParaRPr lang="en-US"/>
        </a:p>
      </dgm:t>
    </dgm:pt>
    <dgm:pt modelId="{E0447E4A-3C15-4884-AEBE-804149EBD331}" type="sibTrans" cxnId="{982D7B44-1518-4DD0-82D4-8A3901DD95E9}">
      <dgm:prSet/>
      <dgm:spPr/>
      <dgm:t>
        <a:bodyPr/>
        <a:lstStyle/>
        <a:p>
          <a:endParaRPr lang="en-US"/>
        </a:p>
      </dgm:t>
    </dgm:pt>
    <dgm:pt modelId="{6BA5F3BE-D53A-42E0-A7FE-674B99BD07E6}">
      <dgm:prSet phldrT="[Text]" custT="1"/>
      <dgm:spPr/>
      <dgm:t>
        <a:bodyPr/>
        <a:lstStyle/>
        <a:p>
          <a:r>
            <a:rPr lang="en-US" sz="1200" b="0" i="0" u="none" dirty="0"/>
            <a:t>During your presentation, the speaker notes are visible on your monitor, but aren't visible to the audience. </a:t>
          </a:r>
          <a:endParaRPr lang="en-US" sz="1200" dirty="0"/>
        </a:p>
      </dgm:t>
    </dgm:pt>
    <dgm:pt modelId="{9484BBA1-86EE-4AA2-B94A-A26EED0EFB1E}" type="parTrans" cxnId="{6AEB3B94-8522-4F42-A6BC-BC55C5AED92F}">
      <dgm:prSet/>
      <dgm:spPr/>
      <dgm:t>
        <a:bodyPr/>
        <a:lstStyle/>
        <a:p>
          <a:endParaRPr lang="en-US"/>
        </a:p>
      </dgm:t>
    </dgm:pt>
    <dgm:pt modelId="{48C67DB7-8AA6-454C-83AE-A16B3B9F45FF}" type="sibTrans" cxnId="{6AEB3B94-8522-4F42-A6BC-BC55C5AED92F}">
      <dgm:prSet/>
      <dgm:spPr/>
      <dgm:t>
        <a:bodyPr/>
        <a:lstStyle/>
        <a:p>
          <a:endParaRPr lang="en-US"/>
        </a:p>
      </dgm:t>
    </dgm:pt>
    <dgm:pt modelId="{B7EAF83C-E1E2-4060-A15C-5B683F5ABDB6}">
      <dgm:prSet phldrT="[Text]" custT="1"/>
      <dgm:spPr/>
      <dgm:t>
        <a:bodyPr/>
        <a:lstStyle/>
        <a:p>
          <a:pPr>
            <a:defRPr b="1"/>
          </a:pPr>
          <a:r>
            <a:rPr lang="en-US" sz="1800" b="0" dirty="0"/>
            <a:t>Title</a:t>
          </a:r>
        </a:p>
      </dgm:t>
    </dgm:pt>
    <dgm:pt modelId="{0F3BE3E5-5F26-4F55-8287-A3DAF6BD4A08}" type="parTrans" cxnId="{063B7E65-C8C7-4BC7-B7D8-3E116985E120}">
      <dgm:prSet/>
      <dgm:spPr/>
      <dgm:t>
        <a:bodyPr/>
        <a:lstStyle/>
        <a:p>
          <a:endParaRPr lang="en-US"/>
        </a:p>
      </dgm:t>
    </dgm:pt>
    <dgm:pt modelId="{416A6271-B608-4CBB-91A0-4462E64B7A8D}" type="sibTrans" cxnId="{063B7E65-C8C7-4BC7-B7D8-3E116985E120}">
      <dgm:prSet/>
      <dgm:spPr/>
      <dgm:t>
        <a:bodyPr/>
        <a:lstStyle/>
        <a:p>
          <a:endParaRPr lang="en-US"/>
        </a:p>
      </dgm:t>
    </dgm:pt>
    <dgm:pt modelId="{BF5CD713-2E7F-4FA2-A365-0158844247C1}">
      <dgm:prSet phldrT="[Text]" custT="1"/>
      <dgm:spPr/>
      <dgm:t>
        <a:bodyPr/>
        <a:lstStyle/>
        <a:p>
          <a:pPr>
            <a:defRPr b="1"/>
          </a:pPr>
          <a:r>
            <a:rPr lang="en-US" sz="1800" b="0" dirty="0"/>
            <a:t>Title</a:t>
          </a:r>
        </a:p>
      </dgm:t>
    </dgm:pt>
    <dgm:pt modelId="{4B1EFBBB-DB3F-4353-84A5-217D60B77662}" type="parTrans" cxnId="{0938E3E3-4DD8-4069-97E7-7CBBEBFE5A13}">
      <dgm:prSet/>
      <dgm:spPr/>
      <dgm:t>
        <a:bodyPr/>
        <a:lstStyle/>
        <a:p>
          <a:endParaRPr lang="en-US"/>
        </a:p>
      </dgm:t>
    </dgm:pt>
    <dgm:pt modelId="{1E7CF33D-04A9-4522-B84F-6C2C1CF2D6AD}" type="sibTrans" cxnId="{0938E3E3-4DD8-4069-97E7-7CBBEBFE5A13}">
      <dgm:prSet/>
      <dgm:spPr/>
      <dgm:t>
        <a:bodyPr/>
        <a:lstStyle/>
        <a:p>
          <a:endParaRPr lang="en-US"/>
        </a:p>
      </dgm:t>
    </dgm:pt>
    <dgm:pt modelId="{0F28F38F-17E7-44A8-973E-FC94684377B5}">
      <dgm:prSet phldrT="[Text]" custT="1"/>
      <dgm:spPr/>
      <dgm:t>
        <a:bodyPr/>
        <a:lstStyle/>
        <a:p>
          <a:r>
            <a:rPr lang="en-US" sz="1200" b="0" i="0" u="none" dirty="0"/>
            <a:t>The Notes pane is a box that appears below each slide. Tap it to add notes. </a:t>
          </a:r>
          <a:endParaRPr lang="en-US" sz="1200" dirty="0"/>
        </a:p>
      </dgm:t>
    </dgm:pt>
    <dgm:pt modelId="{72535623-2685-4634-9155-926D36DD275F}" type="parTrans" cxnId="{9E1E0922-367E-4D59-B87A-D6127405DD9B}">
      <dgm:prSet/>
      <dgm:spPr/>
      <dgm:t>
        <a:bodyPr/>
        <a:lstStyle/>
        <a:p>
          <a:endParaRPr lang="en-US"/>
        </a:p>
      </dgm:t>
    </dgm:pt>
    <dgm:pt modelId="{8BE4C846-C26B-4FA4-83A2-4C9007AFA3E9}" type="sibTrans" cxnId="{9E1E0922-367E-4D59-B87A-D6127405DD9B}">
      <dgm:prSet/>
      <dgm:spPr/>
      <dgm:t>
        <a:bodyPr/>
        <a:lstStyle/>
        <a:p>
          <a:endParaRPr lang="en-US"/>
        </a:p>
      </dgm:t>
    </dgm:pt>
    <dgm:pt modelId="{71E65531-AFB8-400F-8A0E-3D2D8EB02527}">
      <dgm:prSet phldrT="[Text]" custT="1"/>
      <dgm:spPr/>
      <dgm:t>
        <a:bodyPr/>
        <a:lstStyle/>
        <a:p>
          <a:r>
            <a:rPr lang="en-US" sz="1200" b="0" i="0" u="none" dirty="0"/>
            <a:t>If you don’t see the Notes pane or it is completely minimized, click Notes on the task bar across the bottom of the PowerPoint window. </a:t>
          </a:r>
          <a:endParaRPr lang="en-US" sz="1200" dirty="0"/>
        </a:p>
      </dgm:t>
    </dgm:pt>
    <dgm:pt modelId="{CDBCD6FE-99D6-4D1C-ACCC-ACD1054C98A6}" type="parTrans" cxnId="{806EAB44-63AA-464E-AE88-604149F91859}">
      <dgm:prSet/>
      <dgm:spPr/>
      <dgm:t>
        <a:bodyPr/>
        <a:lstStyle/>
        <a:p>
          <a:endParaRPr lang="en-US"/>
        </a:p>
      </dgm:t>
    </dgm:pt>
    <dgm:pt modelId="{C5802CBE-AD20-4AAE-8010-3C10BC564C65}" type="sibTrans" cxnId="{806EAB44-63AA-464E-AE88-604149F91859}">
      <dgm:prSet/>
      <dgm:spPr/>
      <dgm:t>
        <a:bodyPr/>
        <a:lstStyle/>
        <a:p>
          <a:endParaRPr lang="en-US"/>
        </a:p>
      </dgm:t>
    </dgm:pt>
    <dgm:pt modelId="{687CC7BD-79EF-4A0F-BDD3-809BFA49E6BE}" type="pres">
      <dgm:prSet presAssocID="{FF3CD410-5E2E-4080-A893-907D31D22CB3}" presName="root" presStyleCnt="0">
        <dgm:presLayoutVars>
          <dgm:chMax/>
          <dgm:chPref/>
          <dgm:animLvl val="lvl"/>
        </dgm:presLayoutVars>
      </dgm:prSet>
      <dgm:spPr/>
    </dgm:pt>
    <dgm:pt modelId="{6168B371-2815-4661-9209-F8A29814ADCC}" type="pres">
      <dgm:prSet presAssocID="{FF3CD410-5E2E-4080-A893-907D31D22CB3}" presName="divider" presStyleLbl="fgAcc1" presStyleIdx="0" presStyleCnt="1"/>
      <dgm:spPr/>
    </dgm:pt>
    <dgm:pt modelId="{4C5F54B5-504F-4069-AF1D-9A370FBD268C}" type="pres">
      <dgm:prSet presAssocID="{FF3CD410-5E2E-4080-A893-907D31D22CB3}" presName="nodes" presStyleCnt="0">
        <dgm:presLayoutVars>
          <dgm:chMax/>
          <dgm:chPref/>
          <dgm:animLvl val="lvl"/>
        </dgm:presLayoutVars>
      </dgm:prSet>
      <dgm:spPr/>
    </dgm:pt>
    <dgm:pt modelId="{34539F78-7536-446A-B749-4315D26F2C4E}" type="pres">
      <dgm:prSet presAssocID="{D423FB80-F2BD-4DDE-80B1-76F84FE09A02}" presName="composite" presStyleCnt="0"/>
      <dgm:spPr/>
    </dgm:pt>
    <dgm:pt modelId="{64E37A6A-8F95-4F28-92FC-1FE8089D7DAF}" type="pres">
      <dgm:prSet presAssocID="{D423FB80-F2BD-4DDE-80B1-76F84FE09A02}" presName="L1TextContainer" presStyleLbl="alignNode1" presStyleIdx="0" presStyleCnt="5">
        <dgm:presLayoutVars>
          <dgm:chMax val="1"/>
          <dgm:chPref val="1"/>
          <dgm:bulletEnabled val="1"/>
        </dgm:presLayoutVars>
      </dgm:prSet>
      <dgm:spPr/>
    </dgm:pt>
    <dgm:pt modelId="{301B11E7-9AB9-40DA-A950-87C47281308D}" type="pres">
      <dgm:prSet presAssocID="{D423FB80-F2BD-4DDE-80B1-76F84FE09A02}" presName="L2TextContainerWrapper" presStyleCnt="0">
        <dgm:presLayoutVars>
          <dgm:bulletEnabled val="1"/>
        </dgm:presLayoutVars>
      </dgm:prSet>
      <dgm:spPr/>
    </dgm:pt>
    <dgm:pt modelId="{255B3FC7-BD87-4810-87ED-7952D0F23157}" type="pres">
      <dgm:prSet presAssocID="{D423FB80-F2BD-4DDE-80B1-76F84FE09A02}" presName="L2TextContainer" presStyleLbl="bgAccFollowNode1" presStyleIdx="0" presStyleCnt="5"/>
      <dgm:spPr/>
    </dgm:pt>
    <dgm:pt modelId="{4B545162-9690-412E-B970-54DA905B44AF}" type="pres">
      <dgm:prSet presAssocID="{D423FB80-F2BD-4DDE-80B1-76F84FE09A02}" presName="FlexibleEmptyPlaceHolder" presStyleCnt="0"/>
      <dgm:spPr/>
    </dgm:pt>
    <dgm:pt modelId="{DF478A7F-4668-4E0A-86F7-C1205CF5AA73}" type="pres">
      <dgm:prSet presAssocID="{D423FB80-F2BD-4DDE-80B1-76F84FE09A02}" presName="ConnectLine" presStyleLbl="sibTrans1D1" presStyleIdx="0" presStyleCnt="5"/>
      <dgm:spPr/>
    </dgm:pt>
    <dgm:pt modelId="{6D7F9BE3-3008-4E5E-96F3-C71D72649902}" type="pres">
      <dgm:prSet presAssocID="{D423FB80-F2BD-4DDE-80B1-76F84FE09A02}" presName="ConnectorPoint" presStyleLbl="node1" presStyleIdx="0" presStyleCnt="5"/>
      <dgm:spPr>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2633C3C-6589-41FB-998C-85A7548107A4}" type="pres">
      <dgm:prSet presAssocID="{D423FB80-F2BD-4DDE-80B1-76F84FE09A02}" presName="EmptyPlaceHolder" presStyleCnt="0"/>
      <dgm:spPr/>
    </dgm:pt>
    <dgm:pt modelId="{41467129-B2CC-4E38-A5B2-56D30FA28409}" type="pres">
      <dgm:prSet presAssocID="{EBE862E1-9761-4AA7-AA00-BD79FA3B27DD}" presName="spaceBetweenRectangles" presStyleCnt="0"/>
      <dgm:spPr/>
    </dgm:pt>
    <dgm:pt modelId="{6AA3FB3F-E213-4147-93D1-22B952CDFE17}" type="pres">
      <dgm:prSet presAssocID="{2DC4903D-31E8-4ED6-875F-63877788B702}" presName="composite" presStyleCnt="0"/>
      <dgm:spPr/>
    </dgm:pt>
    <dgm:pt modelId="{270971D8-F05B-4392-88C0-D9921BB5F6B0}" type="pres">
      <dgm:prSet presAssocID="{2DC4903D-31E8-4ED6-875F-63877788B702}" presName="L1TextContainer" presStyleLbl="alignNode1" presStyleIdx="1" presStyleCnt="5">
        <dgm:presLayoutVars>
          <dgm:chMax val="1"/>
          <dgm:chPref val="1"/>
          <dgm:bulletEnabled val="1"/>
        </dgm:presLayoutVars>
      </dgm:prSet>
      <dgm:spPr/>
    </dgm:pt>
    <dgm:pt modelId="{68B34C20-0EE9-4A51-9634-702BEA794899}" type="pres">
      <dgm:prSet presAssocID="{2DC4903D-31E8-4ED6-875F-63877788B702}" presName="L2TextContainerWrapper" presStyleCnt="0">
        <dgm:presLayoutVars>
          <dgm:bulletEnabled val="1"/>
        </dgm:presLayoutVars>
      </dgm:prSet>
      <dgm:spPr/>
    </dgm:pt>
    <dgm:pt modelId="{1D60394B-1800-4790-9694-08B1C1D1B34D}" type="pres">
      <dgm:prSet presAssocID="{2DC4903D-31E8-4ED6-875F-63877788B702}" presName="L2TextContainer" presStyleLbl="bgAccFollowNode1" presStyleIdx="1" presStyleCnt="5"/>
      <dgm:spPr/>
    </dgm:pt>
    <dgm:pt modelId="{F7828579-24D8-4EC2-A1D6-344D5AD522E4}" type="pres">
      <dgm:prSet presAssocID="{2DC4903D-31E8-4ED6-875F-63877788B702}" presName="FlexibleEmptyPlaceHolder" presStyleCnt="0"/>
      <dgm:spPr/>
    </dgm:pt>
    <dgm:pt modelId="{59F1EF41-14EA-48EE-A559-118169DBDB24}" type="pres">
      <dgm:prSet presAssocID="{2DC4903D-31E8-4ED6-875F-63877788B702}" presName="ConnectLine" presStyleLbl="sibTrans1D1" presStyleIdx="1" presStyleCnt="5"/>
      <dgm:spPr/>
    </dgm:pt>
    <dgm:pt modelId="{8E0947F0-E28B-4B2E-B1D6-BFEED1AF012B}" type="pres">
      <dgm:prSet presAssocID="{2DC4903D-31E8-4ED6-875F-63877788B702}" presName="ConnectorPoint" presStyleLbl="node1" presStyleIdx="1" presStyleCnt="5"/>
      <dgm:spPr>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gm:spPr>
    </dgm:pt>
    <dgm:pt modelId="{6BA99215-8D0D-4B24-ACDB-B8619064A20A}" type="pres">
      <dgm:prSet presAssocID="{2DC4903D-31E8-4ED6-875F-63877788B702}" presName="EmptyPlaceHolder" presStyleCnt="0"/>
      <dgm:spPr/>
    </dgm:pt>
    <dgm:pt modelId="{9B2B8A77-95BF-4B3D-B7A2-74A64BEAD033}" type="pres">
      <dgm:prSet presAssocID="{EBFDEA83-93E5-4D72-A672-078838B258F5}" presName="spaceBetweenRectangles" presStyleCnt="0"/>
      <dgm:spPr/>
    </dgm:pt>
    <dgm:pt modelId="{CB500B18-4CCC-44D0-A7EE-E63EC340604C}" type="pres">
      <dgm:prSet presAssocID="{8A93A940-284B-49B0-9D89-5FA2B3B3C7E5}" presName="composite" presStyleCnt="0"/>
      <dgm:spPr/>
    </dgm:pt>
    <dgm:pt modelId="{A7F04B95-81DC-4C70-990B-FEE82F4C63E7}" type="pres">
      <dgm:prSet presAssocID="{8A93A940-284B-49B0-9D89-5FA2B3B3C7E5}" presName="L1TextContainer" presStyleLbl="alignNode1" presStyleIdx="2" presStyleCnt="5">
        <dgm:presLayoutVars>
          <dgm:chMax val="1"/>
          <dgm:chPref val="1"/>
          <dgm:bulletEnabled val="1"/>
        </dgm:presLayoutVars>
      </dgm:prSet>
      <dgm:spPr/>
    </dgm:pt>
    <dgm:pt modelId="{16384FAB-C600-47F1-91A6-2EF972F345F9}" type="pres">
      <dgm:prSet presAssocID="{8A93A940-284B-49B0-9D89-5FA2B3B3C7E5}" presName="L2TextContainerWrapper" presStyleCnt="0">
        <dgm:presLayoutVars>
          <dgm:bulletEnabled val="1"/>
        </dgm:presLayoutVars>
      </dgm:prSet>
      <dgm:spPr/>
    </dgm:pt>
    <dgm:pt modelId="{725F2AEF-0925-4411-A89A-5976D96BC3B1}" type="pres">
      <dgm:prSet presAssocID="{8A93A940-284B-49B0-9D89-5FA2B3B3C7E5}" presName="L2TextContainer" presStyleLbl="bgAccFollowNode1" presStyleIdx="2" presStyleCnt="5"/>
      <dgm:spPr/>
    </dgm:pt>
    <dgm:pt modelId="{F1CEE27F-E297-4972-B373-BDB021CAF74B}" type="pres">
      <dgm:prSet presAssocID="{8A93A940-284B-49B0-9D89-5FA2B3B3C7E5}" presName="FlexibleEmptyPlaceHolder" presStyleCnt="0"/>
      <dgm:spPr/>
    </dgm:pt>
    <dgm:pt modelId="{3F1F843F-8CAA-4ECF-B5A2-211D6C43D3C6}" type="pres">
      <dgm:prSet presAssocID="{8A93A940-284B-49B0-9D89-5FA2B3B3C7E5}" presName="ConnectLine" presStyleLbl="sibTrans1D1" presStyleIdx="2" presStyleCnt="5"/>
      <dgm:spPr/>
    </dgm:pt>
    <dgm:pt modelId="{53B98CC0-1029-46A6-8053-0933F88F7705}" type="pres">
      <dgm:prSet presAssocID="{8A93A940-284B-49B0-9D89-5FA2B3B3C7E5}" presName="ConnectorPoint" presStyleLbl="node1" presStyleIdx="2" presStyleCnt="5"/>
      <dgm:spPr>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gm:spPr>
    </dgm:pt>
    <dgm:pt modelId="{ED7FD386-E91E-4500-9B1B-A5B2EA2DCD9E}" type="pres">
      <dgm:prSet presAssocID="{8A93A940-284B-49B0-9D89-5FA2B3B3C7E5}" presName="EmptyPlaceHolder" presStyleCnt="0"/>
      <dgm:spPr/>
    </dgm:pt>
    <dgm:pt modelId="{17505DA6-AA50-4A6F-BF65-AEC0626F21E7}" type="pres">
      <dgm:prSet presAssocID="{E0447E4A-3C15-4884-AEBE-804149EBD331}" presName="spaceBetweenRectangles" presStyleCnt="0"/>
      <dgm:spPr/>
    </dgm:pt>
    <dgm:pt modelId="{32AAFE31-6289-403A-9D13-818F4101EB70}" type="pres">
      <dgm:prSet presAssocID="{B7EAF83C-E1E2-4060-A15C-5B683F5ABDB6}" presName="composite" presStyleCnt="0"/>
      <dgm:spPr/>
    </dgm:pt>
    <dgm:pt modelId="{0CFAF01A-0163-4C33-9878-6F2FFD282979}" type="pres">
      <dgm:prSet presAssocID="{B7EAF83C-E1E2-4060-A15C-5B683F5ABDB6}" presName="L1TextContainer" presStyleLbl="alignNode1" presStyleIdx="3" presStyleCnt="5">
        <dgm:presLayoutVars>
          <dgm:chMax val="1"/>
          <dgm:chPref val="1"/>
          <dgm:bulletEnabled val="1"/>
        </dgm:presLayoutVars>
      </dgm:prSet>
      <dgm:spPr/>
    </dgm:pt>
    <dgm:pt modelId="{2130F610-3DBC-4B00-8F6C-B9F95B3288F3}" type="pres">
      <dgm:prSet presAssocID="{B7EAF83C-E1E2-4060-A15C-5B683F5ABDB6}" presName="L2TextContainerWrapper" presStyleCnt="0">
        <dgm:presLayoutVars>
          <dgm:bulletEnabled val="1"/>
        </dgm:presLayoutVars>
      </dgm:prSet>
      <dgm:spPr/>
    </dgm:pt>
    <dgm:pt modelId="{F7B633A7-D926-4CBC-87D6-CC10E20E0F4C}" type="pres">
      <dgm:prSet presAssocID="{B7EAF83C-E1E2-4060-A15C-5B683F5ABDB6}" presName="L2TextContainer" presStyleLbl="bgAccFollowNode1" presStyleIdx="3" presStyleCnt="5"/>
      <dgm:spPr/>
    </dgm:pt>
    <dgm:pt modelId="{37315AFB-AE24-4940-9EE4-4FD158C8879E}" type="pres">
      <dgm:prSet presAssocID="{B7EAF83C-E1E2-4060-A15C-5B683F5ABDB6}" presName="FlexibleEmptyPlaceHolder" presStyleCnt="0"/>
      <dgm:spPr/>
    </dgm:pt>
    <dgm:pt modelId="{232CE934-E2E5-4676-AC76-E4B011E79514}" type="pres">
      <dgm:prSet presAssocID="{B7EAF83C-E1E2-4060-A15C-5B683F5ABDB6}" presName="ConnectLine" presStyleLbl="sibTrans1D1" presStyleIdx="3" presStyleCnt="5"/>
      <dgm:spPr/>
    </dgm:pt>
    <dgm:pt modelId="{E81393AC-A038-4AFA-9F23-B7759047F7CF}" type="pres">
      <dgm:prSet presAssocID="{B7EAF83C-E1E2-4060-A15C-5B683F5ABDB6}" presName="ConnectorPoint" presStyleLbl="node1" presStyleIdx="3" presStyleCnt="5"/>
      <dgm:spPr>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gm:spPr>
    </dgm:pt>
    <dgm:pt modelId="{E46F4132-D2E1-4357-B1EA-A4E065894E0E}" type="pres">
      <dgm:prSet presAssocID="{B7EAF83C-E1E2-4060-A15C-5B683F5ABDB6}" presName="EmptyPlaceHolder" presStyleCnt="0"/>
      <dgm:spPr/>
    </dgm:pt>
    <dgm:pt modelId="{6ECDF989-E3A2-4C0F-829C-476EE79637D3}" type="pres">
      <dgm:prSet presAssocID="{416A6271-B608-4CBB-91A0-4462E64B7A8D}" presName="spaceBetweenRectangles" presStyleCnt="0"/>
      <dgm:spPr/>
    </dgm:pt>
    <dgm:pt modelId="{9AD9F8DF-24E6-42E6-BBD7-CAE934B7049B}" type="pres">
      <dgm:prSet presAssocID="{BF5CD713-2E7F-4FA2-A365-0158844247C1}" presName="composite" presStyleCnt="0"/>
      <dgm:spPr/>
    </dgm:pt>
    <dgm:pt modelId="{FF85B7F5-A04A-4DA0-962A-28F0B197085A}" type="pres">
      <dgm:prSet presAssocID="{BF5CD713-2E7F-4FA2-A365-0158844247C1}" presName="L1TextContainer" presStyleLbl="alignNode1" presStyleIdx="4" presStyleCnt="5">
        <dgm:presLayoutVars>
          <dgm:chMax val="1"/>
          <dgm:chPref val="1"/>
          <dgm:bulletEnabled val="1"/>
        </dgm:presLayoutVars>
      </dgm:prSet>
      <dgm:spPr/>
    </dgm:pt>
    <dgm:pt modelId="{FB84B4D0-12DA-4067-A812-4C1E5BFB9CAA}" type="pres">
      <dgm:prSet presAssocID="{BF5CD713-2E7F-4FA2-A365-0158844247C1}" presName="L2TextContainerWrapper" presStyleCnt="0">
        <dgm:presLayoutVars>
          <dgm:bulletEnabled val="1"/>
        </dgm:presLayoutVars>
      </dgm:prSet>
      <dgm:spPr/>
    </dgm:pt>
    <dgm:pt modelId="{DB2625BA-E96D-4321-A7F2-AE977040F570}" type="pres">
      <dgm:prSet presAssocID="{BF5CD713-2E7F-4FA2-A365-0158844247C1}" presName="L2TextContainer" presStyleLbl="bgAccFollowNode1" presStyleIdx="4" presStyleCnt="5"/>
      <dgm:spPr/>
    </dgm:pt>
    <dgm:pt modelId="{F9E160B8-8143-44D1-A838-77C2420AE054}" type="pres">
      <dgm:prSet presAssocID="{BF5CD713-2E7F-4FA2-A365-0158844247C1}" presName="FlexibleEmptyPlaceHolder" presStyleCnt="0"/>
      <dgm:spPr/>
    </dgm:pt>
    <dgm:pt modelId="{588DF415-EA5F-44AE-9839-E1C3A488E162}" type="pres">
      <dgm:prSet presAssocID="{BF5CD713-2E7F-4FA2-A365-0158844247C1}" presName="ConnectLine" presStyleLbl="sibTrans1D1" presStyleIdx="4" presStyleCnt="5"/>
      <dgm:spPr/>
    </dgm:pt>
    <dgm:pt modelId="{EE901CC3-E71A-4136-9165-6726A2651E59}" type="pres">
      <dgm:prSet presAssocID="{BF5CD713-2E7F-4FA2-A365-0158844247C1}" presName="ConnectorPoint" presStyleLbl="node1" presStyleIdx="4" presStyleCnt="5"/>
      <dgm:spPr>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gm:spPr>
    </dgm:pt>
    <dgm:pt modelId="{E5468A64-0AF7-4360-8F7B-83F41DD84DC6}" type="pres">
      <dgm:prSet presAssocID="{BF5CD713-2E7F-4FA2-A365-0158844247C1}" presName="EmptyPlaceHolder" presStyleCnt="0"/>
      <dgm:spPr/>
    </dgm:pt>
  </dgm:ptLst>
  <dgm:cxnLst>
    <dgm:cxn modelId="{974EAE14-CA0D-495D-A748-96491A71C806}" type="presOf" srcId="{71E65531-AFB8-400F-8A0E-3D2D8EB02527}" destId="{DB2625BA-E96D-4321-A7F2-AE977040F570}" srcOrd="0" destOrd="0" presId="urn:microsoft.com/office/officeart/2017/3/layout/HorizontalLabelsTimeline"/>
    <dgm:cxn modelId="{33F4111F-C40C-4045-B49C-28F94DC54BA4}" type="presOf" srcId="{BF5CD713-2E7F-4FA2-A365-0158844247C1}" destId="{FF85B7F5-A04A-4DA0-962A-28F0B197085A}" srcOrd="0" destOrd="0" presId="urn:microsoft.com/office/officeart/2017/3/layout/HorizontalLabelsTimeline"/>
    <dgm:cxn modelId="{9E1E0922-367E-4D59-B87A-D6127405DD9B}" srcId="{B7EAF83C-E1E2-4060-A15C-5B683F5ABDB6}" destId="{0F28F38F-17E7-44A8-973E-FC94684377B5}" srcOrd="0" destOrd="0" parTransId="{72535623-2685-4634-9155-926D36DD275F}" sibTransId="{8BE4C846-C26B-4FA4-83A2-4C9007AFA3E9}"/>
    <dgm:cxn modelId="{4F0EAB3D-D6DC-4270-A428-F626A2666D2A}" type="presOf" srcId="{8A93A940-284B-49B0-9D89-5FA2B3B3C7E5}" destId="{A7F04B95-81DC-4C70-990B-FEE82F4C63E7}" srcOrd="0" destOrd="0" presId="urn:microsoft.com/office/officeart/2017/3/layout/HorizontalLabelsTimeline"/>
    <dgm:cxn modelId="{982D7B44-1518-4DD0-82D4-8A3901DD95E9}" srcId="{FF3CD410-5E2E-4080-A893-907D31D22CB3}" destId="{8A93A940-284B-49B0-9D89-5FA2B3B3C7E5}" srcOrd="2" destOrd="0" parTransId="{CD96219D-3688-4138-ACC9-901ED9FEACCC}" sibTransId="{E0447E4A-3C15-4884-AEBE-804149EBD331}"/>
    <dgm:cxn modelId="{806EAB44-63AA-464E-AE88-604149F91859}" srcId="{BF5CD713-2E7F-4FA2-A365-0158844247C1}" destId="{71E65531-AFB8-400F-8A0E-3D2D8EB02527}" srcOrd="0" destOrd="0" parTransId="{CDBCD6FE-99D6-4D1C-ACCC-ACD1054C98A6}" sibTransId="{C5802CBE-AD20-4AAE-8010-3C10BC564C65}"/>
    <dgm:cxn modelId="{063B7E65-C8C7-4BC7-B7D8-3E116985E120}" srcId="{FF3CD410-5E2E-4080-A893-907D31D22CB3}" destId="{B7EAF83C-E1E2-4060-A15C-5B683F5ABDB6}" srcOrd="3" destOrd="0" parTransId="{0F3BE3E5-5F26-4F55-8287-A3DAF6BD4A08}" sibTransId="{416A6271-B608-4CBB-91A0-4462E64B7A8D}"/>
    <dgm:cxn modelId="{A319CB69-6926-431D-A805-EACBFA83FA66}" srcId="{FF3CD410-5E2E-4080-A893-907D31D22CB3}" destId="{2DC4903D-31E8-4ED6-875F-63877788B702}" srcOrd="1" destOrd="0" parTransId="{A18F8C20-9A13-44DB-9E45-C2DE49ACE5D9}" sibTransId="{EBFDEA83-93E5-4D72-A672-078838B258F5}"/>
    <dgm:cxn modelId="{935F274E-0D61-4EDD-92A7-9CA37702DC15}" type="presOf" srcId="{2DC4903D-31E8-4ED6-875F-63877788B702}" destId="{270971D8-F05B-4392-88C0-D9921BB5F6B0}" srcOrd="0" destOrd="0" presId="urn:microsoft.com/office/officeart/2017/3/layout/HorizontalLabelsTimeline"/>
    <dgm:cxn modelId="{24FE186F-F804-46F5-9C2D-96C1655A06BB}" type="presOf" srcId="{FF3CD410-5E2E-4080-A893-907D31D22CB3}" destId="{687CC7BD-79EF-4A0F-BDD3-809BFA49E6BE}" srcOrd="0" destOrd="0" presId="urn:microsoft.com/office/officeart/2017/3/layout/HorizontalLabelsTimeline"/>
    <dgm:cxn modelId="{BA2DD993-022F-4520-8145-F97D2ECD09C4}" type="presOf" srcId="{0F28F38F-17E7-44A8-973E-FC94684377B5}" destId="{F7B633A7-D926-4CBC-87D6-CC10E20E0F4C}" srcOrd="0" destOrd="0" presId="urn:microsoft.com/office/officeart/2017/3/layout/HorizontalLabelsTimeline"/>
    <dgm:cxn modelId="{6AEB3B94-8522-4F42-A6BC-BC55C5AED92F}" srcId="{8A93A940-284B-49B0-9D89-5FA2B3B3C7E5}" destId="{6BA5F3BE-D53A-42E0-A7FE-674B99BD07E6}" srcOrd="0" destOrd="0" parTransId="{9484BBA1-86EE-4AA2-B94A-A26EED0EFB1E}" sibTransId="{48C67DB7-8AA6-454C-83AE-A16B3B9F45FF}"/>
    <dgm:cxn modelId="{68D35F9D-DABF-4E5A-94D4-F988D8E84907}" srcId="{D423FB80-F2BD-4DDE-80B1-76F84FE09A02}" destId="{245E128E-7700-4C91-9411-CDD1DCA94D67}" srcOrd="0" destOrd="0" parTransId="{B4D95EBA-0423-4AFA-B379-E030341B1F23}" sibTransId="{4963BA97-D4C5-477B-9B0D-68DB38F61579}"/>
    <dgm:cxn modelId="{F235FFA2-7CA0-45AA-B8F8-6565B3CBFFC6}" type="presOf" srcId="{6BA5F3BE-D53A-42E0-A7FE-674B99BD07E6}" destId="{725F2AEF-0925-4411-A89A-5976D96BC3B1}" srcOrd="0" destOrd="0" presId="urn:microsoft.com/office/officeart/2017/3/layout/HorizontalLabelsTimeline"/>
    <dgm:cxn modelId="{5BF3B7B1-A779-4E2D-8625-77DE0CA38FEE}" srcId="{FF3CD410-5E2E-4080-A893-907D31D22CB3}" destId="{D423FB80-F2BD-4DDE-80B1-76F84FE09A02}" srcOrd="0" destOrd="0" parTransId="{9B1CA3FF-D252-4AF5-8F50-CFC93ACA9175}" sibTransId="{EBE862E1-9761-4AA7-AA00-BD79FA3B27DD}"/>
    <dgm:cxn modelId="{F68895C0-3F1F-4678-B72B-DB82A8D7873D}" type="presOf" srcId="{245E128E-7700-4C91-9411-CDD1DCA94D67}" destId="{255B3FC7-BD87-4810-87ED-7952D0F23157}" srcOrd="0" destOrd="0" presId="urn:microsoft.com/office/officeart/2017/3/layout/HorizontalLabelsTimeline"/>
    <dgm:cxn modelId="{607143D0-C26B-448B-8E8C-A8A46198F0C6}" srcId="{2DC4903D-31E8-4ED6-875F-63877788B702}" destId="{A9FB790A-3E33-4887-962E-7206A01AD84F}" srcOrd="0" destOrd="0" parTransId="{2E34BE83-4A83-4B5F-8976-D4AC57FE5007}" sibTransId="{A18338C2-0675-4B1C-898F-3D939F41C34C}"/>
    <dgm:cxn modelId="{D8EE7EDC-69A4-4366-86B5-27AB86A77422}" type="presOf" srcId="{B7EAF83C-E1E2-4060-A15C-5B683F5ABDB6}" destId="{0CFAF01A-0163-4C33-9878-6F2FFD282979}" srcOrd="0" destOrd="0" presId="urn:microsoft.com/office/officeart/2017/3/layout/HorizontalLabelsTimeline"/>
    <dgm:cxn modelId="{0938E3E3-4DD8-4069-97E7-7CBBEBFE5A13}" srcId="{FF3CD410-5E2E-4080-A893-907D31D22CB3}" destId="{BF5CD713-2E7F-4FA2-A365-0158844247C1}" srcOrd="4" destOrd="0" parTransId="{4B1EFBBB-DB3F-4353-84A5-217D60B77662}" sibTransId="{1E7CF33D-04A9-4522-B84F-6C2C1CF2D6AD}"/>
    <dgm:cxn modelId="{913E9CE7-B8A6-4506-ADA2-FB6349E99383}" type="presOf" srcId="{A9FB790A-3E33-4887-962E-7206A01AD84F}" destId="{1D60394B-1800-4790-9694-08B1C1D1B34D}" srcOrd="0" destOrd="0" presId="urn:microsoft.com/office/officeart/2017/3/layout/HorizontalLabelsTimeline"/>
    <dgm:cxn modelId="{FAEC57FD-E661-46F9-8FC2-72568E9086CE}" type="presOf" srcId="{D423FB80-F2BD-4DDE-80B1-76F84FE09A02}" destId="{64E37A6A-8F95-4F28-92FC-1FE8089D7DAF}" srcOrd="0" destOrd="0" presId="urn:microsoft.com/office/officeart/2017/3/layout/HorizontalLabelsTimeline"/>
    <dgm:cxn modelId="{41A1825C-6B33-4866-A7F1-A86BC36862B3}" type="presParOf" srcId="{687CC7BD-79EF-4A0F-BDD3-809BFA49E6BE}" destId="{6168B371-2815-4661-9209-F8A29814ADCC}" srcOrd="0" destOrd="0" presId="urn:microsoft.com/office/officeart/2017/3/layout/HorizontalLabelsTimeline"/>
    <dgm:cxn modelId="{281FC94C-5AAC-413C-803D-BB6EEF9AD3A6}" type="presParOf" srcId="{687CC7BD-79EF-4A0F-BDD3-809BFA49E6BE}" destId="{4C5F54B5-504F-4069-AF1D-9A370FBD268C}" srcOrd="1" destOrd="0" presId="urn:microsoft.com/office/officeart/2017/3/layout/HorizontalLabelsTimeline"/>
    <dgm:cxn modelId="{CFDEA283-4601-4089-8563-A85225CFEF1D}" type="presParOf" srcId="{4C5F54B5-504F-4069-AF1D-9A370FBD268C}" destId="{34539F78-7536-446A-B749-4315D26F2C4E}" srcOrd="0" destOrd="0" presId="urn:microsoft.com/office/officeart/2017/3/layout/HorizontalLabelsTimeline"/>
    <dgm:cxn modelId="{8A5756AD-D676-4F95-8A8A-CDE3EA13E14C}" type="presParOf" srcId="{34539F78-7536-446A-B749-4315D26F2C4E}" destId="{64E37A6A-8F95-4F28-92FC-1FE8089D7DAF}" srcOrd="0" destOrd="0" presId="urn:microsoft.com/office/officeart/2017/3/layout/HorizontalLabelsTimeline"/>
    <dgm:cxn modelId="{C64DD621-F766-410D-81AE-A692FE379207}" type="presParOf" srcId="{34539F78-7536-446A-B749-4315D26F2C4E}" destId="{301B11E7-9AB9-40DA-A950-87C47281308D}" srcOrd="1" destOrd="0" presId="urn:microsoft.com/office/officeart/2017/3/layout/HorizontalLabelsTimeline"/>
    <dgm:cxn modelId="{72141621-AC11-4C6D-A617-B6CF19C76AAE}" type="presParOf" srcId="{301B11E7-9AB9-40DA-A950-87C47281308D}" destId="{255B3FC7-BD87-4810-87ED-7952D0F23157}" srcOrd="0" destOrd="0" presId="urn:microsoft.com/office/officeart/2017/3/layout/HorizontalLabelsTimeline"/>
    <dgm:cxn modelId="{C728B947-ADB2-406E-9206-93298476CEFD}" type="presParOf" srcId="{301B11E7-9AB9-40DA-A950-87C47281308D}" destId="{4B545162-9690-412E-B970-54DA905B44AF}" srcOrd="1" destOrd="0" presId="urn:microsoft.com/office/officeart/2017/3/layout/HorizontalLabelsTimeline"/>
    <dgm:cxn modelId="{9B7FD2A9-25B9-477B-AC6A-FE14BD3BFF32}" type="presParOf" srcId="{34539F78-7536-446A-B749-4315D26F2C4E}" destId="{DF478A7F-4668-4E0A-86F7-C1205CF5AA73}" srcOrd="2" destOrd="0" presId="urn:microsoft.com/office/officeart/2017/3/layout/HorizontalLabelsTimeline"/>
    <dgm:cxn modelId="{A1F8B173-85E4-4ED9-BFF5-CF116D6F7CE3}" type="presParOf" srcId="{34539F78-7536-446A-B749-4315D26F2C4E}" destId="{6D7F9BE3-3008-4E5E-96F3-C71D72649902}" srcOrd="3" destOrd="0" presId="urn:microsoft.com/office/officeart/2017/3/layout/HorizontalLabelsTimeline"/>
    <dgm:cxn modelId="{74F580D4-41FC-4B1B-82E4-22FCC2246045}" type="presParOf" srcId="{34539F78-7536-446A-B749-4315D26F2C4E}" destId="{02633C3C-6589-41FB-998C-85A7548107A4}" srcOrd="4" destOrd="0" presId="urn:microsoft.com/office/officeart/2017/3/layout/HorizontalLabelsTimeline"/>
    <dgm:cxn modelId="{ACB72553-49A5-440C-B1C8-D7D8CFF44BD6}" type="presParOf" srcId="{4C5F54B5-504F-4069-AF1D-9A370FBD268C}" destId="{41467129-B2CC-4E38-A5B2-56D30FA28409}" srcOrd="1" destOrd="0" presId="urn:microsoft.com/office/officeart/2017/3/layout/HorizontalLabelsTimeline"/>
    <dgm:cxn modelId="{779E8BAE-E165-44A0-8F61-F1D6F07BA6D3}" type="presParOf" srcId="{4C5F54B5-504F-4069-AF1D-9A370FBD268C}" destId="{6AA3FB3F-E213-4147-93D1-22B952CDFE17}" srcOrd="2" destOrd="0" presId="urn:microsoft.com/office/officeart/2017/3/layout/HorizontalLabelsTimeline"/>
    <dgm:cxn modelId="{FDEBFC71-A7CC-4193-89B3-3D17A65C6735}" type="presParOf" srcId="{6AA3FB3F-E213-4147-93D1-22B952CDFE17}" destId="{270971D8-F05B-4392-88C0-D9921BB5F6B0}" srcOrd="0" destOrd="0" presId="urn:microsoft.com/office/officeart/2017/3/layout/HorizontalLabelsTimeline"/>
    <dgm:cxn modelId="{DDE712DF-EAC7-4AEA-8C8F-518516542CAF}" type="presParOf" srcId="{6AA3FB3F-E213-4147-93D1-22B952CDFE17}" destId="{68B34C20-0EE9-4A51-9634-702BEA794899}" srcOrd="1" destOrd="0" presId="urn:microsoft.com/office/officeart/2017/3/layout/HorizontalLabelsTimeline"/>
    <dgm:cxn modelId="{0AB24538-9BA6-44A1-BA14-80061D14A8F4}" type="presParOf" srcId="{68B34C20-0EE9-4A51-9634-702BEA794899}" destId="{1D60394B-1800-4790-9694-08B1C1D1B34D}" srcOrd="0" destOrd="0" presId="urn:microsoft.com/office/officeart/2017/3/layout/HorizontalLabelsTimeline"/>
    <dgm:cxn modelId="{2AAA8EAA-0E27-421D-A811-E0050D6E2E66}" type="presParOf" srcId="{68B34C20-0EE9-4A51-9634-702BEA794899}" destId="{F7828579-24D8-4EC2-A1D6-344D5AD522E4}" srcOrd="1" destOrd="0" presId="urn:microsoft.com/office/officeart/2017/3/layout/HorizontalLabelsTimeline"/>
    <dgm:cxn modelId="{1951676A-386A-4A55-8D85-8529FCA60223}" type="presParOf" srcId="{6AA3FB3F-E213-4147-93D1-22B952CDFE17}" destId="{59F1EF41-14EA-48EE-A559-118169DBDB24}" srcOrd="2" destOrd="0" presId="urn:microsoft.com/office/officeart/2017/3/layout/HorizontalLabelsTimeline"/>
    <dgm:cxn modelId="{FF7D7122-10DC-403C-B42A-BC23EECD800F}" type="presParOf" srcId="{6AA3FB3F-E213-4147-93D1-22B952CDFE17}" destId="{8E0947F0-E28B-4B2E-B1D6-BFEED1AF012B}" srcOrd="3" destOrd="0" presId="urn:microsoft.com/office/officeart/2017/3/layout/HorizontalLabelsTimeline"/>
    <dgm:cxn modelId="{11C26640-7348-4167-8AF4-596740246EB0}" type="presParOf" srcId="{6AA3FB3F-E213-4147-93D1-22B952CDFE17}" destId="{6BA99215-8D0D-4B24-ACDB-B8619064A20A}" srcOrd="4" destOrd="0" presId="urn:microsoft.com/office/officeart/2017/3/layout/HorizontalLabelsTimeline"/>
    <dgm:cxn modelId="{4C86226D-C9C0-4413-B426-06F8252E51C5}" type="presParOf" srcId="{4C5F54B5-504F-4069-AF1D-9A370FBD268C}" destId="{9B2B8A77-95BF-4B3D-B7A2-74A64BEAD033}" srcOrd="3" destOrd="0" presId="urn:microsoft.com/office/officeart/2017/3/layout/HorizontalLabelsTimeline"/>
    <dgm:cxn modelId="{DA1E98F3-DEEF-449E-A505-7BE8E77DC666}" type="presParOf" srcId="{4C5F54B5-504F-4069-AF1D-9A370FBD268C}" destId="{CB500B18-4CCC-44D0-A7EE-E63EC340604C}" srcOrd="4" destOrd="0" presId="urn:microsoft.com/office/officeart/2017/3/layout/HorizontalLabelsTimeline"/>
    <dgm:cxn modelId="{5DE12D35-65C6-43A3-9CCB-9DB1FBB88A6F}" type="presParOf" srcId="{CB500B18-4CCC-44D0-A7EE-E63EC340604C}" destId="{A7F04B95-81DC-4C70-990B-FEE82F4C63E7}" srcOrd="0" destOrd="0" presId="urn:microsoft.com/office/officeart/2017/3/layout/HorizontalLabelsTimeline"/>
    <dgm:cxn modelId="{84E6A2E6-334E-486A-9E18-50B4C9242157}" type="presParOf" srcId="{CB500B18-4CCC-44D0-A7EE-E63EC340604C}" destId="{16384FAB-C600-47F1-91A6-2EF972F345F9}" srcOrd="1" destOrd="0" presId="urn:microsoft.com/office/officeart/2017/3/layout/HorizontalLabelsTimeline"/>
    <dgm:cxn modelId="{0D7AFB00-50B5-4763-8B9B-058959A93926}" type="presParOf" srcId="{16384FAB-C600-47F1-91A6-2EF972F345F9}" destId="{725F2AEF-0925-4411-A89A-5976D96BC3B1}" srcOrd="0" destOrd="0" presId="urn:microsoft.com/office/officeart/2017/3/layout/HorizontalLabelsTimeline"/>
    <dgm:cxn modelId="{6BE0CB7D-05CB-48BF-95E8-5BD301DDCFDF}" type="presParOf" srcId="{16384FAB-C600-47F1-91A6-2EF972F345F9}" destId="{F1CEE27F-E297-4972-B373-BDB021CAF74B}" srcOrd="1" destOrd="0" presId="urn:microsoft.com/office/officeart/2017/3/layout/HorizontalLabelsTimeline"/>
    <dgm:cxn modelId="{73AA2BF1-3651-48D4-B218-B7BECAF7B8D5}" type="presParOf" srcId="{CB500B18-4CCC-44D0-A7EE-E63EC340604C}" destId="{3F1F843F-8CAA-4ECF-B5A2-211D6C43D3C6}" srcOrd="2" destOrd="0" presId="urn:microsoft.com/office/officeart/2017/3/layout/HorizontalLabelsTimeline"/>
    <dgm:cxn modelId="{3C38FC4B-81C9-40B9-BE5E-6E8032D8A2A6}" type="presParOf" srcId="{CB500B18-4CCC-44D0-A7EE-E63EC340604C}" destId="{53B98CC0-1029-46A6-8053-0933F88F7705}" srcOrd="3" destOrd="0" presId="urn:microsoft.com/office/officeart/2017/3/layout/HorizontalLabelsTimeline"/>
    <dgm:cxn modelId="{6DDB047D-A89D-46BF-8D68-1A2DD3FE6D44}" type="presParOf" srcId="{CB500B18-4CCC-44D0-A7EE-E63EC340604C}" destId="{ED7FD386-E91E-4500-9B1B-A5B2EA2DCD9E}" srcOrd="4" destOrd="0" presId="urn:microsoft.com/office/officeart/2017/3/layout/HorizontalLabelsTimeline"/>
    <dgm:cxn modelId="{9964CFD7-6F48-49C4-B1D0-CAE91EE8392A}" type="presParOf" srcId="{4C5F54B5-504F-4069-AF1D-9A370FBD268C}" destId="{17505DA6-AA50-4A6F-BF65-AEC0626F21E7}" srcOrd="5" destOrd="0" presId="urn:microsoft.com/office/officeart/2017/3/layout/HorizontalLabelsTimeline"/>
    <dgm:cxn modelId="{077D56CD-216B-4144-8285-C440870635CE}" type="presParOf" srcId="{4C5F54B5-504F-4069-AF1D-9A370FBD268C}" destId="{32AAFE31-6289-403A-9D13-818F4101EB70}" srcOrd="6" destOrd="0" presId="urn:microsoft.com/office/officeart/2017/3/layout/HorizontalLabelsTimeline"/>
    <dgm:cxn modelId="{AEE12459-472D-4E50-AD1A-103AA5ECE041}" type="presParOf" srcId="{32AAFE31-6289-403A-9D13-818F4101EB70}" destId="{0CFAF01A-0163-4C33-9878-6F2FFD282979}" srcOrd="0" destOrd="0" presId="urn:microsoft.com/office/officeart/2017/3/layout/HorizontalLabelsTimeline"/>
    <dgm:cxn modelId="{7C0C7FA1-38B1-41E2-8324-37F8C3E18388}" type="presParOf" srcId="{32AAFE31-6289-403A-9D13-818F4101EB70}" destId="{2130F610-3DBC-4B00-8F6C-B9F95B3288F3}" srcOrd="1" destOrd="0" presId="urn:microsoft.com/office/officeart/2017/3/layout/HorizontalLabelsTimeline"/>
    <dgm:cxn modelId="{6B19CEAE-7DAE-4D25-9AE7-83D5D68CD4E3}" type="presParOf" srcId="{2130F610-3DBC-4B00-8F6C-B9F95B3288F3}" destId="{F7B633A7-D926-4CBC-87D6-CC10E20E0F4C}" srcOrd="0" destOrd="0" presId="urn:microsoft.com/office/officeart/2017/3/layout/HorizontalLabelsTimeline"/>
    <dgm:cxn modelId="{3A6D131C-9E3F-4362-9410-A2C7ECC37E5D}" type="presParOf" srcId="{2130F610-3DBC-4B00-8F6C-B9F95B3288F3}" destId="{37315AFB-AE24-4940-9EE4-4FD158C8879E}" srcOrd="1" destOrd="0" presId="urn:microsoft.com/office/officeart/2017/3/layout/HorizontalLabelsTimeline"/>
    <dgm:cxn modelId="{50676A17-10C1-4A5A-B876-81A6C10A9BC0}" type="presParOf" srcId="{32AAFE31-6289-403A-9D13-818F4101EB70}" destId="{232CE934-E2E5-4676-AC76-E4B011E79514}" srcOrd="2" destOrd="0" presId="urn:microsoft.com/office/officeart/2017/3/layout/HorizontalLabelsTimeline"/>
    <dgm:cxn modelId="{4FAD5C1C-C77F-4784-ABC4-6135B809E7FE}" type="presParOf" srcId="{32AAFE31-6289-403A-9D13-818F4101EB70}" destId="{E81393AC-A038-4AFA-9F23-B7759047F7CF}" srcOrd="3" destOrd="0" presId="urn:microsoft.com/office/officeart/2017/3/layout/HorizontalLabelsTimeline"/>
    <dgm:cxn modelId="{4B524C2F-81FF-4748-9D31-5E595BAF4236}" type="presParOf" srcId="{32AAFE31-6289-403A-9D13-818F4101EB70}" destId="{E46F4132-D2E1-4357-B1EA-A4E065894E0E}" srcOrd="4" destOrd="0" presId="urn:microsoft.com/office/officeart/2017/3/layout/HorizontalLabelsTimeline"/>
    <dgm:cxn modelId="{DF21DCB6-C69B-4CED-9A48-3A8A2BDA2314}" type="presParOf" srcId="{4C5F54B5-504F-4069-AF1D-9A370FBD268C}" destId="{6ECDF989-E3A2-4C0F-829C-476EE79637D3}" srcOrd="7" destOrd="0" presId="urn:microsoft.com/office/officeart/2017/3/layout/HorizontalLabelsTimeline"/>
    <dgm:cxn modelId="{6939E072-582A-412B-ABC8-1C7B242A5B5D}" type="presParOf" srcId="{4C5F54B5-504F-4069-AF1D-9A370FBD268C}" destId="{9AD9F8DF-24E6-42E6-BBD7-CAE934B7049B}" srcOrd="8" destOrd="0" presId="urn:microsoft.com/office/officeart/2017/3/layout/HorizontalLabelsTimeline"/>
    <dgm:cxn modelId="{03E9C071-AEC7-4E53-81BF-BB08ACD8123A}" type="presParOf" srcId="{9AD9F8DF-24E6-42E6-BBD7-CAE934B7049B}" destId="{FF85B7F5-A04A-4DA0-962A-28F0B197085A}" srcOrd="0" destOrd="0" presId="urn:microsoft.com/office/officeart/2017/3/layout/HorizontalLabelsTimeline"/>
    <dgm:cxn modelId="{A7221E11-CF2F-42E3-B742-89868BAC8143}" type="presParOf" srcId="{9AD9F8DF-24E6-42E6-BBD7-CAE934B7049B}" destId="{FB84B4D0-12DA-4067-A812-4C1E5BFB9CAA}" srcOrd="1" destOrd="0" presId="urn:microsoft.com/office/officeart/2017/3/layout/HorizontalLabelsTimeline"/>
    <dgm:cxn modelId="{4468689B-AAD8-4467-BD3A-1CBBFCF447EF}" type="presParOf" srcId="{FB84B4D0-12DA-4067-A812-4C1E5BFB9CAA}" destId="{DB2625BA-E96D-4321-A7F2-AE977040F570}" srcOrd="0" destOrd="0" presId="urn:microsoft.com/office/officeart/2017/3/layout/HorizontalLabelsTimeline"/>
    <dgm:cxn modelId="{F99AAEA1-2292-48A4-A0FE-C988220C6E4F}" type="presParOf" srcId="{FB84B4D0-12DA-4067-A812-4C1E5BFB9CAA}" destId="{F9E160B8-8143-44D1-A838-77C2420AE054}" srcOrd="1" destOrd="0" presId="urn:microsoft.com/office/officeart/2017/3/layout/HorizontalLabelsTimeline"/>
    <dgm:cxn modelId="{7757A431-916E-4683-A4A6-4FD5323C4AEF}" type="presParOf" srcId="{9AD9F8DF-24E6-42E6-BBD7-CAE934B7049B}" destId="{588DF415-EA5F-44AE-9839-E1C3A488E162}" srcOrd="2" destOrd="0" presId="urn:microsoft.com/office/officeart/2017/3/layout/HorizontalLabelsTimeline"/>
    <dgm:cxn modelId="{6FADBB32-26F5-4A0F-A002-041C5B815D99}" type="presParOf" srcId="{9AD9F8DF-24E6-42E6-BBD7-CAE934B7049B}" destId="{EE901CC3-E71A-4136-9165-6726A2651E59}" srcOrd="3" destOrd="0" presId="urn:microsoft.com/office/officeart/2017/3/layout/HorizontalLabelsTimeline"/>
    <dgm:cxn modelId="{F7801854-DE53-47DA-AB82-1884891AAC99}" type="presParOf" srcId="{9AD9F8DF-24E6-42E6-BBD7-CAE934B7049B}" destId="{E5468A64-0AF7-4360-8F7B-83F41DD84DC6}"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1999456"/>
          <a:ext cx="10515600" cy="0"/>
        </a:xfrm>
        <a:prstGeom prst="line">
          <a:avLst/>
        </a:prstGeom>
        <a:solidFill>
          <a:schemeClr val="lt1">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215241" y="1239663"/>
          <a:ext cx="3081563" cy="479869"/>
        </a:xfrm>
        <a:prstGeom prst="rect">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215241" y="1239663"/>
        <a:ext cx="3081563" cy="479869"/>
      </dsp:txXfrm>
    </dsp:sp>
    <dsp:sp modelId="{255B3FC7-BD87-4810-87ED-7952D0F23157}">
      <dsp:nvSpPr>
        <dsp:cNvPr id="0" name=""/>
        <dsp:cNvSpPr/>
      </dsp:nvSpPr>
      <dsp:spPr>
        <a:xfrm>
          <a:off x="215241" y="665544"/>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215241" y="665544"/>
        <a:ext cx="3081563" cy="574118"/>
      </dsp:txXfrm>
    </dsp:sp>
    <dsp:sp modelId="{DF478A7F-4668-4E0A-86F7-C1205CF5AA73}">
      <dsp:nvSpPr>
        <dsp:cNvPr id="0" name=""/>
        <dsp:cNvSpPr/>
      </dsp:nvSpPr>
      <dsp:spPr>
        <a:xfrm>
          <a:off x="1756023" y="1719532"/>
          <a:ext cx="0" cy="279923"/>
        </a:xfrm>
        <a:prstGeom prst="line">
          <a:avLst/>
        </a:prstGeom>
        <a:noFill/>
        <a:ln w="6350" cap="flat" cmpd="sng" algn="ctr">
          <a:solidFill>
            <a:schemeClr val="accent2">
              <a:shade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0971D8-F05B-4392-88C0-D9921BB5F6B0}">
      <dsp:nvSpPr>
        <dsp:cNvPr id="0" name=""/>
        <dsp:cNvSpPr/>
      </dsp:nvSpPr>
      <dsp:spPr>
        <a:xfrm>
          <a:off x="1966129" y="2279380"/>
          <a:ext cx="3081563" cy="479869"/>
        </a:xfrm>
        <a:prstGeom prst="rect">
          <a:avLst/>
        </a:prstGeom>
        <a:solidFill>
          <a:schemeClr val="accent2">
            <a:alpha val="90000"/>
            <a:hueOff val="0"/>
            <a:satOff val="0"/>
            <a:lumOff val="0"/>
            <a:alphaOff val="-10000"/>
          </a:schemeClr>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1966129" y="2279380"/>
        <a:ext cx="3081563" cy="479869"/>
      </dsp:txXfrm>
    </dsp:sp>
    <dsp:sp modelId="{1D60394B-1800-4790-9694-08B1C1D1B34D}">
      <dsp:nvSpPr>
        <dsp:cNvPr id="0" name=""/>
        <dsp:cNvSpPr/>
      </dsp:nvSpPr>
      <dsp:spPr>
        <a:xfrm>
          <a:off x="1966129" y="275924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1966129" y="2759249"/>
        <a:ext cx="3081563" cy="906503"/>
      </dsp:txXfrm>
    </dsp:sp>
    <dsp:sp modelId="{59F1EF41-14EA-48EE-A559-118169DBDB24}">
      <dsp:nvSpPr>
        <dsp:cNvPr id="0" name=""/>
        <dsp:cNvSpPr/>
      </dsp:nvSpPr>
      <dsp:spPr>
        <a:xfrm>
          <a:off x="3506911" y="1999456"/>
          <a:ext cx="0" cy="279923"/>
        </a:xfrm>
        <a:prstGeom prst="line">
          <a:avLst/>
        </a:prstGeom>
        <a:noFill/>
        <a:ln w="6350" cap="flat" cmpd="sng" algn="ctr">
          <a:solidFill>
            <a:schemeClr val="accent2">
              <a:shade val="90000"/>
              <a:hueOff val="3020"/>
              <a:satOff val="-58"/>
              <a:lumOff val="7056"/>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1724918" y="1968352"/>
          <a:ext cx="62208" cy="62208"/>
        </a:xfrm>
        <a:prstGeom prst="rect">
          <a:avLst/>
        </a:prstGeom>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947F0-E28B-4B2E-B1D6-BFEED1AF012B}">
      <dsp:nvSpPr>
        <dsp:cNvPr id="0" name=""/>
        <dsp:cNvSpPr/>
      </dsp:nvSpPr>
      <dsp:spPr>
        <a:xfrm rot="2700000">
          <a:off x="3475807" y="1968352"/>
          <a:ext cx="62208" cy="62208"/>
        </a:xfrm>
        <a:prstGeom prst="rect">
          <a:avLst/>
        </a:prstGeom>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3717018" y="1239663"/>
          <a:ext cx="3081563" cy="479869"/>
        </a:xfrm>
        <a:prstGeom prst="rect">
          <a:avLst/>
        </a:prstGeom>
        <a:solidFill>
          <a:schemeClr val="accent2">
            <a:alpha val="90000"/>
            <a:hueOff val="0"/>
            <a:satOff val="0"/>
            <a:lumOff val="0"/>
            <a:alphaOff val="-20000"/>
          </a:schemeClr>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3717018" y="1239663"/>
        <a:ext cx="3081563" cy="479869"/>
      </dsp:txXfrm>
    </dsp:sp>
    <dsp:sp modelId="{725F2AEF-0925-4411-A89A-5976D96BC3B1}">
      <dsp:nvSpPr>
        <dsp:cNvPr id="0" name=""/>
        <dsp:cNvSpPr/>
      </dsp:nvSpPr>
      <dsp:spPr>
        <a:xfrm>
          <a:off x="3717018" y="499351"/>
          <a:ext cx="3081563" cy="740311"/>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3717018" y="499351"/>
        <a:ext cx="3081563" cy="740311"/>
      </dsp:txXfrm>
    </dsp:sp>
    <dsp:sp modelId="{3F1F843F-8CAA-4ECF-B5A2-211D6C43D3C6}">
      <dsp:nvSpPr>
        <dsp:cNvPr id="0" name=""/>
        <dsp:cNvSpPr/>
      </dsp:nvSpPr>
      <dsp:spPr>
        <a:xfrm>
          <a:off x="5257800" y="1719532"/>
          <a:ext cx="0" cy="279923"/>
        </a:xfrm>
        <a:prstGeom prst="line">
          <a:avLst/>
        </a:prstGeom>
        <a:noFill/>
        <a:ln w="6350" cap="flat" cmpd="sng" algn="ctr">
          <a:solidFill>
            <a:schemeClr val="accent2">
              <a:shade val="90000"/>
              <a:hueOff val="6040"/>
              <a:satOff val="-117"/>
              <a:lumOff val="14112"/>
              <a:alphaOff val="0"/>
            </a:schemeClr>
          </a:solidFill>
          <a:prstDash val="solid"/>
          <a:miter lim="800000"/>
        </a:ln>
        <a:effectLst/>
      </dsp:spPr>
      <dsp:style>
        <a:lnRef idx="1">
          <a:scrgbClr r="0" g="0" b="0"/>
        </a:lnRef>
        <a:fillRef idx="0">
          <a:scrgbClr r="0" g="0" b="0"/>
        </a:fillRef>
        <a:effectRef idx="0">
          <a:scrgbClr r="0" g="0" b="0"/>
        </a:effectRef>
        <a:fontRef idx="minor"/>
      </dsp:style>
    </dsp:sp>
    <dsp:sp modelId="{0CFAF01A-0163-4C33-9878-6F2FFD282979}">
      <dsp:nvSpPr>
        <dsp:cNvPr id="0" name=""/>
        <dsp:cNvSpPr/>
      </dsp:nvSpPr>
      <dsp:spPr>
        <a:xfrm>
          <a:off x="5467906" y="2279380"/>
          <a:ext cx="3081563" cy="479869"/>
        </a:xfrm>
        <a:prstGeom prst="rect">
          <a:avLst/>
        </a:prstGeom>
        <a:solidFill>
          <a:schemeClr val="accent2">
            <a:alpha val="90000"/>
            <a:hueOff val="0"/>
            <a:satOff val="0"/>
            <a:lumOff val="0"/>
            <a:alphaOff val="-30000"/>
          </a:schemeClr>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5467906" y="2279380"/>
        <a:ext cx="3081563" cy="479869"/>
      </dsp:txXfrm>
    </dsp:sp>
    <dsp:sp modelId="{F7B633A7-D926-4CBC-87D6-CC10E20E0F4C}">
      <dsp:nvSpPr>
        <dsp:cNvPr id="0" name=""/>
        <dsp:cNvSpPr/>
      </dsp:nvSpPr>
      <dsp:spPr>
        <a:xfrm>
          <a:off x="5467906" y="2759249"/>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5467906" y="2759249"/>
        <a:ext cx="3081563" cy="574118"/>
      </dsp:txXfrm>
    </dsp:sp>
    <dsp:sp modelId="{232CE934-E2E5-4676-AC76-E4B011E79514}">
      <dsp:nvSpPr>
        <dsp:cNvPr id="0" name=""/>
        <dsp:cNvSpPr/>
      </dsp:nvSpPr>
      <dsp:spPr>
        <a:xfrm>
          <a:off x="7008688" y="1999456"/>
          <a:ext cx="0" cy="279923"/>
        </a:xfrm>
        <a:prstGeom prst="line">
          <a:avLst/>
        </a:prstGeom>
        <a:noFill/>
        <a:ln w="6350" cap="flat" cmpd="sng" algn="ctr">
          <a:solidFill>
            <a:schemeClr val="accent2">
              <a:shade val="90000"/>
              <a:hueOff val="9060"/>
              <a:satOff val="-175"/>
              <a:lumOff val="21167"/>
              <a:alphaOff val="0"/>
            </a:schemeClr>
          </a:solidFill>
          <a:prstDash val="solid"/>
          <a:miter lim="800000"/>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5226695" y="1968352"/>
          <a:ext cx="62208" cy="62208"/>
        </a:xfrm>
        <a:prstGeom prst="rect">
          <a:avLst/>
        </a:prstGeom>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393AC-A038-4AFA-9F23-B7759047F7CF}">
      <dsp:nvSpPr>
        <dsp:cNvPr id="0" name=""/>
        <dsp:cNvSpPr/>
      </dsp:nvSpPr>
      <dsp:spPr>
        <a:xfrm rot="2700000">
          <a:off x="6977584" y="1968352"/>
          <a:ext cx="62208" cy="62208"/>
        </a:xfrm>
        <a:prstGeom prst="rect">
          <a:avLst/>
        </a:prstGeom>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85B7F5-A04A-4DA0-962A-28F0B197085A}">
      <dsp:nvSpPr>
        <dsp:cNvPr id="0" name=""/>
        <dsp:cNvSpPr/>
      </dsp:nvSpPr>
      <dsp:spPr>
        <a:xfrm>
          <a:off x="7218795" y="1239663"/>
          <a:ext cx="3081563" cy="479869"/>
        </a:xfrm>
        <a:prstGeom prst="rect">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7218795" y="1239663"/>
        <a:ext cx="3081563" cy="479869"/>
      </dsp:txXfrm>
    </dsp:sp>
    <dsp:sp modelId="{DB2625BA-E96D-4321-A7F2-AE977040F570}">
      <dsp:nvSpPr>
        <dsp:cNvPr id="0" name=""/>
        <dsp:cNvSpPr/>
      </dsp:nvSpPr>
      <dsp:spPr>
        <a:xfrm>
          <a:off x="7218795" y="33315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7218795" y="333159"/>
        <a:ext cx="3081563" cy="906503"/>
      </dsp:txXfrm>
    </dsp:sp>
    <dsp:sp modelId="{588DF415-EA5F-44AE-9839-E1C3A488E162}">
      <dsp:nvSpPr>
        <dsp:cNvPr id="0" name=""/>
        <dsp:cNvSpPr/>
      </dsp:nvSpPr>
      <dsp:spPr>
        <a:xfrm>
          <a:off x="8759576" y="1719532"/>
          <a:ext cx="0" cy="279923"/>
        </a:xfrm>
        <a:prstGeom prst="line">
          <a:avLst/>
        </a:prstGeom>
        <a:noFill/>
        <a:ln w="6350" cap="flat" cmpd="sng" algn="ctr">
          <a:solidFill>
            <a:schemeClr val="accent2">
              <a:shade val="90000"/>
              <a:hueOff val="12079"/>
              <a:satOff val="-233"/>
              <a:lumOff val="28223"/>
              <a:alphaOff val="0"/>
            </a:schemeClr>
          </a:solidFill>
          <a:prstDash val="solid"/>
          <a:miter lim="800000"/>
        </a:ln>
        <a:effectLst/>
      </dsp:spPr>
      <dsp:style>
        <a:lnRef idx="1">
          <a:scrgbClr r="0" g="0" b="0"/>
        </a:lnRef>
        <a:fillRef idx="0">
          <a:scrgbClr r="0" g="0" b="0"/>
        </a:fillRef>
        <a:effectRef idx="0">
          <a:scrgbClr r="0" g="0" b="0"/>
        </a:effectRef>
        <a:fontRef idx="minor"/>
      </dsp:style>
    </dsp:sp>
    <dsp:sp modelId="{EE901CC3-E71A-4136-9165-6726A2651E59}">
      <dsp:nvSpPr>
        <dsp:cNvPr id="0" name=""/>
        <dsp:cNvSpPr/>
      </dsp:nvSpPr>
      <dsp:spPr>
        <a:xfrm rot="2700000">
          <a:off x="8728472" y="1968352"/>
          <a:ext cx="62208" cy="62208"/>
        </a:xfrm>
        <a:prstGeom prst="rect">
          <a:avLst/>
        </a:prstGeom>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6/14/2022</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6/14/2022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11</a:t>
            </a:fld>
            <a:endParaRPr lang="en-US"/>
          </a:p>
        </p:txBody>
      </p:sp>
    </p:spTree>
    <p:extLst>
      <p:ext uri="{BB962C8B-B14F-4D97-AF65-F5344CB8AC3E}">
        <p14:creationId xmlns:p14="http://schemas.microsoft.com/office/powerpoint/2010/main" val="2762238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6/14/2022</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7050" y="1121700"/>
            <a:ext cx="9144000" cy="2387600"/>
          </a:xfrm>
        </p:spPr>
        <p:txBody>
          <a:bodyPr anchor="b" anchorCtr="0"/>
          <a:lstStyle/>
          <a:p>
            <a:pPr algn="l"/>
            <a:r>
              <a:rPr lang="en-US" b="1" i="0" dirty="0">
                <a:solidFill>
                  <a:srgbClr val="272833"/>
                </a:solidFill>
                <a:effectLst/>
                <a:latin typeface="Open Sans" panose="020B0604020202020204" pitchFamily="34" charset="0"/>
              </a:rPr>
              <a:t>Soft Tissue Modelling for Orthopedic Surgery</a:t>
            </a: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00450"/>
            <a:ext cx="9144000" cy="2451100"/>
          </a:xfrm>
        </p:spPr>
        <p:txBody>
          <a:bodyPr>
            <a:normAutofit fontScale="92500" lnSpcReduction="10000"/>
          </a:bodyPr>
          <a:lstStyle/>
          <a:p>
            <a:r>
              <a:rPr lang="en-US" dirty="0"/>
              <a:t>K. Simmonds, F. </a:t>
            </a:r>
            <a:r>
              <a:rPr lang="en-US" dirty="0" err="1"/>
              <a:t>Heimann</a:t>
            </a:r>
            <a:r>
              <a:rPr lang="en-US" dirty="0"/>
              <a:t>, A. </a:t>
            </a:r>
            <a:r>
              <a:rPr lang="en-US" dirty="0" err="1"/>
              <a:t>Contri</a:t>
            </a:r>
            <a:r>
              <a:rPr lang="en-US" dirty="0"/>
              <a:t>, U. </a:t>
            </a:r>
            <a:r>
              <a:rPr lang="en-US" dirty="0" err="1"/>
              <a:t>Schaarschmidt</a:t>
            </a:r>
            <a:r>
              <a:rPr lang="en-US" dirty="0"/>
              <a:t>, V. Raveendran, S. Nepal, A. Massing, N. Avery , </a:t>
            </a:r>
          </a:p>
          <a:p>
            <a:endParaRPr lang="en-US" dirty="0"/>
          </a:p>
          <a:p>
            <a:r>
              <a:rPr lang="en-US" dirty="0"/>
              <a:t>With assistance from problem setters B. Rasheed and H.G. </a:t>
            </a:r>
            <a:r>
              <a:rPr lang="en-US" dirty="0" err="1"/>
              <a:t>Schaathun</a:t>
            </a:r>
            <a:endParaRPr lang="en-US" dirty="0"/>
          </a:p>
        </p:txBody>
      </p:sp>
    </p:spTree>
    <p:extLst>
      <p:ext uri="{BB962C8B-B14F-4D97-AF65-F5344CB8AC3E}">
        <p14:creationId xmlns:p14="http://schemas.microsoft.com/office/powerpoint/2010/main" val="70358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91B0-6EB1-465F-8485-17B0C7B5E4D2}"/>
              </a:ext>
            </a:extLst>
          </p:cNvPr>
          <p:cNvSpPr>
            <a:spLocks noGrp="1"/>
          </p:cNvSpPr>
          <p:nvPr>
            <p:ph type="title"/>
          </p:nvPr>
        </p:nvSpPr>
        <p:spPr>
          <a:xfrm>
            <a:off x="838200" y="681037"/>
            <a:ext cx="10515600" cy="1325563"/>
          </a:xfrm>
        </p:spPr>
        <p:txBody>
          <a:bodyPr/>
          <a:lstStyle/>
          <a:p>
            <a:r>
              <a:rPr lang="en-US"/>
              <a:t>Team</a:t>
            </a:r>
            <a:endParaRPr lang="en-US" dirty="0"/>
          </a:p>
        </p:txBody>
      </p:sp>
      <p:pic>
        <p:nvPicPr>
          <p:cNvPr id="24" name="Picture Placeholder 23" descr="Headshot">
            <a:extLst>
              <a:ext uri="{FF2B5EF4-FFF2-40B4-BE49-F238E27FC236}">
                <a16:creationId xmlns:a16="http://schemas.microsoft.com/office/drawing/2014/main" id="{9052A624-933A-4A83-B0B4-51BEC99357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0664" y="2240280"/>
            <a:ext cx="2286000" cy="2322576"/>
          </a:xfrm>
        </p:spPr>
      </p:pic>
      <p:pic>
        <p:nvPicPr>
          <p:cNvPr id="26" name="Picture Placeholder 25" descr="Headshot">
            <a:extLst>
              <a:ext uri="{FF2B5EF4-FFF2-40B4-BE49-F238E27FC236}">
                <a16:creationId xmlns:a16="http://schemas.microsoft.com/office/drawing/2014/main" id="{F0CFEB80-44C9-458B-87AA-0B90F00348FB}"/>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538728" y="2240280"/>
            <a:ext cx="2286000" cy="2322576"/>
          </a:xfrm>
        </p:spPr>
      </p:pic>
      <p:pic>
        <p:nvPicPr>
          <p:cNvPr id="28" name="Picture Placeholder 27" descr="Headshot">
            <a:extLst>
              <a:ext uri="{FF2B5EF4-FFF2-40B4-BE49-F238E27FC236}">
                <a16:creationId xmlns:a16="http://schemas.microsoft.com/office/drawing/2014/main" id="{2FE6C73A-2FC6-4941-9268-7E317353933D}"/>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345936" y="2267712"/>
            <a:ext cx="2286000" cy="2322576"/>
          </a:xfrm>
        </p:spPr>
      </p:pic>
      <p:pic>
        <p:nvPicPr>
          <p:cNvPr id="30" name="Picture Placeholder 29" descr="Headshot">
            <a:extLst>
              <a:ext uri="{FF2B5EF4-FFF2-40B4-BE49-F238E27FC236}">
                <a16:creationId xmlns:a16="http://schemas.microsoft.com/office/drawing/2014/main" id="{9507F35B-4521-4DF9-B9FF-D906724AD2C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153144" y="2267712"/>
            <a:ext cx="2286000" cy="2322576"/>
          </a:xfrm>
        </p:spPr>
      </p:pic>
      <p:sp>
        <p:nvSpPr>
          <p:cNvPr id="15" name="Text Placeholder 14">
            <a:extLst>
              <a:ext uri="{FF2B5EF4-FFF2-40B4-BE49-F238E27FC236}">
                <a16:creationId xmlns:a16="http://schemas.microsoft.com/office/drawing/2014/main" id="{FC94EEF9-0CF4-434D-9868-AE735CC53AFE}"/>
              </a:ext>
            </a:extLst>
          </p:cNvPr>
          <p:cNvSpPr>
            <a:spLocks noGrp="1"/>
          </p:cNvSpPr>
          <p:nvPr>
            <p:ph type="body" sz="quarter" idx="17"/>
          </p:nvPr>
        </p:nvSpPr>
        <p:spPr>
          <a:xfrm>
            <a:off x="741363" y="4733925"/>
            <a:ext cx="2286000" cy="590550"/>
          </a:xfrm>
        </p:spPr>
        <p:txBody>
          <a:bodyPr/>
          <a:lstStyle/>
          <a:p>
            <a:r>
              <a:rPr lang="en-US" dirty="0"/>
              <a:t>Name</a:t>
            </a:r>
          </a:p>
        </p:txBody>
      </p:sp>
      <p:sp>
        <p:nvSpPr>
          <p:cNvPr id="16" name="Text Placeholder 15">
            <a:extLst>
              <a:ext uri="{FF2B5EF4-FFF2-40B4-BE49-F238E27FC236}">
                <a16:creationId xmlns:a16="http://schemas.microsoft.com/office/drawing/2014/main" id="{FA6A7275-10D7-4DB4-B4FD-66C06A912CC3}"/>
              </a:ext>
            </a:extLst>
          </p:cNvPr>
          <p:cNvSpPr>
            <a:spLocks noGrp="1"/>
          </p:cNvSpPr>
          <p:nvPr>
            <p:ph type="body" sz="quarter" idx="18"/>
          </p:nvPr>
        </p:nvSpPr>
        <p:spPr>
          <a:xfrm>
            <a:off x="740664" y="5343144"/>
            <a:ext cx="2286000" cy="590550"/>
          </a:xfrm>
        </p:spPr>
        <p:txBody>
          <a:bodyPr/>
          <a:lstStyle/>
          <a:p>
            <a:r>
              <a:rPr lang="en-US" dirty="0"/>
              <a:t>Title</a:t>
            </a:r>
          </a:p>
        </p:txBody>
      </p:sp>
      <p:sp>
        <p:nvSpPr>
          <p:cNvPr id="17" name="Text Placeholder 16">
            <a:extLst>
              <a:ext uri="{FF2B5EF4-FFF2-40B4-BE49-F238E27FC236}">
                <a16:creationId xmlns:a16="http://schemas.microsoft.com/office/drawing/2014/main" id="{25736EB0-F73E-44B4-B638-760ED79C2299}"/>
              </a:ext>
            </a:extLst>
          </p:cNvPr>
          <p:cNvSpPr>
            <a:spLocks noGrp="1"/>
          </p:cNvSpPr>
          <p:nvPr>
            <p:ph type="body" sz="quarter" idx="19"/>
          </p:nvPr>
        </p:nvSpPr>
        <p:spPr>
          <a:xfrm>
            <a:off x="3538728" y="4733925"/>
            <a:ext cx="2286000" cy="590550"/>
          </a:xfrm>
        </p:spPr>
        <p:txBody>
          <a:bodyPr/>
          <a:lstStyle/>
          <a:p>
            <a:r>
              <a:rPr lang="en-US"/>
              <a:t>Name</a:t>
            </a:r>
            <a:endParaRPr lang="en-US" dirty="0"/>
          </a:p>
        </p:txBody>
      </p:sp>
      <p:sp>
        <p:nvSpPr>
          <p:cNvPr id="18" name="Text Placeholder 17">
            <a:extLst>
              <a:ext uri="{FF2B5EF4-FFF2-40B4-BE49-F238E27FC236}">
                <a16:creationId xmlns:a16="http://schemas.microsoft.com/office/drawing/2014/main" id="{75C268D6-CC67-4C61-B281-E4B2CD8259E8}"/>
              </a:ext>
            </a:extLst>
          </p:cNvPr>
          <p:cNvSpPr>
            <a:spLocks noGrp="1"/>
          </p:cNvSpPr>
          <p:nvPr>
            <p:ph type="body" sz="quarter" idx="20"/>
          </p:nvPr>
        </p:nvSpPr>
        <p:spPr>
          <a:xfrm>
            <a:off x="3538029" y="5343144"/>
            <a:ext cx="2286000" cy="590550"/>
          </a:xfrm>
        </p:spPr>
        <p:txBody>
          <a:bodyPr/>
          <a:lstStyle/>
          <a:p>
            <a:r>
              <a:rPr lang="en-US"/>
              <a:t>Title</a:t>
            </a:r>
            <a:endParaRPr lang="en-US" dirty="0"/>
          </a:p>
        </p:txBody>
      </p:sp>
      <p:sp>
        <p:nvSpPr>
          <p:cNvPr id="19" name="Text Placeholder 18">
            <a:extLst>
              <a:ext uri="{FF2B5EF4-FFF2-40B4-BE49-F238E27FC236}">
                <a16:creationId xmlns:a16="http://schemas.microsoft.com/office/drawing/2014/main" id="{747ABDB0-2F98-4D4F-92DF-9865CCF81CED}"/>
              </a:ext>
            </a:extLst>
          </p:cNvPr>
          <p:cNvSpPr>
            <a:spLocks noGrp="1"/>
          </p:cNvSpPr>
          <p:nvPr>
            <p:ph type="body" sz="quarter" idx="21"/>
          </p:nvPr>
        </p:nvSpPr>
        <p:spPr>
          <a:xfrm>
            <a:off x="6367973" y="4733544"/>
            <a:ext cx="2286000" cy="590550"/>
          </a:xfrm>
        </p:spPr>
        <p:txBody>
          <a:bodyPr/>
          <a:lstStyle/>
          <a:p>
            <a:r>
              <a:rPr lang="en-US"/>
              <a:t>Name</a:t>
            </a:r>
            <a:endParaRPr lang="en-US" dirty="0"/>
          </a:p>
        </p:txBody>
      </p:sp>
      <p:sp>
        <p:nvSpPr>
          <p:cNvPr id="20" name="Text Placeholder 19">
            <a:extLst>
              <a:ext uri="{FF2B5EF4-FFF2-40B4-BE49-F238E27FC236}">
                <a16:creationId xmlns:a16="http://schemas.microsoft.com/office/drawing/2014/main" id="{F62B1653-BD0E-491E-A274-F7842F56756F}"/>
              </a:ext>
            </a:extLst>
          </p:cNvPr>
          <p:cNvSpPr>
            <a:spLocks noGrp="1"/>
          </p:cNvSpPr>
          <p:nvPr>
            <p:ph type="body" sz="quarter" idx="22"/>
          </p:nvPr>
        </p:nvSpPr>
        <p:spPr>
          <a:xfrm>
            <a:off x="6367274" y="5342763"/>
            <a:ext cx="2286000" cy="590550"/>
          </a:xfrm>
        </p:spPr>
        <p:txBody>
          <a:bodyPr/>
          <a:lstStyle/>
          <a:p>
            <a:r>
              <a:rPr lang="en-US"/>
              <a:t>Title</a:t>
            </a:r>
            <a:endParaRPr lang="en-US" dirty="0"/>
          </a:p>
        </p:txBody>
      </p:sp>
      <p:sp>
        <p:nvSpPr>
          <p:cNvPr id="21" name="Text Placeholder 20">
            <a:extLst>
              <a:ext uri="{FF2B5EF4-FFF2-40B4-BE49-F238E27FC236}">
                <a16:creationId xmlns:a16="http://schemas.microsoft.com/office/drawing/2014/main" id="{5FE24DC7-B82C-4A22-ADDC-66ABB6E19D03}"/>
              </a:ext>
            </a:extLst>
          </p:cNvPr>
          <p:cNvSpPr>
            <a:spLocks noGrp="1"/>
          </p:cNvSpPr>
          <p:nvPr>
            <p:ph type="body" sz="quarter" idx="23"/>
          </p:nvPr>
        </p:nvSpPr>
        <p:spPr>
          <a:xfrm>
            <a:off x="9164639" y="4737100"/>
            <a:ext cx="2286000" cy="590550"/>
          </a:xfrm>
        </p:spPr>
        <p:txBody>
          <a:bodyPr/>
          <a:lstStyle/>
          <a:p>
            <a:r>
              <a:rPr lang="en-US"/>
              <a:t>Name</a:t>
            </a:r>
            <a:endParaRPr lang="en-US" dirty="0"/>
          </a:p>
        </p:txBody>
      </p:sp>
      <p:sp>
        <p:nvSpPr>
          <p:cNvPr id="22" name="Text Placeholder 21">
            <a:extLst>
              <a:ext uri="{FF2B5EF4-FFF2-40B4-BE49-F238E27FC236}">
                <a16:creationId xmlns:a16="http://schemas.microsoft.com/office/drawing/2014/main" id="{AC09A9D4-D95C-4B18-A20A-3F82AA3BAC28}"/>
              </a:ext>
            </a:extLst>
          </p:cNvPr>
          <p:cNvSpPr>
            <a:spLocks noGrp="1"/>
          </p:cNvSpPr>
          <p:nvPr>
            <p:ph type="body" sz="quarter" idx="24"/>
          </p:nvPr>
        </p:nvSpPr>
        <p:spPr>
          <a:xfrm>
            <a:off x="9163940" y="5346319"/>
            <a:ext cx="2286000" cy="590550"/>
          </a:xfrm>
        </p:spPr>
        <p:txBody>
          <a:bodyPr/>
          <a:lstStyle/>
          <a:p>
            <a:r>
              <a:rPr lang="en-US"/>
              <a:t>Title</a:t>
            </a:r>
            <a:endParaRPr lang="en-US" dirty="0"/>
          </a:p>
        </p:txBody>
      </p:sp>
      <p:sp>
        <p:nvSpPr>
          <p:cNvPr id="31" name="Date Placeholder 30">
            <a:extLst>
              <a:ext uri="{FF2B5EF4-FFF2-40B4-BE49-F238E27FC236}">
                <a16:creationId xmlns:a16="http://schemas.microsoft.com/office/drawing/2014/main" id="{305F4085-9EAA-4081-8815-C3D2A6D2C63C}"/>
              </a:ext>
            </a:extLst>
          </p:cNvPr>
          <p:cNvSpPr>
            <a:spLocks noGrp="1"/>
          </p:cNvSpPr>
          <p:nvPr>
            <p:ph type="dt" sz="half" idx="10"/>
          </p:nvPr>
        </p:nvSpPr>
        <p:spPr>
          <a:xfrm>
            <a:off x="838200" y="6429375"/>
            <a:ext cx="2743200" cy="365125"/>
          </a:xfrm>
        </p:spPr>
        <p:txBody>
          <a:bodyPr/>
          <a:lstStyle/>
          <a:p>
            <a:r>
              <a:rPr lang="en-US"/>
              <a:t>3/1/20XX</a:t>
            </a:r>
          </a:p>
        </p:txBody>
      </p:sp>
      <p:sp>
        <p:nvSpPr>
          <p:cNvPr id="32" name="Footer Placeholder 31">
            <a:extLst>
              <a:ext uri="{FF2B5EF4-FFF2-40B4-BE49-F238E27FC236}">
                <a16:creationId xmlns:a16="http://schemas.microsoft.com/office/drawing/2014/main" id="{E7A32522-24F0-40A6-92CF-E4C87EBE5414}"/>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33" name="Slide Number Placeholder 32">
            <a:extLst>
              <a:ext uri="{FF2B5EF4-FFF2-40B4-BE49-F238E27FC236}">
                <a16:creationId xmlns:a16="http://schemas.microsoft.com/office/drawing/2014/main" id="{E5D12020-B189-4032-A749-FA4A26615782}"/>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10</a:t>
            </a:fld>
            <a:endParaRPr lang="en-US"/>
          </a:p>
        </p:txBody>
      </p:sp>
    </p:spTree>
    <p:extLst>
      <p:ext uri="{BB962C8B-B14F-4D97-AF65-F5344CB8AC3E}">
        <p14:creationId xmlns:p14="http://schemas.microsoft.com/office/powerpoint/2010/main" val="867604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a:xfrm>
            <a:off x="838200" y="681037"/>
            <a:ext cx="10515600" cy="1325563"/>
          </a:xfrm>
        </p:spPr>
        <p:txBody>
          <a:bodyPr/>
          <a:lstStyle/>
          <a:p>
            <a:r>
              <a:rPr lang="en-US"/>
              <a:t>Timeline</a:t>
            </a:r>
            <a:endParaRPr lang="en-US" dirty="0"/>
          </a:p>
        </p:txBody>
      </p:sp>
      <p:graphicFrame>
        <p:nvGraphicFramePr>
          <p:cNvPr id="4" name="Content Placeholder 3" descr="Timeline">
            <a:extLst>
              <a:ext uri="{FF2B5EF4-FFF2-40B4-BE49-F238E27FC236}">
                <a16:creationId xmlns:a16="http://schemas.microsoft.com/office/drawing/2014/main" id="{4424901C-24B0-4C46-B815-EB0C38D74251}"/>
              </a:ext>
            </a:extLst>
          </p:cNvPr>
          <p:cNvGraphicFramePr>
            <a:graphicFrameLocks noGrp="1"/>
          </p:cNvGraphicFramePr>
          <p:nvPr>
            <p:ph idx="1"/>
            <p:extLst>
              <p:ext uri="{D42A27DB-BD31-4B8C-83A1-F6EECF244321}">
                <p14:modId xmlns:p14="http://schemas.microsoft.com/office/powerpoint/2010/main" val="26590613"/>
              </p:ext>
            </p:extLst>
          </p:nvPr>
        </p:nvGraphicFramePr>
        <p:xfrm>
          <a:off x="838200" y="2178050"/>
          <a:ext cx="10515600" cy="3998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CC8EC3DE-6959-4606-92E7-BAA4FE72E2FA}"/>
              </a:ext>
            </a:extLst>
          </p:cNvPr>
          <p:cNvSpPr>
            <a:spLocks noGrp="1"/>
          </p:cNvSpPr>
          <p:nvPr>
            <p:ph type="dt" sz="half" idx="10"/>
          </p:nvPr>
        </p:nvSpPr>
        <p:spPr>
          <a:xfrm>
            <a:off x="838200" y="6429375"/>
            <a:ext cx="2743200" cy="365125"/>
          </a:xfrm>
        </p:spPr>
        <p:txBody>
          <a:bodyPr/>
          <a:lstStyle/>
          <a:p>
            <a:r>
              <a:rPr lang="en-US"/>
              <a:t>3/1/20XX</a:t>
            </a:r>
          </a:p>
        </p:txBody>
      </p:sp>
      <p:sp>
        <p:nvSpPr>
          <p:cNvPr id="5" name="Footer Placeholder 4">
            <a:extLst>
              <a:ext uri="{FF2B5EF4-FFF2-40B4-BE49-F238E27FC236}">
                <a16:creationId xmlns:a16="http://schemas.microsoft.com/office/drawing/2014/main" id="{3775AFC8-8A78-4AE3-A237-4E17FE12A115}"/>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8D03D7EC-E54B-4E0E-A5C3-7071C72A8940}"/>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11</a:t>
            </a:fld>
            <a:endParaRPr lang="en-US"/>
          </a:p>
        </p:txBody>
      </p:sp>
    </p:spTree>
    <p:extLst>
      <p:ext uri="{BB962C8B-B14F-4D97-AF65-F5344CB8AC3E}">
        <p14:creationId xmlns:p14="http://schemas.microsoft.com/office/powerpoint/2010/main" val="327647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18F4-D13C-40F3-9843-13BBC3B8BDCF}"/>
              </a:ext>
            </a:extLst>
          </p:cNvPr>
          <p:cNvSpPr>
            <a:spLocks noGrp="1"/>
          </p:cNvSpPr>
          <p:nvPr>
            <p:ph type="title"/>
          </p:nvPr>
        </p:nvSpPr>
        <p:spPr>
          <a:xfrm>
            <a:off x="838200" y="681037"/>
            <a:ext cx="10515600" cy="1325563"/>
          </a:xfrm>
        </p:spPr>
        <p:txBody>
          <a:bodyPr/>
          <a:lstStyle/>
          <a:p>
            <a:r>
              <a:rPr lang="en-US" dirty="0"/>
              <a:t>Content</a:t>
            </a:r>
          </a:p>
        </p:txBody>
      </p:sp>
      <p:sp>
        <p:nvSpPr>
          <p:cNvPr id="3" name="Text Placeholder 2">
            <a:extLst>
              <a:ext uri="{FF2B5EF4-FFF2-40B4-BE49-F238E27FC236}">
                <a16:creationId xmlns:a16="http://schemas.microsoft.com/office/drawing/2014/main" id="{FE33E194-371F-4D5A-8C83-2CCE5A3D6C25}"/>
              </a:ext>
            </a:extLst>
          </p:cNvPr>
          <p:cNvSpPr>
            <a:spLocks noGrp="1"/>
          </p:cNvSpPr>
          <p:nvPr>
            <p:ph type="body" idx="1"/>
          </p:nvPr>
        </p:nvSpPr>
        <p:spPr>
          <a:xfrm>
            <a:off x="839787" y="2011680"/>
            <a:ext cx="5157787" cy="530352"/>
          </a:xfrm>
        </p:spPr>
        <p:txBody>
          <a:bodyPr anchor="t" anchorCtr="0">
            <a:normAutofit/>
          </a:bodyPr>
          <a:lstStyle/>
          <a:p>
            <a:r>
              <a:rPr lang="en-US" dirty="0"/>
              <a:t>Subtitle</a:t>
            </a:r>
          </a:p>
        </p:txBody>
      </p:sp>
      <p:sp>
        <p:nvSpPr>
          <p:cNvPr id="4" name="Content Placeholder 3">
            <a:extLst>
              <a:ext uri="{FF2B5EF4-FFF2-40B4-BE49-F238E27FC236}">
                <a16:creationId xmlns:a16="http://schemas.microsoft.com/office/drawing/2014/main" id="{FABA94CC-2803-437F-B79F-A5067E28041B}"/>
              </a:ext>
            </a:extLst>
          </p:cNvPr>
          <p:cNvSpPr>
            <a:spLocks noGrp="1"/>
          </p:cNvSpPr>
          <p:nvPr>
            <p:ph sz="half" idx="2"/>
          </p:nvPr>
        </p:nvSpPr>
        <p:spPr>
          <a:xfrm>
            <a:off x="839788" y="2560320"/>
            <a:ext cx="5157787" cy="3446463"/>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a:p>
            <a:endParaRPr lang="en-US" dirty="0"/>
          </a:p>
        </p:txBody>
      </p:sp>
      <p:sp>
        <p:nvSpPr>
          <p:cNvPr id="5" name="Text Placeholder 4">
            <a:extLst>
              <a:ext uri="{FF2B5EF4-FFF2-40B4-BE49-F238E27FC236}">
                <a16:creationId xmlns:a16="http://schemas.microsoft.com/office/drawing/2014/main" id="{A4A59DFC-7CFF-494D-8C86-6FE174974213}"/>
              </a:ext>
            </a:extLst>
          </p:cNvPr>
          <p:cNvSpPr>
            <a:spLocks noGrp="1"/>
          </p:cNvSpPr>
          <p:nvPr>
            <p:ph type="body" sz="quarter" idx="13"/>
          </p:nvPr>
        </p:nvSpPr>
        <p:spPr>
          <a:xfrm>
            <a:off x="6169027" y="2011680"/>
            <a:ext cx="5183187" cy="530352"/>
          </a:xfrm>
        </p:spPr>
        <p:txBody>
          <a:bodyPr anchor="t" anchorCtr="0">
            <a:normAutofit/>
          </a:bodyPr>
          <a:lstStyle/>
          <a:p>
            <a:r>
              <a:rPr lang="en-US" dirty="0"/>
              <a:t>Subtitle</a:t>
            </a:r>
          </a:p>
        </p:txBody>
      </p:sp>
      <p:sp>
        <p:nvSpPr>
          <p:cNvPr id="6" name="Content Placeholder 5">
            <a:extLst>
              <a:ext uri="{FF2B5EF4-FFF2-40B4-BE49-F238E27FC236}">
                <a16:creationId xmlns:a16="http://schemas.microsoft.com/office/drawing/2014/main" id="{9397F57A-AEBE-465C-9EF7-E78B1CDEC7A3}"/>
              </a:ext>
            </a:extLst>
          </p:cNvPr>
          <p:cNvSpPr>
            <a:spLocks noGrp="1"/>
          </p:cNvSpPr>
          <p:nvPr>
            <p:ph sz="quarter" idx="4"/>
          </p:nvPr>
        </p:nvSpPr>
        <p:spPr>
          <a:xfrm>
            <a:off x="6172200" y="2560320"/>
            <a:ext cx="5183188" cy="3446463"/>
          </a:xfrm>
        </p:spPr>
        <p:txBody>
          <a:bodyPr>
            <a:normAutofit/>
          </a:bodyPr>
          <a:lstStyle/>
          <a:p>
            <a:r>
              <a:rPr lang="en-US" dirty="0"/>
              <a:t>Open the Design Ideas pane for instant slide makeovers. </a:t>
            </a:r>
          </a:p>
          <a:p>
            <a:r>
              <a:rPr lang="en-US" dirty="0"/>
              <a:t>When we have design ideas, we’ll show them to you right there. </a:t>
            </a:r>
          </a:p>
          <a:p>
            <a:endParaRPr lang="en-US" dirty="0"/>
          </a:p>
        </p:txBody>
      </p:sp>
      <p:sp>
        <p:nvSpPr>
          <p:cNvPr id="7" name="Date Placeholder 6">
            <a:extLst>
              <a:ext uri="{FF2B5EF4-FFF2-40B4-BE49-F238E27FC236}">
                <a16:creationId xmlns:a16="http://schemas.microsoft.com/office/drawing/2014/main" id="{A7FD409D-82CA-4A05-9EF1-71EEFF9420DE}"/>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CDD187DA-D1E6-4203-8426-B028CDCA5BAF}"/>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7BD57D52-635E-45A8-AB12-6DAF783169CA}"/>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12</a:t>
            </a:fld>
            <a:endParaRPr lang="en-US"/>
          </a:p>
        </p:txBody>
      </p:sp>
    </p:spTree>
    <p:extLst>
      <p:ext uri="{BB962C8B-B14F-4D97-AF65-F5344CB8AC3E}">
        <p14:creationId xmlns:p14="http://schemas.microsoft.com/office/powerpoint/2010/main" val="1448471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0FCC-0BF5-45B2-9CDD-17A4BA1878EE}"/>
              </a:ext>
            </a:extLst>
          </p:cNvPr>
          <p:cNvSpPr>
            <a:spLocks noGrp="1"/>
          </p:cNvSpPr>
          <p:nvPr>
            <p:ph type="title"/>
          </p:nvPr>
        </p:nvSpPr>
        <p:spPr>
          <a:xfrm>
            <a:off x="839788" y="685800"/>
            <a:ext cx="10515600" cy="1325880"/>
          </a:xfrm>
        </p:spPr>
        <p:txBody>
          <a:bodyPr/>
          <a:lstStyle/>
          <a:p>
            <a:r>
              <a:rPr lang="en-US" dirty="0"/>
              <a:t>Content </a:t>
            </a:r>
          </a:p>
        </p:txBody>
      </p:sp>
      <p:sp>
        <p:nvSpPr>
          <p:cNvPr id="3" name="Text Placeholder 2">
            <a:extLst>
              <a:ext uri="{FF2B5EF4-FFF2-40B4-BE49-F238E27FC236}">
                <a16:creationId xmlns:a16="http://schemas.microsoft.com/office/drawing/2014/main" id="{88BA67A4-895F-49F8-97D0-7158E0597C07}"/>
              </a:ext>
            </a:extLst>
          </p:cNvPr>
          <p:cNvSpPr>
            <a:spLocks noGrp="1"/>
          </p:cNvSpPr>
          <p:nvPr>
            <p:ph type="body" idx="1"/>
          </p:nvPr>
        </p:nvSpPr>
        <p:spPr>
          <a:xfrm>
            <a:off x="839788" y="2011680"/>
            <a:ext cx="3383280" cy="530352"/>
          </a:xfrm>
        </p:spPr>
        <p:txBody>
          <a:bodyPr>
            <a:normAutofit/>
          </a:bodyPr>
          <a:lstStyle/>
          <a:p>
            <a:r>
              <a:rPr lang="en-US" dirty="0"/>
              <a:t>Subtitle</a:t>
            </a:r>
          </a:p>
        </p:txBody>
      </p:sp>
      <p:sp>
        <p:nvSpPr>
          <p:cNvPr id="4" name="Content Placeholder 3">
            <a:extLst>
              <a:ext uri="{FF2B5EF4-FFF2-40B4-BE49-F238E27FC236}">
                <a16:creationId xmlns:a16="http://schemas.microsoft.com/office/drawing/2014/main" id="{020BAF9D-516C-4AC0-B83C-33BFA6E280A1}"/>
              </a:ext>
            </a:extLst>
          </p:cNvPr>
          <p:cNvSpPr>
            <a:spLocks noGrp="1"/>
          </p:cNvSpPr>
          <p:nvPr>
            <p:ph sz="half" idx="2"/>
          </p:nvPr>
        </p:nvSpPr>
        <p:spPr>
          <a:xfrm>
            <a:off x="839788" y="2560320"/>
            <a:ext cx="3383280" cy="3446463"/>
          </a:xfrm>
        </p:spPr>
        <p:txBody>
          <a:bodyPr>
            <a:no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p:txBody>
      </p:sp>
      <p:sp>
        <p:nvSpPr>
          <p:cNvPr id="5" name="Text Placeholder 4">
            <a:extLst>
              <a:ext uri="{FF2B5EF4-FFF2-40B4-BE49-F238E27FC236}">
                <a16:creationId xmlns:a16="http://schemas.microsoft.com/office/drawing/2014/main" id="{5951D7A3-45F6-43A4-8ADB-05DA212ADAAF}"/>
              </a:ext>
            </a:extLst>
          </p:cNvPr>
          <p:cNvSpPr>
            <a:spLocks noGrp="1"/>
          </p:cNvSpPr>
          <p:nvPr>
            <p:ph type="body" sz="quarter" idx="3"/>
          </p:nvPr>
        </p:nvSpPr>
        <p:spPr>
          <a:xfrm>
            <a:off x="4404360" y="2011680"/>
            <a:ext cx="3383280" cy="530352"/>
          </a:xfrm>
        </p:spPr>
        <p:txBody>
          <a:bodyPr>
            <a:normAutofit/>
          </a:bodyPr>
          <a:lstStyle/>
          <a:p>
            <a:r>
              <a:rPr lang="en-US" dirty="0"/>
              <a:t>Subtitle</a:t>
            </a:r>
          </a:p>
        </p:txBody>
      </p:sp>
      <p:sp>
        <p:nvSpPr>
          <p:cNvPr id="6" name="Content Placeholder 5">
            <a:extLst>
              <a:ext uri="{FF2B5EF4-FFF2-40B4-BE49-F238E27FC236}">
                <a16:creationId xmlns:a16="http://schemas.microsoft.com/office/drawing/2014/main" id="{4E022558-08EA-41A8-88BE-1F82971F0E31}"/>
              </a:ext>
            </a:extLst>
          </p:cNvPr>
          <p:cNvSpPr>
            <a:spLocks noGrp="1"/>
          </p:cNvSpPr>
          <p:nvPr>
            <p:ph sz="quarter" idx="4"/>
          </p:nvPr>
        </p:nvSpPr>
        <p:spPr>
          <a:xfrm>
            <a:off x="4404360" y="2560320"/>
            <a:ext cx="3383280" cy="3446463"/>
          </a:xfrm>
        </p:spPr>
        <p:txBody>
          <a:bodyPr>
            <a:noAutofit/>
          </a:bodyPr>
          <a:lstStyle/>
          <a:p>
            <a:r>
              <a:rPr lang="en-US" dirty="0"/>
              <a:t>Open the Design Ideas pane for instant slide makeovers. </a:t>
            </a:r>
          </a:p>
          <a:p>
            <a:r>
              <a:rPr lang="en-US" dirty="0"/>
              <a:t>When we have design ideas, we’ll show them to you right there. </a:t>
            </a:r>
          </a:p>
          <a:p>
            <a:endParaRPr lang="en-US" dirty="0"/>
          </a:p>
        </p:txBody>
      </p:sp>
      <p:sp>
        <p:nvSpPr>
          <p:cNvPr id="7" name="Text Placeholder 6">
            <a:extLst>
              <a:ext uri="{FF2B5EF4-FFF2-40B4-BE49-F238E27FC236}">
                <a16:creationId xmlns:a16="http://schemas.microsoft.com/office/drawing/2014/main" id="{3EA34E7E-6BB0-4276-9993-7D15DAF830EB}"/>
              </a:ext>
            </a:extLst>
          </p:cNvPr>
          <p:cNvSpPr>
            <a:spLocks noGrp="1"/>
          </p:cNvSpPr>
          <p:nvPr>
            <p:ph type="body" sz="quarter" idx="13"/>
          </p:nvPr>
        </p:nvSpPr>
        <p:spPr>
          <a:xfrm>
            <a:off x="7968934" y="2011680"/>
            <a:ext cx="3383280" cy="530352"/>
          </a:xfrm>
        </p:spPr>
        <p:txBody>
          <a:bodyPr>
            <a:normAutofit/>
          </a:bodyPr>
          <a:lstStyle/>
          <a:p>
            <a:r>
              <a:rPr lang="en-US" dirty="0"/>
              <a:t>Subtitle</a:t>
            </a:r>
          </a:p>
        </p:txBody>
      </p:sp>
      <p:sp>
        <p:nvSpPr>
          <p:cNvPr id="8" name="Content Placeholder 7">
            <a:extLst>
              <a:ext uri="{FF2B5EF4-FFF2-40B4-BE49-F238E27FC236}">
                <a16:creationId xmlns:a16="http://schemas.microsoft.com/office/drawing/2014/main" id="{C6AEC234-75AE-4C73-8E75-A426AAC54462}"/>
              </a:ext>
            </a:extLst>
          </p:cNvPr>
          <p:cNvSpPr>
            <a:spLocks noGrp="1"/>
          </p:cNvSpPr>
          <p:nvPr>
            <p:ph sz="quarter" idx="14"/>
          </p:nvPr>
        </p:nvSpPr>
        <p:spPr>
          <a:xfrm>
            <a:off x="7968934" y="2560320"/>
            <a:ext cx="3383280" cy="3446463"/>
          </a:xfrm>
        </p:spPr>
        <p:txBody>
          <a:bodyPr>
            <a:no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9" name="Date Placeholder 8">
            <a:extLst>
              <a:ext uri="{FF2B5EF4-FFF2-40B4-BE49-F238E27FC236}">
                <a16:creationId xmlns:a16="http://schemas.microsoft.com/office/drawing/2014/main" id="{72919092-CCE1-4A58-8E2A-540307E14B56}"/>
              </a:ext>
            </a:extLst>
          </p:cNvPr>
          <p:cNvSpPr>
            <a:spLocks noGrp="1"/>
          </p:cNvSpPr>
          <p:nvPr>
            <p:ph type="dt" sz="half" idx="10"/>
          </p:nvPr>
        </p:nvSpPr>
        <p:spPr>
          <a:xfrm>
            <a:off x="838200" y="6429375"/>
            <a:ext cx="2743200" cy="365125"/>
          </a:xfrm>
        </p:spPr>
        <p:txBody>
          <a:bodyPr/>
          <a:lstStyle/>
          <a:p>
            <a:r>
              <a:rPr lang="en-US"/>
              <a:t>3/1/20XX</a:t>
            </a:r>
          </a:p>
        </p:txBody>
      </p:sp>
      <p:sp>
        <p:nvSpPr>
          <p:cNvPr id="10" name="Footer Placeholder 9">
            <a:extLst>
              <a:ext uri="{FF2B5EF4-FFF2-40B4-BE49-F238E27FC236}">
                <a16:creationId xmlns:a16="http://schemas.microsoft.com/office/drawing/2014/main" id="{43032B0D-C227-4CB9-85CC-4B9B8BF1621E}"/>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1" name="Slide Number Placeholder 10">
            <a:extLst>
              <a:ext uri="{FF2B5EF4-FFF2-40B4-BE49-F238E27FC236}">
                <a16:creationId xmlns:a16="http://schemas.microsoft.com/office/drawing/2014/main" id="{5F67B498-D587-4BC1-B0F3-4316C41ADDF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13</a:t>
            </a:fld>
            <a:endParaRPr lang="en-US"/>
          </a:p>
        </p:txBody>
      </p:sp>
    </p:spTree>
    <p:extLst>
      <p:ext uri="{BB962C8B-B14F-4D97-AF65-F5344CB8AC3E}">
        <p14:creationId xmlns:p14="http://schemas.microsoft.com/office/powerpoint/2010/main" val="2911269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8CC6-FF60-4FC8-BA35-52A8BDDCF95E}"/>
              </a:ext>
            </a:extLst>
          </p:cNvPr>
          <p:cNvSpPr>
            <a:spLocks noGrp="1"/>
          </p:cNvSpPr>
          <p:nvPr>
            <p:ph type="title"/>
          </p:nvPr>
        </p:nvSpPr>
        <p:spPr>
          <a:xfrm>
            <a:off x="841248" y="857251"/>
            <a:ext cx="6156051" cy="2076450"/>
          </a:xfrm>
        </p:spPr>
        <p:txBody>
          <a:bodyPr/>
          <a:lstStyle/>
          <a:p>
            <a:r>
              <a:rPr lang="en-US" dirty="0"/>
              <a:t>Summary</a:t>
            </a:r>
          </a:p>
        </p:txBody>
      </p:sp>
      <p:sp>
        <p:nvSpPr>
          <p:cNvPr id="3" name="Content Placeholder 2">
            <a:extLst>
              <a:ext uri="{FF2B5EF4-FFF2-40B4-BE49-F238E27FC236}">
                <a16:creationId xmlns:a16="http://schemas.microsoft.com/office/drawing/2014/main" id="{BF0E0066-50A4-4BA2-9D04-DA968D2AB1C6}"/>
              </a:ext>
            </a:extLst>
          </p:cNvPr>
          <p:cNvSpPr>
            <a:spLocks noGrp="1"/>
          </p:cNvSpPr>
          <p:nvPr>
            <p:ph idx="1"/>
          </p:nvPr>
        </p:nvSpPr>
        <p:spPr>
          <a:xfrm>
            <a:off x="841247" y="3190875"/>
            <a:ext cx="6156052" cy="2986087"/>
          </a:xfrm>
        </p:spPr>
        <p:txBody>
          <a:bodyPr>
            <a:no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7" name="Picture Placeholder 6" descr="Photo of artist  with a paint brush brushing on orange paint on a palette">
            <a:extLst>
              <a:ext uri="{FF2B5EF4-FFF2-40B4-BE49-F238E27FC236}">
                <a16:creationId xmlns:a16="http://schemas.microsoft.com/office/drawing/2014/main" id="{7D1EAA44-4F3D-44D6-B1B6-5140800EC0A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24928" y="484632"/>
            <a:ext cx="4279392" cy="2862072"/>
          </a:xfrm>
        </p:spPr>
      </p:pic>
      <p:pic>
        <p:nvPicPr>
          <p:cNvPr id="9" name="Picture Placeholder 8" descr="Photo of an artist opening up a tube of paint">
            <a:extLst>
              <a:ext uri="{FF2B5EF4-FFF2-40B4-BE49-F238E27FC236}">
                <a16:creationId xmlns:a16="http://schemas.microsoft.com/office/drawing/2014/main" id="{78CF4775-4C31-488E-AB32-6C7A887A129B}"/>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424928" y="3511296"/>
            <a:ext cx="4279392" cy="2862072"/>
          </a:xfrm>
        </p:spPr>
      </p:pic>
      <p:sp>
        <p:nvSpPr>
          <p:cNvPr id="10" name="Date Placeholder 9">
            <a:extLst>
              <a:ext uri="{FF2B5EF4-FFF2-40B4-BE49-F238E27FC236}">
                <a16:creationId xmlns:a16="http://schemas.microsoft.com/office/drawing/2014/main" id="{FB067F41-22A4-40B6-A3DA-26D8E0FCC569}"/>
              </a:ext>
            </a:extLst>
          </p:cNvPr>
          <p:cNvSpPr>
            <a:spLocks noGrp="1"/>
          </p:cNvSpPr>
          <p:nvPr>
            <p:ph type="dt" sz="half" idx="10"/>
          </p:nvPr>
        </p:nvSpPr>
        <p:spPr>
          <a:xfrm>
            <a:off x="838200" y="6429375"/>
            <a:ext cx="2743200" cy="365125"/>
          </a:xfrm>
        </p:spPr>
        <p:txBody>
          <a:bodyPr/>
          <a:lstStyle/>
          <a:p>
            <a:r>
              <a:rPr lang="en-US"/>
              <a:t>3/1/20XX</a:t>
            </a:r>
          </a:p>
        </p:txBody>
      </p:sp>
      <p:sp>
        <p:nvSpPr>
          <p:cNvPr id="11" name="Footer Placeholder 10">
            <a:extLst>
              <a:ext uri="{FF2B5EF4-FFF2-40B4-BE49-F238E27FC236}">
                <a16:creationId xmlns:a16="http://schemas.microsoft.com/office/drawing/2014/main" id="{ECB2F7A7-6A7C-429F-A261-494305D5DDAD}"/>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2" name="Slide Number Placeholder 11">
            <a:extLst>
              <a:ext uri="{FF2B5EF4-FFF2-40B4-BE49-F238E27FC236}">
                <a16:creationId xmlns:a16="http://schemas.microsoft.com/office/drawing/2014/main" id="{7F068389-EB02-493E-9416-4F35FEE4D01F}"/>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14</a:t>
            </a:fld>
            <a:endParaRPr lang="en-US"/>
          </a:p>
        </p:txBody>
      </p:sp>
    </p:spTree>
    <p:extLst>
      <p:ext uri="{BB962C8B-B14F-4D97-AF65-F5344CB8AC3E}">
        <p14:creationId xmlns:p14="http://schemas.microsoft.com/office/powerpoint/2010/main" val="943091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a:xfrm>
            <a:off x="841248" y="3893769"/>
            <a:ext cx="5992550" cy="2319306"/>
          </a:xfrm>
        </p:spPr>
        <p:txBody>
          <a:bodyPr/>
          <a:lstStyle/>
          <a:p>
            <a:r>
              <a:rPr lang="en-US" dirty="0"/>
              <a:t>Thank you</a:t>
            </a:r>
          </a:p>
        </p:txBody>
      </p:sp>
      <p:pic>
        <p:nvPicPr>
          <p:cNvPr id="6" name="Picture Placeholder 5" descr="Photo of a bunch of clean artist paintbrushes">
            <a:extLst>
              <a:ext uri="{FF2B5EF4-FFF2-40B4-BE49-F238E27FC236}">
                <a16:creationId xmlns:a16="http://schemas.microsoft.com/office/drawing/2014/main" id="{D7D1C07D-75DD-4A12-9C4C-A9C3E052A3D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3776" y="484632"/>
            <a:ext cx="11210544" cy="3191256"/>
          </a:xfrm>
        </p:spPr>
      </p:pic>
      <p:sp>
        <p:nvSpPr>
          <p:cNvPr id="3" name="Content Placeholder 2">
            <a:extLst>
              <a:ext uri="{FF2B5EF4-FFF2-40B4-BE49-F238E27FC236}">
                <a16:creationId xmlns:a16="http://schemas.microsoft.com/office/drawing/2014/main" id="{02F80182-DF99-445E-8055-837D597C38A5}"/>
              </a:ext>
            </a:extLst>
          </p:cNvPr>
          <p:cNvSpPr>
            <a:spLocks noGrp="1"/>
          </p:cNvSpPr>
          <p:nvPr>
            <p:ph idx="1"/>
          </p:nvPr>
        </p:nvSpPr>
        <p:spPr>
          <a:xfrm>
            <a:off x="6979133" y="3893770"/>
            <a:ext cx="4377714" cy="2319306"/>
          </a:xfrm>
        </p:spPr>
        <p:txBody>
          <a:bodyPr/>
          <a:lstStyle/>
          <a:p>
            <a:r>
              <a:rPr lang="en-US" dirty="0"/>
              <a:t>Presenter name</a:t>
            </a:r>
          </a:p>
          <a:p>
            <a:r>
              <a:rPr lang="en-US" dirty="0"/>
              <a:t>Email address</a:t>
            </a:r>
          </a:p>
          <a:p>
            <a:r>
              <a:rPr lang="en-US" dirty="0"/>
              <a:t>Website address</a:t>
            </a:r>
          </a:p>
        </p:txBody>
      </p:sp>
      <p:sp>
        <p:nvSpPr>
          <p:cNvPr id="7" name="Date Placeholder 6">
            <a:extLst>
              <a:ext uri="{FF2B5EF4-FFF2-40B4-BE49-F238E27FC236}">
                <a16:creationId xmlns:a16="http://schemas.microsoft.com/office/drawing/2014/main" id="{3A354B2E-C37D-4B68-9B83-A941B747CCED}"/>
              </a:ext>
            </a:extLst>
          </p:cNvPr>
          <p:cNvSpPr>
            <a:spLocks noGrp="1"/>
          </p:cNvSpPr>
          <p:nvPr>
            <p:ph type="dt" sz="half" idx="10"/>
          </p:nvPr>
        </p:nvSpPr>
        <p:spPr>
          <a:xfrm>
            <a:off x="838200" y="6418489"/>
            <a:ext cx="2743200" cy="365125"/>
          </a:xfrm>
        </p:spPr>
        <p:txBody>
          <a:bodyPr/>
          <a:lstStyle/>
          <a:p>
            <a:r>
              <a:rPr lang="en-US"/>
              <a:t>3/1/20XX</a:t>
            </a:r>
          </a:p>
        </p:txBody>
      </p:sp>
      <p:sp>
        <p:nvSpPr>
          <p:cNvPr id="8" name="Footer Placeholder 7">
            <a:extLst>
              <a:ext uri="{FF2B5EF4-FFF2-40B4-BE49-F238E27FC236}">
                <a16:creationId xmlns:a16="http://schemas.microsoft.com/office/drawing/2014/main" id="{F60FABF8-6F79-4985-A2FB-99DAD9E63042}"/>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15</a:t>
            </a:fld>
            <a:endParaRPr lang="en-US"/>
          </a:p>
        </p:txBody>
      </p:sp>
    </p:spTree>
    <p:extLst>
      <p:ext uri="{BB962C8B-B14F-4D97-AF65-F5344CB8AC3E}">
        <p14:creationId xmlns:p14="http://schemas.microsoft.com/office/powerpoint/2010/main" val="151014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838200" y="914399"/>
            <a:ext cx="5992550" cy="2827422"/>
          </a:xfrm>
        </p:spPr>
        <p:txBody>
          <a:bodyPr/>
          <a:lstStyle/>
          <a:p>
            <a:r>
              <a:rPr lang="en-US"/>
              <a:t>Agenda</a:t>
            </a:r>
            <a:endParaRPr lang="en-US" dirty="0"/>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6976085" y="914400"/>
            <a:ext cx="4377714" cy="2827422"/>
          </a:xfrm>
        </p:spPr>
        <p:txBody>
          <a:bodyPr>
            <a:normAutofit lnSpcReduction="10000"/>
          </a:bodyPr>
          <a:lstStyle/>
          <a:p>
            <a:r>
              <a:rPr lang="en-US" dirty="0"/>
              <a:t>Introduction</a:t>
            </a:r>
          </a:p>
          <a:p>
            <a:r>
              <a:rPr lang="en-US" dirty="0"/>
              <a:t>Considerations</a:t>
            </a:r>
          </a:p>
          <a:p>
            <a:r>
              <a:rPr lang="en-US" dirty="0"/>
              <a:t>Topic three</a:t>
            </a:r>
          </a:p>
          <a:p>
            <a:r>
              <a:rPr lang="en-US" dirty="0"/>
              <a:t>Topic four</a:t>
            </a:r>
          </a:p>
          <a:p>
            <a:r>
              <a:rPr lang="en-US" dirty="0"/>
              <a:t>Topic five</a:t>
            </a:r>
          </a:p>
        </p:txBody>
      </p:sp>
      <p:sp>
        <p:nvSpPr>
          <p:cNvPr id="16" name="Date Placeholder 15">
            <a:extLst>
              <a:ext uri="{FF2B5EF4-FFF2-40B4-BE49-F238E27FC236}">
                <a16:creationId xmlns:a16="http://schemas.microsoft.com/office/drawing/2014/main" id="{7FFBE36B-5CC8-44EE-801B-6159157B5328}"/>
              </a:ext>
            </a:extLst>
          </p:cNvPr>
          <p:cNvSpPr>
            <a:spLocks noGrp="1"/>
          </p:cNvSpPr>
          <p:nvPr>
            <p:ph type="dt" sz="half" idx="10"/>
          </p:nvPr>
        </p:nvSpPr>
        <p:spPr>
          <a:xfrm>
            <a:off x="838200" y="6429375"/>
            <a:ext cx="2743200" cy="365125"/>
          </a:xfrm>
        </p:spPr>
        <p:txBody>
          <a:bodyPr/>
          <a:lstStyle/>
          <a:p>
            <a:r>
              <a:rPr lang="en-US"/>
              <a:t>3/1/20XX</a:t>
            </a:r>
          </a:p>
        </p:txBody>
      </p:sp>
      <p:sp>
        <p:nvSpPr>
          <p:cNvPr id="17" name="Footer Placeholder 16">
            <a:extLst>
              <a:ext uri="{FF2B5EF4-FFF2-40B4-BE49-F238E27FC236}">
                <a16:creationId xmlns:a16="http://schemas.microsoft.com/office/drawing/2014/main" id="{FF014D18-B223-4ED4-BCCA-1E4C3828569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2</a:t>
            </a:fld>
            <a:endParaRPr lang="en-US"/>
          </a:p>
        </p:txBody>
      </p:sp>
    </p:spTree>
    <p:extLst>
      <p:ext uri="{BB962C8B-B14F-4D97-AF65-F5344CB8AC3E}">
        <p14:creationId xmlns:p14="http://schemas.microsoft.com/office/powerpoint/2010/main" val="226234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Frame 8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Rectangle 8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ame 90">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38199" y="857251"/>
            <a:ext cx="4581525" cy="2076450"/>
          </a:xfrm>
        </p:spPr>
        <p:txBody>
          <a:bodyPr vert="horz" lIns="91440" tIns="45720" rIns="91440" bIns="45720" rtlCol="0" anchor="b">
            <a:normAutofit/>
          </a:bodyPr>
          <a:lstStyle/>
          <a:p>
            <a:r>
              <a:rPr lang="en-US" sz="6000" dirty="0">
                <a:gradFill flip="none" rotWithShape="1">
                  <a:gsLst>
                    <a:gs pos="0">
                      <a:schemeClr val="accent5">
                        <a:alpha val="70000"/>
                      </a:schemeClr>
                    </a:gs>
                    <a:gs pos="100000">
                      <a:schemeClr val="accent1">
                        <a:alpha val="70000"/>
                      </a:schemeClr>
                    </a:gs>
                  </a:gsLst>
                  <a:lin ang="0" scaled="1"/>
                  <a:tileRect/>
                </a:gradFill>
              </a:rPr>
              <a:t>Introduction </a:t>
            </a:r>
            <a:br>
              <a:rPr lang="en-US" sz="4400" dirty="0">
                <a:gradFill flip="none" rotWithShape="1">
                  <a:gsLst>
                    <a:gs pos="0">
                      <a:schemeClr val="accent5">
                        <a:alpha val="70000"/>
                      </a:schemeClr>
                    </a:gs>
                    <a:gs pos="100000">
                      <a:schemeClr val="accent1">
                        <a:alpha val="70000"/>
                      </a:schemeClr>
                    </a:gs>
                  </a:gsLst>
                  <a:lin ang="0" scaled="1"/>
                  <a:tileRect/>
                </a:gradFill>
              </a:rPr>
            </a:br>
            <a:r>
              <a:rPr lang="en-US" sz="3600" dirty="0">
                <a:gradFill flip="none" rotWithShape="1">
                  <a:gsLst>
                    <a:gs pos="0">
                      <a:schemeClr val="accent5">
                        <a:alpha val="70000"/>
                      </a:schemeClr>
                    </a:gs>
                    <a:gs pos="100000">
                      <a:schemeClr val="accent1">
                        <a:alpha val="70000"/>
                      </a:schemeClr>
                    </a:gs>
                  </a:gsLst>
                  <a:lin ang="0" scaled="1"/>
                  <a:tileRect/>
                </a:gradFill>
              </a:rPr>
              <a:t>Vision</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838199" y="3190875"/>
            <a:ext cx="4581526" cy="2986087"/>
          </a:xfrm>
        </p:spPr>
        <p:txBody>
          <a:bodyPr vert="horz" lIns="91440" tIns="45720" rIns="91440" bIns="45720" rtlCol="0">
            <a:normAutofit/>
          </a:bodyPr>
          <a:lstStyle/>
          <a:p>
            <a:pPr>
              <a:lnSpc>
                <a:spcPct val="110000"/>
              </a:lnSpc>
            </a:pPr>
            <a:r>
              <a:rPr lang="en-US" sz="1800" b="0" i="0" dirty="0">
                <a:solidFill>
                  <a:schemeClr val="tx2">
                    <a:alpha val="60000"/>
                  </a:schemeClr>
                </a:solidFill>
                <a:effectLst/>
              </a:rPr>
              <a:t>Simulator training for surgeons is increasingly important. While simulators for basic skill training have already been deployed, they have insufficient fidelity to train experienced surgeons in particular and advanced procedures.</a:t>
            </a:r>
            <a:endParaRPr lang="en-US" sz="1800" dirty="0">
              <a:solidFill>
                <a:schemeClr val="tx2">
                  <a:alpha val="60000"/>
                </a:schemeClr>
              </a:solidFill>
            </a:endParaRPr>
          </a:p>
        </p:txBody>
      </p:sp>
      <p:pic>
        <p:nvPicPr>
          <p:cNvPr id="14" name="Picture 13" descr="A group of surgeons in a room&#10;&#10;Description automatically generated with low confidence">
            <a:extLst>
              <a:ext uri="{FF2B5EF4-FFF2-40B4-BE49-F238E27FC236}">
                <a16:creationId xmlns:a16="http://schemas.microsoft.com/office/drawing/2014/main" id="{C74302AC-9EDA-4540-977B-5131C8473621}"/>
              </a:ext>
            </a:extLst>
          </p:cNvPr>
          <p:cNvPicPr>
            <a:picLocks noChangeAspect="1"/>
          </p:cNvPicPr>
          <p:nvPr/>
        </p:nvPicPr>
        <p:blipFill rotWithShape="1">
          <a:blip r:embed="rId2"/>
          <a:srcRect l="16689" r="19677" b="2"/>
          <a:stretch/>
        </p:blipFill>
        <p:spPr>
          <a:xfrm>
            <a:off x="6096000" y="488577"/>
            <a:ext cx="5606425" cy="5880845"/>
          </a:xfrm>
          <a:prstGeom prst="rect">
            <a:avLst/>
          </a:prstGeom>
        </p:spPr>
      </p:pic>
      <p:sp>
        <p:nvSpPr>
          <p:cNvPr id="81" name="Date Placeholder 80">
            <a:extLst>
              <a:ext uri="{FF2B5EF4-FFF2-40B4-BE49-F238E27FC236}">
                <a16:creationId xmlns:a16="http://schemas.microsoft.com/office/drawing/2014/main" id="{82960077-7DAA-4543-8719-74137BCBB759}"/>
              </a:ext>
            </a:extLst>
          </p:cNvPr>
          <p:cNvSpPr>
            <a:spLocks noGrp="1"/>
          </p:cNvSpPr>
          <p:nvPr>
            <p:ph type="dt" sz="half" idx="10"/>
          </p:nvPr>
        </p:nvSpPr>
        <p:spPr>
          <a:xfrm>
            <a:off x="838200" y="6429375"/>
            <a:ext cx="2743200" cy="365125"/>
          </a:xfrm>
        </p:spPr>
        <p:txBody>
          <a:bodyPr vert="horz" lIns="91440" tIns="45720" rIns="91440" bIns="45720" rtlCol="0" anchor="ctr">
            <a:normAutofit/>
          </a:bodyPr>
          <a:lstStyle/>
          <a:p>
            <a:pPr>
              <a:spcAft>
                <a:spcPts val="600"/>
              </a:spcAft>
            </a:pPr>
            <a:r>
              <a:rPr lang="en-US">
                <a:solidFill>
                  <a:srgbClr val="FFFFFF"/>
                </a:solidFill>
              </a:rPr>
              <a:t>3/1/20XX</a:t>
            </a:r>
          </a:p>
        </p:txBody>
      </p:sp>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lgn="ctr">
              <a:spcAft>
                <a:spcPts val="600"/>
              </a:spcAft>
            </a:pPr>
            <a:r>
              <a:rPr lang="en-US" kern="1200" cap="all" spc="150" baseline="0">
                <a:solidFill>
                  <a:srgbClr val="FFFFFF"/>
                </a:solidFill>
                <a:latin typeface="+mn-lt"/>
                <a:ea typeface="+mn-ea"/>
                <a:cs typeface="+mn-cs"/>
              </a:rPr>
              <a:t>SAMPLE FOOTER TEXT</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smtClean="0"/>
              <a:pPr>
                <a:spcAft>
                  <a:spcPts val="600"/>
                </a:spcAft>
              </a:pPr>
              <a:t>3</a:t>
            </a:fld>
            <a:endParaRPr lang="en-US"/>
          </a:p>
        </p:txBody>
      </p:sp>
    </p:spTree>
    <p:extLst>
      <p:ext uri="{BB962C8B-B14F-4D97-AF65-F5344CB8AC3E}">
        <p14:creationId xmlns:p14="http://schemas.microsoft.com/office/powerpoint/2010/main" val="159034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Frame 95">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ame 99">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38199" y="857251"/>
            <a:ext cx="4581525" cy="2076450"/>
          </a:xfrm>
        </p:spPr>
        <p:txBody>
          <a:bodyPr vert="horz" lIns="91440" tIns="45720" rIns="91440" bIns="45720" rtlCol="0" anchor="b">
            <a:normAutofit/>
          </a:bodyPr>
          <a:lstStyle/>
          <a:p>
            <a:r>
              <a:rPr lang="en-US" sz="6000" dirty="0">
                <a:gradFill flip="none" rotWithShape="1">
                  <a:gsLst>
                    <a:gs pos="0">
                      <a:schemeClr val="accent5">
                        <a:alpha val="70000"/>
                      </a:schemeClr>
                    </a:gs>
                    <a:gs pos="100000">
                      <a:schemeClr val="accent1">
                        <a:alpha val="70000"/>
                      </a:schemeClr>
                    </a:gs>
                  </a:gsLst>
                  <a:lin ang="0" scaled="1"/>
                  <a:tileRect/>
                </a:gradFill>
              </a:rPr>
              <a:t>Introduction</a:t>
            </a:r>
            <a:r>
              <a:rPr lang="en-US" sz="4400" dirty="0">
                <a:gradFill flip="none" rotWithShape="1">
                  <a:gsLst>
                    <a:gs pos="0">
                      <a:schemeClr val="accent5">
                        <a:alpha val="70000"/>
                      </a:schemeClr>
                    </a:gs>
                    <a:gs pos="100000">
                      <a:schemeClr val="accent1">
                        <a:alpha val="70000"/>
                      </a:schemeClr>
                    </a:gs>
                  </a:gsLst>
                  <a:lin ang="0" scaled="1"/>
                  <a:tileRect/>
                </a:gradFill>
              </a:rPr>
              <a:t> </a:t>
            </a:r>
            <a:br>
              <a:rPr lang="en-US" sz="3200" dirty="0">
                <a:gradFill flip="none" rotWithShape="1">
                  <a:gsLst>
                    <a:gs pos="0">
                      <a:schemeClr val="accent5">
                        <a:alpha val="70000"/>
                      </a:schemeClr>
                    </a:gs>
                    <a:gs pos="100000">
                      <a:schemeClr val="accent1">
                        <a:alpha val="70000"/>
                      </a:schemeClr>
                    </a:gs>
                  </a:gsLst>
                  <a:lin ang="0" scaled="1"/>
                  <a:tileRect/>
                </a:gradFill>
              </a:rPr>
            </a:br>
            <a:r>
              <a:rPr lang="en-US" sz="3600" dirty="0">
                <a:gradFill flip="none" rotWithShape="1">
                  <a:gsLst>
                    <a:gs pos="0">
                      <a:schemeClr val="accent5">
                        <a:alpha val="70000"/>
                      </a:schemeClr>
                    </a:gs>
                    <a:gs pos="100000">
                      <a:schemeClr val="accent1">
                        <a:alpha val="70000"/>
                      </a:schemeClr>
                    </a:gs>
                  </a:gsLst>
                  <a:lin ang="0" scaled="1"/>
                  <a:tileRect/>
                </a:gradFill>
              </a:rPr>
              <a:t>Problem</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838199" y="3190875"/>
            <a:ext cx="4581526" cy="2986087"/>
          </a:xfrm>
        </p:spPr>
        <p:txBody>
          <a:bodyPr vert="horz" lIns="91440" tIns="45720" rIns="91440" bIns="45720" rtlCol="0">
            <a:normAutofit/>
          </a:bodyPr>
          <a:lstStyle/>
          <a:p>
            <a:pPr>
              <a:lnSpc>
                <a:spcPct val="110000"/>
              </a:lnSpc>
            </a:pPr>
            <a:r>
              <a:rPr lang="en-US" sz="1800" b="0" i="0" dirty="0">
                <a:solidFill>
                  <a:schemeClr val="tx2">
                    <a:alpha val="60000"/>
                  </a:schemeClr>
                </a:solidFill>
                <a:effectLst/>
              </a:rPr>
              <a:t>One of the problems to solve is dynamic modelling of soft tissue to allow simulation of deformation, tear, and cutting as will arise in surgical procedures.</a:t>
            </a:r>
            <a:endParaRPr lang="en-US" sz="1800" dirty="0">
              <a:solidFill>
                <a:schemeClr val="tx2">
                  <a:alpha val="60000"/>
                </a:schemeClr>
              </a:solidFill>
            </a:endParaRPr>
          </a:p>
        </p:txBody>
      </p:sp>
      <p:pic>
        <p:nvPicPr>
          <p:cNvPr id="14" name="Picture 13" descr="A group of surgeons in a room&#10;&#10;Description automatically generated with low confidence">
            <a:extLst>
              <a:ext uri="{FF2B5EF4-FFF2-40B4-BE49-F238E27FC236}">
                <a16:creationId xmlns:a16="http://schemas.microsoft.com/office/drawing/2014/main" id="{C74302AC-9EDA-4540-977B-5131C8473621}"/>
              </a:ext>
            </a:extLst>
          </p:cNvPr>
          <p:cNvPicPr>
            <a:picLocks noChangeAspect="1"/>
          </p:cNvPicPr>
          <p:nvPr/>
        </p:nvPicPr>
        <p:blipFill rotWithShape="1">
          <a:blip r:embed="rId2"/>
          <a:srcRect l="16689" r="19677" b="2"/>
          <a:stretch/>
        </p:blipFill>
        <p:spPr>
          <a:xfrm>
            <a:off x="6096000" y="488577"/>
            <a:ext cx="5606425" cy="5880845"/>
          </a:xfrm>
          <a:prstGeom prst="rect">
            <a:avLst/>
          </a:prstGeom>
        </p:spPr>
      </p:pic>
      <p:sp>
        <p:nvSpPr>
          <p:cNvPr id="81" name="Date Placeholder 80">
            <a:extLst>
              <a:ext uri="{FF2B5EF4-FFF2-40B4-BE49-F238E27FC236}">
                <a16:creationId xmlns:a16="http://schemas.microsoft.com/office/drawing/2014/main" id="{82960077-7DAA-4543-8719-74137BCBB759}"/>
              </a:ext>
            </a:extLst>
          </p:cNvPr>
          <p:cNvSpPr>
            <a:spLocks noGrp="1"/>
          </p:cNvSpPr>
          <p:nvPr>
            <p:ph type="dt" sz="half" idx="10"/>
          </p:nvPr>
        </p:nvSpPr>
        <p:spPr>
          <a:xfrm>
            <a:off x="838200" y="6429375"/>
            <a:ext cx="2743200" cy="365125"/>
          </a:xfrm>
        </p:spPr>
        <p:txBody>
          <a:bodyPr vert="horz" lIns="91440" tIns="45720" rIns="91440" bIns="45720" rtlCol="0" anchor="ctr">
            <a:normAutofit/>
          </a:bodyPr>
          <a:lstStyle/>
          <a:p>
            <a:pPr>
              <a:spcAft>
                <a:spcPts val="600"/>
              </a:spcAft>
            </a:pPr>
            <a:r>
              <a:rPr lang="en-US">
                <a:solidFill>
                  <a:srgbClr val="FFFFFF"/>
                </a:solidFill>
              </a:rPr>
              <a:t>3/1/20XX</a:t>
            </a:r>
          </a:p>
        </p:txBody>
      </p:sp>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lgn="ctr">
              <a:spcAft>
                <a:spcPts val="600"/>
              </a:spcAft>
            </a:pPr>
            <a:r>
              <a:rPr lang="en-US" kern="1200" cap="all" spc="150" baseline="0" dirty="0">
                <a:solidFill>
                  <a:srgbClr val="FFFFFF"/>
                </a:solidFill>
                <a:latin typeface="+mn-lt"/>
                <a:ea typeface="+mn-ea"/>
                <a:cs typeface="+mn-cs"/>
              </a:rPr>
              <a:t>SAMPLE FOOTER TEXT</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smtClean="0"/>
              <a:pPr>
                <a:spcAft>
                  <a:spcPts val="600"/>
                </a:spcAft>
              </a:pPr>
              <a:t>4</a:t>
            </a:fld>
            <a:endParaRPr lang="en-US"/>
          </a:p>
        </p:txBody>
      </p:sp>
    </p:spTree>
    <p:extLst>
      <p:ext uri="{BB962C8B-B14F-4D97-AF65-F5344CB8AC3E}">
        <p14:creationId xmlns:p14="http://schemas.microsoft.com/office/powerpoint/2010/main" val="3252016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Frame 8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Rectangle 8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ame 90">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38199" y="857251"/>
            <a:ext cx="4581525" cy="2076450"/>
          </a:xfrm>
        </p:spPr>
        <p:txBody>
          <a:bodyPr vert="horz" lIns="91440" tIns="45720" rIns="91440" bIns="45720" rtlCol="0" anchor="b">
            <a:normAutofit/>
          </a:bodyPr>
          <a:lstStyle/>
          <a:p>
            <a:r>
              <a:rPr lang="en-US" sz="6000" dirty="0">
                <a:gradFill flip="none" rotWithShape="1">
                  <a:gsLst>
                    <a:gs pos="0">
                      <a:schemeClr val="accent5">
                        <a:alpha val="70000"/>
                      </a:schemeClr>
                    </a:gs>
                    <a:gs pos="100000">
                      <a:schemeClr val="accent1">
                        <a:alpha val="70000"/>
                      </a:schemeClr>
                    </a:gs>
                  </a:gsLst>
                  <a:lin ang="0" scaled="1"/>
                  <a:tileRect/>
                </a:gradFill>
              </a:rPr>
              <a:t>Introduction</a:t>
            </a:r>
            <a:r>
              <a:rPr lang="en-US" sz="4400" dirty="0">
                <a:gradFill flip="none" rotWithShape="1">
                  <a:gsLst>
                    <a:gs pos="0">
                      <a:schemeClr val="accent5">
                        <a:alpha val="70000"/>
                      </a:schemeClr>
                    </a:gs>
                    <a:gs pos="100000">
                      <a:schemeClr val="accent1">
                        <a:alpha val="70000"/>
                      </a:schemeClr>
                    </a:gs>
                  </a:gsLst>
                  <a:lin ang="0" scaled="1"/>
                  <a:tileRect/>
                </a:gradFill>
              </a:rPr>
              <a:t> </a:t>
            </a:r>
            <a:br>
              <a:rPr lang="en-US" sz="4400" dirty="0">
                <a:gradFill flip="none" rotWithShape="1">
                  <a:gsLst>
                    <a:gs pos="0">
                      <a:schemeClr val="accent5">
                        <a:alpha val="70000"/>
                      </a:schemeClr>
                    </a:gs>
                    <a:gs pos="100000">
                      <a:schemeClr val="accent1">
                        <a:alpha val="70000"/>
                      </a:schemeClr>
                    </a:gs>
                  </a:gsLst>
                  <a:lin ang="0" scaled="1"/>
                  <a:tileRect/>
                </a:gradFill>
              </a:rPr>
            </a:br>
            <a:r>
              <a:rPr lang="en-US" sz="3600" dirty="0">
                <a:gradFill flip="none" rotWithShape="1">
                  <a:gsLst>
                    <a:gs pos="0">
                      <a:schemeClr val="accent5">
                        <a:alpha val="70000"/>
                      </a:schemeClr>
                    </a:gs>
                    <a:gs pos="100000">
                      <a:schemeClr val="accent1">
                        <a:alpha val="70000"/>
                      </a:schemeClr>
                    </a:gs>
                  </a:gsLst>
                  <a:lin ang="0" scaled="1"/>
                  <a:tileRect/>
                </a:gradFill>
              </a:rPr>
              <a:t>Challenge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838199" y="3190875"/>
            <a:ext cx="4581526" cy="2986087"/>
          </a:xfrm>
        </p:spPr>
        <p:txBody>
          <a:bodyPr vert="horz" lIns="91440" tIns="45720" rIns="91440" bIns="45720" rtlCol="0">
            <a:normAutofit/>
          </a:bodyPr>
          <a:lstStyle/>
          <a:p>
            <a:pPr>
              <a:lnSpc>
                <a:spcPct val="110000"/>
              </a:lnSpc>
            </a:pPr>
            <a:r>
              <a:rPr lang="en-US" sz="1800" dirty="0">
                <a:solidFill>
                  <a:schemeClr val="tx2">
                    <a:alpha val="60000"/>
                  </a:schemeClr>
                </a:solidFill>
              </a:rPr>
              <a:t>Soft-tissue deformation is readily simulated in mesh models, governed by differential equations which are </a:t>
            </a:r>
            <a:r>
              <a:rPr lang="en-US" sz="1800" dirty="0" err="1">
                <a:solidFill>
                  <a:schemeClr val="tx2">
                    <a:alpha val="60000"/>
                  </a:schemeClr>
                </a:solidFill>
              </a:rPr>
              <a:t>solluble</a:t>
            </a:r>
            <a:r>
              <a:rPr lang="en-US" sz="1800" dirty="0">
                <a:solidFill>
                  <a:schemeClr val="tx2">
                    <a:alpha val="60000"/>
                  </a:schemeClr>
                </a:solidFill>
              </a:rPr>
              <a:t> by finite element modelling. </a:t>
            </a:r>
          </a:p>
          <a:p>
            <a:pPr>
              <a:lnSpc>
                <a:spcPct val="110000"/>
              </a:lnSpc>
            </a:pPr>
            <a:r>
              <a:rPr lang="en-US" sz="1800" dirty="0">
                <a:solidFill>
                  <a:schemeClr val="tx2">
                    <a:alpha val="60000"/>
                  </a:schemeClr>
                </a:solidFill>
              </a:rPr>
              <a:t>However, tear (cutting) introduces discrete events, changing the topology of the mesh. This is known to be computationally hard.</a:t>
            </a:r>
          </a:p>
        </p:txBody>
      </p:sp>
      <p:pic>
        <p:nvPicPr>
          <p:cNvPr id="14" name="Picture 13" descr="A group of surgeons in a room&#10;&#10;Description automatically generated with low confidence">
            <a:extLst>
              <a:ext uri="{FF2B5EF4-FFF2-40B4-BE49-F238E27FC236}">
                <a16:creationId xmlns:a16="http://schemas.microsoft.com/office/drawing/2014/main" id="{C74302AC-9EDA-4540-977B-5131C8473621}"/>
              </a:ext>
            </a:extLst>
          </p:cNvPr>
          <p:cNvPicPr>
            <a:picLocks noChangeAspect="1"/>
          </p:cNvPicPr>
          <p:nvPr/>
        </p:nvPicPr>
        <p:blipFill rotWithShape="1">
          <a:blip r:embed="rId2"/>
          <a:srcRect l="16689" r="19677" b="2"/>
          <a:stretch/>
        </p:blipFill>
        <p:spPr>
          <a:xfrm>
            <a:off x="6096000" y="488577"/>
            <a:ext cx="5606425" cy="5880845"/>
          </a:xfrm>
          <a:prstGeom prst="rect">
            <a:avLst/>
          </a:prstGeom>
        </p:spPr>
      </p:pic>
      <p:sp>
        <p:nvSpPr>
          <p:cNvPr id="81" name="Date Placeholder 80">
            <a:extLst>
              <a:ext uri="{FF2B5EF4-FFF2-40B4-BE49-F238E27FC236}">
                <a16:creationId xmlns:a16="http://schemas.microsoft.com/office/drawing/2014/main" id="{82960077-7DAA-4543-8719-74137BCBB759}"/>
              </a:ext>
            </a:extLst>
          </p:cNvPr>
          <p:cNvSpPr>
            <a:spLocks noGrp="1"/>
          </p:cNvSpPr>
          <p:nvPr>
            <p:ph type="dt" sz="half" idx="10"/>
          </p:nvPr>
        </p:nvSpPr>
        <p:spPr>
          <a:xfrm>
            <a:off x="838200" y="6429375"/>
            <a:ext cx="2743200" cy="365125"/>
          </a:xfrm>
        </p:spPr>
        <p:txBody>
          <a:bodyPr vert="horz" lIns="91440" tIns="45720" rIns="91440" bIns="45720" rtlCol="0" anchor="ctr">
            <a:normAutofit/>
          </a:bodyPr>
          <a:lstStyle/>
          <a:p>
            <a:pPr>
              <a:spcAft>
                <a:spcPts val="600"/>
              </a:spcAft>
            </a:pPr>
            <a:r>
              <a:rPr lang="en-US">
                <a:solidFill>
                  <a:srgbClr val="FFFFFF"/>
                </a:solidFill>
              </a:rPr>
              <a:t>3/1/20XX</a:t>
            </a:r>
          </a:p>
        </p:txBody>
      </p:sp>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lgn="ctr">
              <a:spcAft>
                <a:spcPts val="600"/>
              </a:spcAft>
            </a:pPr>
            <a:r>
              <a:rPr lang="en-US" kern="1200" cap="all" spc="150" baseline="0" dirty="0">
                <a:solidFill>
                  <a:srgbClr val="FFFFFF"/>
                </a:solidFill>
                <a:latin typeface="+mn-lt"/>
                <a:ea typeface="+mn-ea"/>
                <a:cs typeface="+mn-cs"/>
              </a:rPr>
              <a:t>SAMPLE FOOTER TEXT</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smtClean="0"/>
              <a:pPr>
                <a:spcAft>
                  <a:spcPts val="600"/>
                </a:spcAft>
              </a:pPr>
              <a:t>5</a:t>
            </a:fld>
            <a:endParaRPr lang="en-US"/>
          </a:p>
        </p:txBody>
      </p:sp>
    </p:spTree>
    <p:extLst>
      <p:ext uri="{BB962C8B-B14F-4D97-AF65-F5344CB8AC3E}">
        <p14:creationId xmlns:p14="http://schemas.microsoft.com/office/powerpoint/2010/main" val="82339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847477" y="1131641"/>
            <a:ext cx="5322618" cy="2387600"/>
          </a:xfrm>
        </p:spPr>
        <p:txBody>
          <a:bodyPr/>
          <a:lstStyle/>
          <a:p>
            <a:r>
              <a:rPr lang="en-US" dirty="0"/>
              <a:t>Considerations and Assumptions</a:t>
            </a: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838200" y="3600450"/>
            <a:ext cx="5322888" cy="2451100"/>
          </a:xfrm>
        </p:spPr>
        <p:txBody>
          <a:bodyPr/>
          <a:lstStyle/>
          <a:p>
            <a:r>
              <a:rPr lang="en-US" dirty="0"/>
              <a:t>Subtitle</a:t>
            </a:r>
          </a:p>
        </p:txBody>
      </p:sp>
      <p:pic>
        <p:nvPicPr>
          <p:cNvPr id="7" name="Picture Placeholder 6" descr="Photo of the tips of colored pencils">
            <a:extLst>
              <a:ext uri="{FF2B5EF4-FFF2-40B4-BE49-F238E27FC236}">
                <a16:creationId xmlns:a16="http://schemas.microsoft.com/office/drawing/2014/main" id="{4C238EB8-09B7-4151-B562-13B050D4A3E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84848" y="905256"/>
            <a:ext cx="4581144" cy="2450592"/>
          </a:xfrm>
        </p:spPr>
      </p:pic>
      <p:pic>
        <p:nvPicPr>
          <p:cNvPr id="9" name="Picture Placeholder 8" descr="Photo of crayons &#10;">
            <a:extLst>
              <a:ext uri="{FF2B5EF4-FFF2-40B4-BE49-F238E27FC236}">
                <a16:creationId xmlns:a16="http://schemas.microsoft.com/office/drawing/2014/main" id="{8C7F1323-5935-4F21-BFEA-E642AAB30A7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784848" y="3520440"/>
            <a:ext cx="4581144" cy="2450592"/>
          </a:xfrm>
        </p:spPr>
      </p:pic>
    </p:spTree>
    <p:extLst>
      <p:ext uri="{BB962C8B-B14F-4D97-AF65-F5344CB8AC3E}">
        <p14:creationId xmlns:p14="http://schemas.microsoft.com/office/powerpoint/2010/main" val="269319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3182-22EB-43CF-838B-D35955098B4F}"/>
              </a:ext>
            </a:extLst>
          </p:cNvPr>
          <p:cNvSpPr>
            <a:spLocks noGrp="1"/>
          </p:cNvSpPr>
          <p:nvPr>
            <p:ph type="title"/>
          </p:nvPr>
        </p:nvSpPr>
        <p:spPr>
          <a:xfrm>
            <a:off x="838200" y="681037"/>
            <a:ext cx="10515600" cy="1325563"/>
          </a:xfrm>
        </p:spPr>
        <p:txBody>
          <a:bodyPr/>
          <a:lstStyle/>
          <a:p>
            <a:r>
              <a:rPr lang="en-US"/>
              <a:t>Chart</a:t>
            </a:r>
            <a:endParaRPr lang="en-US" dirty="0"/>
          </a:p>
        </p:txBody>
      </p:sp>
      <p:graphicFrame>
        <p:nvGraphicFramePr>
          <p:cNvPr id="6" name="Content Placeholder 5" descr="Chart">
            <a:extLst>
              <a:ext uri="{FF2B5EF4-FFF2-40B4-BE49-F238E27FC236}">
                <a16:creationId xmlns:a16="http://schemas.microsoft.com/office/drawing/2014/main" id="{BC8CF11F-379E-4BD6-BFF8-2E1645B2EF25}"/>
              </a:ext>
            </a:extLst>
          </p:cNvPr>
          <p:cNvGraphicFramePr>
            <a:graphicFrameLocks noGrp="1"/>
          </p:cNvGraphicFramePr>
          <p:nvPr>
            <p:ph idx="1"/>
            <p:extLst>
              <p:ext uri="{D42A27DB-BD31-4B8C-83A1-F6EECF244321}">
                <p14:modId xmlns:p14="http://schemas.microsoft.com/office/powerpoint/2010/main" val="1181556211"/>
              </p:ext>
            </p:extLst>
          </p:nvPr>
        </p:nvGraphicFramePr>
        <p:xfrm>
          <a:off x="838200" y="2178050"/>
          <a:ext cx="10515600" cy="3998913"/>
        </p:xfrm>
        <a:graphic>
          <a:graphicData uri="http://schemas.openxmlformats.org/drawingml/2006/chart">
            <c:chart xmlns:c="http://schemas.openxmlformats.org/drawingml/2006/chart" xmlns:r="http://schemas.openxmlformats.org/officeDocument/2006/relationships" r:id="rId2"/>
          </a:graphicData>
        </a:graphic>
      </p:graphicFrame>
      <p:sp>
        <p:nvSpPr>
          <p:cNvPr id="7" name="Date Placeholder 6">
            <a:extLst>
              <a:ext uri="{FF2B5EF4-FFF2-40B4-BE49-F238E27FC236}">
                <a16:creationId xmlns:a16="http://schemas.microsoft.com/office/drawing/2014/main" id="{CF9BF983-B96B-4610-9F94-9B626A8DFF69}"/>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55267946-87E4-4FCD-85C7-87A978DD963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ECDBD4D7-D985-4FC0-B4DA-EFF28F39E84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7</a:t>
            </a:fld>
            <a:endParaRPr lang="en-US"/>
          </a:p>
        </p:txBody>
      </p:sp>
    </p:spTree>
    <p:extLst>
      <p:ext uri="{BB962C8B-B14F-4D97-AF65-F5344CB8AC3E}">
        <p14:creationId xmlns:p14="http://schemas.microsoft.com/office/powerpoint/2010/main" val="3302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5648-EC4F-4D61-9453-4E038C0332BD}"/>
              </a:ext>
            </a:extLst>
          </p:cNvPr>
          <p:cNvSpPr>
            <a:spLocks noGrp="1"/>
          </p:cNvSpPr>
          <p:nvPr>
            <p:ph type="title"/>
          </p:nvPr>
        </p:nvSpPr>
        <p:spPr>
          <a:xfrm>
            <a:off x="838200" y="681037"/>
            <a:ext cx="10515600" cy="1325563"/>
          </a:xfrm>
        </p:spPr>
        <p:txBody>
          <a:bodyPr/>
          <a:lstStyle/>
          <a:p>
            <a:r>
              <a:rPr lang="en-US"/>
              <a:t>Table</a:t>
            </a:r>
            <a:endParaRPr lang="en-US" dirty="0"/>
          </a:p>
        </p:txBody>
      </p:sp>
      <p:graphicFrame>
        <p:nvGraphicFramePr>
          <p:cNvPr id="4" name="Table 4">
            <a:extLst>
              <a:ext uri="{FF2B5EF4-FFF2-40B4-BE49-F238E27FC236}">
                <a16:creationId xmlns:a16="http://schemas.microsoft.com/office/drawing/2014/main" id="{DB13B542-F2C8-4DDB-8199-7150628CC2AF}"/>
              </a:ext>
            </a:extLst>
          </p:cNvPr>
          <p:cNvGraphicFramePr>
            <a:graphicFrameLocks noGrp="1"/>
          </p:cNvGraphicFramePr>
          <p:nvPr>
            <p:ph idx="1"/>
            <p:extLst>
              <p:ext uri="{D42A27DB-BD31-4B8C-83A1-F6EECF244321}">
                <p14:modId xmlns:p14="http://schemas.microsoft.com/office/powerpoint/2010/main" val="2976224045"/>
              </p:ext>
            </p:extLst>
          </p:nvPr>
        </p:nvGraphicFramePr>
        <p:xfrm>
          <a:off x="838200" y="2178050"/>
          <a:ext cx="10515600" cy="2673350"/>
        </p:xfrm>
        <a:graphic>
          <a:graphicData uri="http://schemas.openxmlformats.org/drawingml/2006/table">
            <a:tbl>
              <a:tblPr firstRow="1" bandRow="1">
                <a:tableStyleId>{5A111915-BE36-4E01-A7E5-04B1672EAD32}</a:tableStyleId>
              </a:tblPr>
              <a:tblGrid>
                <a:gridCol w="2103120">
                  <a:extLst>
                    <a:ext uri="{9D8B030D-6E8A-4147-A177-3AD203B41FA5}">
                      <a16:colId xmlns:a16="http://schemas.microsoft.com/office/drawing/2014/main" val="2208308637"/>
                    </a:ext>
                  </a:extLst>
                </a:gridCol>
                <a:gridCol w="2103120">
                  <a:extLst>
                    <a:ext uri="{9D8B030D-6E8A-4147-A177-3AD203B41FA5}">
                      <a16:colId xmlns:a16="http://schemas.microsoft.com/office/drawing/2014/main" val="308556796"/>
                    </a:ext>
                  </a:extLst>
                </a:gridCol>
                <a:gridCol w="2103120">
                  <a:extLst>
                    <a:ext uri="{9D8B030D-6E8A-4147-A177-3AD203B41FA5}">
                      <a16:colId xmlns:a16="http://schemas.microsoft.com/office/drawing/2014/main" val="3765094323"/>
                    </a:ext>
                  </a:extLst>
                </a:gridCol>
                <a:gridCol w="2103120">
                  <a:extLst>
                    <a:ext uri="{9D8B030D-6E8A-4147-A177-3AD203B41FA5}">
                      <a16:colId xmlns:a16="http://schemas.microsoft.com/office/drawing/2014/main" val="2762540777"/>
                    </a:ext>
                  </a:extLst>
                </a:gridCol>
                <a:gridCol w="2103120">
                  <a:extLst>
                    <a:ext uri="{9D8B030D-6E8A-4147-A177-3AD203B41FA5}">
                      <a16:colId xmlns:a16="http://schemas.microsoft.com/office/drawing/2014/main" val="1858504782"/>
                    </a:ext>
                  </a:extLst>
                </a:gridCol>
              </a:tblGrid>
              <a:tr h="534670">
                <a:tc>
                  <a:txBody>
                    <a:bodyPr/>
                    <a:lstStyle/>
                    <a:p>
                      <a:pPr algn="ctr"/>
                      <a:endParaRPr lang="en-US"/>
                    </a:p>
                  </a:txBody>
                  <a:tcPr anchor="ctr"/>
                </a:tc>
                <a:tc>
                  <a:txBody>
                    <a:bodyPr/>
                    <a:lstStyle/>
                    <a:p>
                      <a:pPr algn="ctr"/>
                      <a:r>
                        <a:rPr lang="en-US" b="0" dirty="0"/>
                        <a:t>Category 1</a:t>
                      </a:r>
                    </a:p>
                  </a:txBody>
                  <a:tcPr anchor="ctr"/>
                </a:tc>
                <a:tc>
                  <a:txBody>
                    <a:bodyPr/>
                    <a:lstStyle/>
                    <a:p>
                      <a:pPr algn="ctr"/>
                      <a:r>
                        <a:rPr lang="en-US" b="0" dirty="0"/>
                        <a:t>Category 2</a:t>
                      </a:r>
                    </a:p>
                  </a:txBody>
                  <a:tcPr anchor="ctr"/>
                </a:tc>
                <a:tc>
                  <a:txBody>
                    <a:bodyPr/>
                    <a:lstStyle/>
                    <a:p>
                      <a:pPr algn="ctr"/>
                      <a:r>
                        <a:rPr lang="en-US" b="0" dirty="0"/>
                        <a:t>Category 3</a:t>
                      </a:r>
                    </a:p>
                  </a:txBody>
                  <a:tcPr anchor="ctr"/>
                </a:tc>
                <a:tc>
                  <a:txBody>
                    <a:bodyPr/>
                    <a:lstStyle/>
                    <a:p>
                      <a:pPr algn="ctr"/>
                      <a:r>
                        <a:rPr lang="en-US" b="0" dirty="0"/>
                        <a:t>Category 4</a:t>
                      </a:r>
                    </a:p>
                  </a:txBody>
                  <a:tcPr anchor="ctr"/>
                </a:tc>
                <a:extLst>
                  <a:ext uri="{0D108BD9-81ED-4DB2-BD59-A6C34878D82A}">
                    <a16:rowId xmlns:a16="http://schemas.microsoft.com/office/drawing/2014/main" val="833915843"/>
                  </a:ext>
                </a:extLst>
              </a:tr>
              <a:tr h="534670">
                <a:tc>
                  <a:txBody>
                    <a:bodyPr/>
                    <a:lstStyle/>
                    <a:p>
                      <a:pPr algn="ctr"/>
                      <a:r>
                        <a:rPr lang="en-US" dirty="0"/>
                        <a:t>Item 1</a:t>
                      </a:r>
                    </a:p>
                  </a:txBody>
                  <a:tcPr anchor="ctr"/>
                </a:tc>
                <a:tc>
                  <a:txBody>
                    <a:bodyPr/>
                    <a:lstStyle/>
                    <a:p>
                      <a:pPr algn="ctr"/>
                      <a:r>
                        <a:rPr lang="en-US" dirty="0"/>
                        <a:t>4.5</a:t>
                      </a:r>
                    </a:p>
                  </a:txBody>
                  <a:tcPr anchor="ctr"/>
                </a:tc>
                <a:tc>
                  <a:txBody>
                    <a:bodyPr/>
                    <a:lstStyle/>
                    <a:p>
                      <a:pPr algn="ctr"/>
                      <a:r>
                        <a:rPr lang="en-US" dirty="0"/>
                        <a:t>2.3</a:t>
                      </a:r>
                    </a:p>
                  </a:txBody>
                  <a:tcPr anchor="ctr"/>
                </a:tc>
                <a:tc>
                  <a:txBody>
                    <a:bodyPr/>
                    <a:lstStyle/>
                    <a:p>
                      <a:pPr algn="ctr"/>
                      <a:r>
                        <a:rPr lang="en-US" dirty="0"/>
                        <a:t>1.7</a:t>
                      </a:r>
                    </a:p>
                  </a:txBody>
                  <a:tcPr anchor="ctr"/>
                </a:tc>
                <a:tc>
                  <a:txBody>
                    <a:bodyPr/>
                    <a:lstStyle/>
                    <a:p>
                      <a:pPr algn="ctr"/>
                      <a:r>
                        <a:rPr lang="en-US" dirty="0"/>
                        <a:t>5</a:t>
                      </a:r>
                    </a:p>
                  </a:txBody>
                  <a:tcPr anchor="ctr"/>
                </a:tc>
                <a:extLst>
                  <a:ext uri="{0D108BD9-81ED-4DB2-BD59-A6C34878D82A}">
                    <a16:rowId xmlns:a16="http://schemas.microsoft.com/office/drawing/2014/main" val="1025264551"/>
                  </a:ext>
                </a:extLst>
              </a:tr>
              <a:tr h="534670">
                <a:tc>
                  <a:txBody>
                    <a:bodyPr/>
                    <a:lstStyle/>
                    <a:p>
                      <a:pPr algn="ctr"/>
                      <a:r>
                        <a:rPr lang="en-US" dirty="0"/>
                        <a:t>Item 2</a:t>
                      </a:r>
                    </a:p>
                  </a:txBody>
                  <a:tcPr anchor="ctr"/>
                </a:tc>
                <a:tc>
                  <a:txBody>
                    <a:bodyPr/>
                    <a:lstStyle/>
                    <a:p>
                      <a:pPr algn="ctr"/>
                      <a:r>
                        <a:rPr lang="en-US" dirty="0"/>
                        <a:t>3.2</a:t>
                      </a:r>
                    </a:p>
                  </a:txBody>
                  <a:tcPr anchor="ctr"/>
                </a:tc>
                <a:tc>
                  <a:txBody>
                    <a:bodyPr/>
                    <a:lstStyle/>
                    <a:p>
                      <a:pPr algn="ctr"/>
                      <a:r>
                        <a:rPr lang="en-US" dirty="0"/>
                        <a:t>5.1</a:t>
                      </a:r>
                    </a:p>
                  </a:txBody>
                  <a:tcPr anchor="ctr"/>
                </a:tc>
                <a:tc>
                  <a:txBody>
                    <a:bodyPr/>
                    <a:lstStyle/>
                    <a:p>
                      <a:pPr algn="ctr"/>
                      <a:r>
                        <a:rPr lang="en-US" dirty="0"/>
                        <a:t>4.4</a:t>
                      </a:r>
                    </a:p>
                  </a:txBody>
                  <a:tcPr anchor="ctr"/>
                </a:tc>
                <a:tc>
                  <a:txBody>
                    <a:bodyPr/>
                    <a:lstStyle/>
                    <a:p>
                      <a:pPr algn="ctr"/>
                      <a:r>
                        <a:rPr lang="en-US" dirty="0"/>
                        <a:t>3</a:t>
                      </a:r>
                    </a:p>
                  </a:txBody>
                  <a:tcPr anchor="ctr"/>
                </a:tc>
                <a:extLst>
                  <a:ext uri="{0D108BD9-81ED-4DB2-BD59-A6C34878D82A}">
                    <a16:rowId xmlns:a16="http://schemas.microsoft.com/office/drawing/2014/main" val="1395704028"/>
                  </a:ext>
                </a:extLst>
              </a:tr>
              <a:tr h="534670">
                <a:tc>
                  <a:txBody>
                    <a:bodyPr/>
                    <a:lstStyle/>
                    <a:p>
                      <a:pPr algn="ctr"/>
                      <a:r>
                        <a:rPr lang="en-US" dirty="0"/>
                        <a:t>Item 3</a:t>
                      </a:r>
                    </a:p>
                  </a:txBody>
                  <a:tcPr anchor="ctr"/>
                </a:tc>
                <a:tc>
                  <a:txBody>
                    <a:bodyPr/>
                    <a:lstStyle/>
                    <a:p>
                      <a:pPr algn="ctr"/>
                      <a:r>
                        <a:rPr lang="en-US" dirty="0"/>
                        <a:t>2.1</a:t>
                      </a:r>
                    </a:p>
                  </a:txBody>
                  <a:tcPr anchor="ctr"/>
                </a:tc>
                <a:tc>
                  <a:txBody>
                    <a:bodyPr/>
                    <a:lstStyle/>
                    <a:p>
                      <a:pPr algn="ctr"/>
                      <a:r>
                        <a:rPr lang="en-US" dirty="0"/>
                        <a:t>1.7</a:t>
                      </a:r>
                    </a:p>
                  </a:txBody>
                  <a:tcPr anchor="ctr"/>
                </a:tc>
                <a:tc>
                  <a:txBody>
                    <a:bodyPr/>
                    <a:lstStyle/>
                    <a:p>
                      <a:pPr algn="ctr"/>
                      <a:r>
                        <a:rPr lang="en-US" dirty="0"/>
                        <a:t>2.5</a:t>
                      </a:r>
                    </a:p>
                  </a:txBody>
                  <a:tcPr anchor="ctr"/>
                </a:tc>
                <a:tc>
                  <a:txBody>
                    <a:bodyPr/>
                    <a:lstStyle/>
                    <a:p>
                      <a:pPr algn="ctr"/>
                      <a:r>
                        <a:rPr lang="en-US" dirty="0"/>
                        <a:t>2.8</a:t>
                      </a:r>
                    </a:p>
                  </a:txBody>
                  <a:tcPr anchor="ctr"/>
                </a:tc>
                <a:extLst>
                  <a:ext uri="{0D108BD9-81ED-4DB2-BD59-A6C34878D82A}">
                    <a16:rowId xmlns:a16="http://schemas.microsoft.com/office/drawing/2014/main" val="1358564177"/>
                  </a:ext>
                </a:extLst>
              </a:tr>
              <a:tr h="534670">
                <a:tc>
                  <a:txBody>
                    <a:bodyPr/>
                    <a:lstStyle/>
                    <a:p>
                      <a:pPr algn="ctr"/>
                      <a:r>
                        <a:rPr lang="en-US" dirty="0"/>
                        <a:t>Item 4</a:t>
                      </a:r>
                    </a:p>
                  </a:txBody>
                  <a:tcPr anchor="ctr"/>
                </a:tc>
                <a:tc>
                  <a:txBody>
                    <a:bodyPr/>
                    <a:lstStyle/>
                    <a:p>
                      <a:pPr algn="ctr"/>
                      <a:r>
                        <a:rPr lang="en-US" dirty="0"/>
                        <a:t>4.5</a:t>
                      </a:r>
                    </a:p>
                  </a:txBody>
                  <a:tcPr anchor="ctr"/>
                </a:tc>
                <a:tc>
                  <a:txBody>
                    <a:bodyPr/>
                    <a:lstStyle/>
                    <a:p>
                      <a:pPr algn="ctr"/>
                      <a:r>
                        <a:rPr lang="en-US" dirty="0"/>
                        <a:t>2.2</a:t>
                      </a:r>
                    </a:p>
                  </a:txBody>
                  <a:tcPr anchor="ctr"/>
                </a:tc>
                <a:tc>
                  <a:txBody>
                    <a:bodyPr/>
                    <a:lstStyle/>
                    <a:p>
                      <a:pPr algn="ctr"/>
                      <a:r>
                        <a:rPr lang="en-US" dirty="0"/>
                        <a:t>1.7</a:t>
                      </a:r>
                    </a:p>
                  </a:txBody>
                  <a:tcPr anchor="ctr"/>
                </a:tc>
                <a:tc>
                  <a:txBody>
                    <a:bodyPr/>
                    <a:lstStyle/>
                    <a:p>
                      <a:pPr algn="ctr"/>
                      <a:r>
                        <a:rPr lang="en-US" dirty="0"/>
                        <a:t>7</a:t>
                      </a:r>
                    </a:p>
                  </a:txBody>
                  <a:tcPr anchor="ctr"/>
                </a:tc>
                <a:extLst>
                  <a:ext uri="{0D108BD9-81ED-4DB2-BD59-A6C34878D82A}">
                    <a16:rowId xmlns:a16="http://schemas.microsoft.com/office/drawing/2014/main" val="2027840364"/>
                  </a:ext>
                </a:extLst>
              </a:tr>
            </a:tbl>
          </a:graphicData>
        </a:graphic>
      </p:graphicFrame>
      <p:sp>
        <p:nvSpPr>
          <p:cNvPr id="5" name="Date Placeholder 4">
            <a:extLst>
              <a:ext uri="{FF2B5EF4-FFF2-40B4-BE49-F238E27FC236}">
                <a16:creationId xmlns:a16="http://schemas.microsoft.com/office/drawing/2014/main" id="{ADA3CCFA-9D3B-44D7-8242-579B453172D2}"/>
              </a:ext>
            </a:extLst>
          </p:cNvPr>
          <p:cNvSpPr>
            <a:spLocks noGrp="1"/>
          </p:cNvSpPr>
          <p:nvPr>
            <p:ph type="dt" sz="half" idx="10"/>
          </p:nvPr>
        </p:nvSpPr>
        <p:spPr>
          <a:xfrm>
            <a:off x="838200" y="6429375"/>
            <a:ext cx="2743200" cy="365125"/>
          </a:xfrm>
        </p:spPr>
        <p:txBody>
          <a:bodyPr/>
          <a:lstStyle/>
          <a:p>
            <a:r>
              <a:rPr lang="en-US"/>
              <a:t>3/1/20XX</a:t>
            </a:r>
          </a:p>
        </p:txBody>
      </p:sp>
      <p:sp>
        <p:nvSpPr>
          <p:cNvPr id="6" name="Footer Placeholder 5">
            <a:extLst>
              <a:ext uri="{FF2B5EF4-FFF2-40B4-BE49-F238E27FC236}">
                <a16:creationId xmlns:a16="http://schemas.microsoft.com/office/drawing/2014/main" id="{1011E6AD-E6EE-4A80-8931-5E7F66D2AEC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7" name="Slide Number Placeholder 6">
            <a:extLst>
              <a:ext uri="{FF2B5EF4-FFF2-40B4-BE49-F238E27FC236}">
                <a16:creationId xmlns:a16="http://schemas.microsoft.com/office/drawing/2014/main" id="{E7BA18D9-DF9D-45C8-A71D-661F2BD20474}"/>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8</a:t>
            </a:fld>
            <a:endParaRPr lang="en-US"/>
          </a:p>
        </p:txBody>
      </p:sp>
    </p:spTree>
    <p:extLst>
      <p:ext uri="{BB962C8B-B14F-4D97-AF65-F5344CB8AC3E}">
        <p14:creationId xmlns:p14="http://schemas.microsoft.com/office/powerpoint/2010/main" val="2262191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paint brush mixing colors  on a palette&#10;">
            <a:extLst>
              <a:ext uri="{FF2B5EF4-FFF2-40B4-BE49-F238E27FC236}">
                <a16:creationId xmlns:a16="http://schemas.microsoft.com/office/drawing/2014/main" id="{1BBA7D00-FBC1-4E10-8B44-A05F4AD3FA8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6" y="484632"/>
            <a:ext cx="12179808" cy="5907024"/>
          </a:xfrm>
        </p:spPr>
      </p:pic>
      <p:sp>
        <p:nvSpPr>
          <p:cNvPr id="20" name="Title 19">
            <a:extLst>
              <a:ext uri="{FF2B5EF4-FFF2-40B4-BE49-F238E27FC236}">
                <a16:creationId xmlns:a16="http://schemas.microsoft.com/office/drawing/2014/main" id="{2DB3B99A-1BFE-45FD-89BB-94C4EC582530}"/>
              </a:ext>
            </a:extLst>
          </p:cNvPr>
          <p:cNvSpPr>
            <a:spLocks noGrp="1"/>
          </p:cNvSpPr>
          <p:nvPr>
            <p:ph type="title"/>
          </p:nvPr>
        </p:nvSpPr>
        <p:spPr>
          <a:xfrm>
            <a:off x="838200" y="1271016"/>
            <a:ext cx="4800600" cy="3749040"/>
          </a:xfrm>
        </p:spPr>
        <p:txBody>
          <a:bodyPr/>
          <a:lstStyle/>
          <a:p>
            <a:r>
              <a:rPr lang="en-US" dirty="0"/>
              <a:t>The way to get started is to quit </a:t>
            </a:r>
            <a:br>
              <a:rPr lang="en-US" dirty="0"/>
            </a:br>
            <a:r>
              <a:rPr lang="en-US" dirty="0"/>
              <a:t>talking and begin doing.</a:t>
            </a:r>
            <a:br>
              <a:rPr lang="en-US" dirty="0"/>
            </a:br>
            <a:endParaRPr lang="en-US" dirty="0"/>
          </a:p>
        </p:txBody>
      </p:sp>
      <p:sp>
        <p:nvSpPr>
          <p:cNvPr id="4" name="Text Placeholder 3">
            <a:extLst>
              <a:ext uri="{FF2B5EF4-FFF2-40B4-BE49-F238E27FC236}">
                <a16:creationId xmlns:a16="http://schemas.microsoft.com/office/drawing/2014/main" id="{D60D0082-0478-4749-89B1-BE87392F40F2}"/>
              </a:ext>
            </a:extLst>
          </p:cNvPr>
          <p:cNvSpPr>
            <a:spLocks noGrp="1"/>
          </p:cNvSpPr>
          <p:nvPr>
            <p:ph type="body" sz="quarter" idx="15"/>
          </p:nvPr>
        </p:nvSpPr>
        <p:spPr>
          <a:xfrm>
            <a:off x="838200" y="4835779"/>
            <a:ext cx="4800600" cy="1066800"/>
          </a:xfrm>
        </p:spPr>
        <p:txBody>
          <a:bodyPr anchor="ctr" anchorCtr="0">
            <a:normAutofit/>
          </a:bodyPr>
          <a:lstStyle/>
          <a:p>
            <a:r>
              <a:rPr lang="en-US" dirty="0"/>
              <a:t>Walt Disney</a:t>
            </a:r>
          </a:p>
        </p:txBody>
      </p:sp>
      <p:sp>
        <p:nvSpPr>
          <p:cNvPr id="7" name="Date Placeholder 6">
            <a:extLst>
              <a:ext uri="{FF2B5EF4-FFF2-40B4-BE49-F238E27FC236}">
                <a16:creationId xmlns:a16="http://schemas.microsoft.com/office/drawing/2014/main" id="{66CB554B-73A5-4106-A48D-001C726CE46C}"/>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2B464640-8ACA-4AEB-B9BF-A79783A19988}"/>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A36E7A03-635E-4F0D-9A7F-96B13283D131}"/>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9</a:t>
            </a:fld>
            <a:endParaRPr lang="en-US"/>
          </a:p>
        </p:txBody>
      </p:sp>
    </p:spTree>
    <p:extLst>
      <p:ext uri="{BB962C8B-B14F-4D97-AF65-F5344CB8AC3E}">
        <p14:creationId xmlns:p14="http://schemas.microsoft.com/office/powerpoint/2010/main" val="3800068970"/>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CF4B188-9E41-4609-81DC-EA2587D009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{236212B7-D95C-467B-BA0E-7F87C0490AC5}tf00537603_win32</Template>
  <TotalTime>21</TotalTime>
  <Words>661</Words>
  <Application>Microsoft Office PowerPoint</Application>
  <PresentationFormat>Widescreen</PresentationFormat>
  <Paragraphs>133</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 Next LT Pro</vt:lpstr>
      <vt:lpstr>Calibri</vt:lpstr>
      <vt:lpstr>Open Sans</vt:lpstr>
      <vt:lpstr>Sabon Next LT</vt:lpstr>
      <vt:lpstr>Wingdings</vt:lpstr>
      <vt:lpstr>LuminousVTI</vt:lpstr>
      <vt:lpstr>Soft Tissue Modelling for Orthopedic Surgery</vt:lpstr>
      <vt:lpstr>Agenda</vt:lpstr>
      <vt:lpstr>Introduction  Vision</vt:lpstr>
      <vt:lpstr>Introduction  Problem</vt:lpstr>
      <vt:lpstr>Introduction  Challenge</vt:lpstr>
      <vt:lpstr>Considerations and Assumptions</vt:lpstr>
      <vt:lpstr>Chart</vt:lpstr>
      <vt:lpstr>Table</vt:lpstr>
      <vt:lpstr>The way to get started is to quit  talking and begin doing. </vt:lpstr>
      <vt:lpstr>Team</vt:lpstr>
      <vt:lpstr>Timeline</vt:lpstr>
      <vt:lpstr>Content</vt:lpstr>
      <vt:lpstr>Content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Tissue Modelling for Orthopedic Surgery</dc:title>
  <dc:creator>Natasha Avery</dc:creator>
  <cp:lastModifiedBy>Natasha Avery</cp:lastModifiedBy>
  <cp:revision>1</cp:revision>
  <dcterms:created xsi:type="dcterms:W3CDTF">2022-06-14T08:51:34Z</dcterms:created>
  <dcterms:modified xsi:type="dcterms:W3CDTF">2022-06-14T09:12:57Z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