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30" r:id="rId7"/>
    <p:sldId id="344" r:id="rId8"/>
    <p:sldId id="345" r:id="rId9"/>
    <p:sldId id="305" r:id="rId10"/>
    <p:sldId id="346" r:id="rId11"/>
    <p:sldId id="347" r:id="rId12"/>
    <p:sldId id="349" r:id="rId13"/>
    <p:sldId id="351" r:id="rId14"/>
    <p:sldId id="350" r:id="rId15"/>
    <p:sldId id="3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64" d="100"/>
          <a:sy n="64" d="100"/>
        </p:scale>
        <p:origin x="3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EB1C6-F422-4885-AE38-1B5DB5CC26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30DE2A-6340-4B7B-AEB8-93CC4558E281}">
      <dgm:prSet/>
      <dgm:spPr/>
      <dgm:t>
        <a:bodyPr/>
        <a:lstStyle/>
        <a:p>
          <a:r>
            <a:rPr lang="en-US" dirty="0"/>
            <a:t>Wish to have a real time solutions </a:t>
          </a:r>
        </a:p>
      </dgm:t>
    </dgm:pt>
    <dgm:pt modelId="{D026F5FA-1E61-4D11-8287-3F679A149693}" type="parTrans" cxnId="{7CB56303-4FC1-456E-BBD6-27092873B25C}">
      <dgm:prSet/>
      <dgm:spPr/>
      <dgm:t>
        <a:bodyPr/>
        <a:lstStyle/>
        <a:p>
          <a:endParaRPr lang="en-US"/>
        </a:p>
      </dgm:t>
    </dgm:pt>
    <dgm:pt modelId="{DF00096A-DEA2-491C-BD12-F48D6579A26A}" type="sibTrans" cxnId="{7CB56303-4FC1-456E-BBD6-27092873B25C}">
      <dgm:prSet/>
      <dgm:spPr/>
      <dgm:t>
        <a:bodyPr/>
        <a:lstStyle/>
        <a:p>
          <a:endParaRPr lang="en-US"/>
        </a:p>
      </dgm:t>
    </dgm:pt>
    <dgm:pt modelId="{C94A3841-D8E5-415C-A3BD-1C373C616371}">
      <dgm:prSet/>
      <dgm:spPr/>
      <dgm:t>
        <a:bodyPr/>
        <a:lstStyle/>
        <a:p>
          <a:r>
            <a:rPr lang="en-US"/>
            <a:t>What is the material like </a:t>
          </a:r>
        </a:p>
      </dgm:t>
    </dgm:pt>
    <dgm:pt modelId="{53FA1E5A-0B35-4E60-897F-A96207E31869}" type="parTrans" cxnId="{C7959A86-70DB-4861-95FE-CD8B73A8B98A}">
      <dgm:prSet/>
      <dgm:spPr/>
      <dgm:t>
        <a:bodyPr/>
        <a:lstStyle/>
        <a:p>
          <a:endParaRPr lang="en-US"/>
        </a:p>
      </dgm:t>
    </dgm:pt>
    <dgm:pt modelId="{11C7524F-3A8C-4930-893D-F2E7801E6F46}" type="sibTrans" cxnId="{C7959A86-70DB-4861-95FE-CD8B73A8B98A}">
      <dgm:prSet/>
      <dgm:spPr/>
      <dgm:t>
        <a:bodyPr/>
        <a:lstStyle/>
        <a:p>
          <a:endParaRPr lang="en-US"/>
        </a:p>
      </dgm:t>
    </dgm:pt>
    <dgm:pt modelId="{0EE3D869-F229-43BC-ADEA-AA87E2E3AA08}">
      <dgm:prSet/>
      <dgm:spPr/>
      <dgm:t>
        <a:bodyPr/>
        <a:lstStyle/>
        <a:p>
          <a:r>
            <a:rPr lang="en-US"/>
            <a:t>linear elatic or hyper elastic?</a:t>
          </a:r>
        </a:p>
      </dgm:t>
    </dgm:pt>
    <dgm:pt modelId="{72F08847-B597-425F-83F0-69D777F27702}" type="parTrans" cxnId="{3DC0EB20-5309-4D24-9574-1CE0677D6CBC}">
      <dgm:prSet/>
      <dgm:spPr/>
      <dgm:t>
        <a:bodyPr/>
        <a:lstStyle/>
        <a:p>
          <a:endParaRPr lang="en-US"/>
        </a:p>
      </dgm:t>
    </dgm:pt>
    <dgm:pt modelId="{FFE944F9-202B-4004-9FC8-D0D5953A4699}" type="sibTrans" cxnId="{3DC0EB20-5309-4D24-9574-1CE0677D6CBC}">
      <dgm:prSet/>
      <dgm:spPr/>
      <dgm:t>
        <a:bodyPr/>
        <a:lstStyle/>
        <a:p>
          <a:endParaRPr lang="en-US"/>
        </a:p>
      </dgm:t>
    </dgm:pt>
    <dgm:pt modelId="{442700C4-FCEC-4214-B204-F9978A431D2E}">
      <dgm:prSet/>
      <dgm:spPr/>
      <dgm:t>
        <a:bodyPr/>
        <a:lstStyle/>
        <a:p>
          <a:r>
            <a:rPr lang="en-US"/>
            <a:t>3 dimenstional?</a:t>
          </a:r>
        </a:p>
      </dgm:t>
    </dgm:pt>
    <dgm:pt modelId="{2E159E72-CF6E-478A-8040-7DB4DC10E82B}" type="parTrans" cxnId="{9713E702-91F2-412F-8DBA-E447D2769A49}">
      <dgm:prSet/>
      <dgm:spPr/>
      <dgm:t>
        <a:bodyPr/>
        <a:lstStyle/>
        <a:p>
          <a:endParaRPr lang="en-US"/>
        </a:p>
      </dgm:t>
    </dgm:pt>
    <dgm:pt modelId="{5FD1551B-C19D-4776-B43F-2842BAD7E5EE}" type="sibTrans" cxnId="{9713E702-91F2-412F-8DBA-E447D2769A49}">
      <dgm:prSet/>
      <dgm:spPr/>
      <dgm:t>
        <a:bodyPr/>
        <a:lstStyle/>
        <a:p>
          <a:endParaRPr lang="en-US"/>
        </a:p>
      </dgm:t>
    </dgm:pt>
    <dgm:pt modelId="{EC24D2DD-30E0-4480-ACA3-2537D2AA64A4}">
      <dgm:prSet/>
      <dgm:spPr/>
      <dgm:t>
        <a:bodyPr/>
        <a:lstStyle/>
        <a:p>
          <a:r>
            <a:rPr lang="en-US"/>
            <a:t>What is the shape?</a:t>
          </a:r>
        </a:p>
      </dgm:t>
    </dgm:pt>
    <dgm:pt modelId="{83D00C90-B9CC-468C-A323-0AAE0CDCF29C}" type="parTrans" cxnId="{A26E3515-1C4E-4C6E-B5D2-E5B20C2C7A8C}">
      <dgm:prSet/>
      <dgm:spPr/>
      <dgm:t>
        <a:bodyPr/>
        <a:lstStyle/>
        <a:p>
          <a:endParaRPr lang="en-US"/>
        </a:p>
      </dgm:t>
    </dgm:pt>
    <dgm:pt modelId="{16072DE6-18C1-45D7-8938-B17E3DD58C15}" type="sibTrans" cxnId="{A26E3515-1C4E-4C6E-B5D2-E5B20C2C7A8C}">
      <dgm:prSet/>
      <dgm:spPr/>
      <dgm:t>
        <a:bodyPr/>
        <a:lstStyle/>
        <a:p>
          <a:endParaRPr lang="en-US"/>
        </a:p>
      </dgm:t>
    </dgm:pt>
    <dgm:pt modelId="{23C0AEE5-34E8-4F87-89E0-BA3B55C561AD}">
      <dgm:prSet/>
      <dgm:spPr/>
      <dgm:t>
        <a:bodyPr/>
        <a:lstStyle/>
        <a:p>
          <a:r>
            <a:rPr lang="en-US"/>
            <a:t>Are there hard boundaries like bone? </a:t>
          </a:r>
        </a:p>
      </dgm:t>
    </dgm:pt>
    <dgm:pt modelId="{FCBF889A-B6AC-4AEE-8AE6-5948F3578711}" type="parTrans" cxnId="{605978C2-F8A6-487C-B93E-DA18F27597E9}">
      <dgm:prSet/>
      <dgm:spPr/>
      <dgm:t>
        <a:bodyPr/>
        <a:lstStyle/>
        <a:p>
          <a:endParaRPr lang="en-US"/>
        </a:p>
      </dgm:t>
    </dgm:pt>
    <dgm:pt modelId="{935E8D1D-C3D6-4020-B4FC-40B95ED36CCC}" type="sibTrans" cxnId="{605978C2-F8A6-487C-B93E-DA18F27597E9}">
      <dgm:prSet/>
      <dgm:spPr/>
      <dgm:t>
        <a:bodyPr/>
        <a:lstStyle/>
        <a:p>
          <a:endParaRPr lang="en-US"/>
        </a:p>
      </dgm:t>
    </dgm:pt>
    <dgm:pt modelId="{B1BD67AA-3275-427A-935C-FCD01AF29CFE}">
      <dgm:prSet/>
      <dgm:spPr/>
      <dgm:t>
        <a:bodyPr/>
        <a:lstStyle/>
        <a:p>
          <a:r>
            <a:rPr lang="en-US"/>
            <a:t>isotropic or fibrous?</a:t>
          </a:r>
        </a:p>
      </dgm:t>
    </dgm:pt>
    <dgm:pt modelId="{46FE24C5-C91D-4559-8441-8626E0FD99FD}" type="parTrans" cxnId="{1A4F12B4-52CF-4B08-A8E9-382B09BC8FBD}">
      <dgm:prSet/>
      <dgm:spPr/>
      <dgm:t>
        <a:bodyPr/>
        <a:lstStyle/>
        <a:p>
          <a:endParaRPr lang="en-US"/>
        </a:p>
      </dgm:t>
    </dgm:pt>
    <dgm:pt modelId="{3AE5F95B-17DF-4AA5-A8BE-615C5A55351A}" type="sibTrans" cxnId="{1A4F12B4-52CF-4B08-A8E9-382B09BC8FBD}">
      <dgm:prSet/>
      <dgm:spPr/>
      <dgm:t>
        <a:bodyPr/>
        <a:lstStyle/>
        <a:p>
          <a:endParaRPr lang="en-US"/>
        </a:p>
      </dgm:t>
    </dgm:pt>
    <dgm:pt modelId="{A6571E50-B58A-4AD7-9E1F-E203B7F4C0F2}">
      <dgm:prSet/>
      <dgm:spPr/>
      <dgm:t>
        <a:bodyPr/>
        <a:lstStyle/>
        <a:p>
          <a:r>
            <a:rPr lang="en-US"/>
            <a:t>What method of cutting should we use? </a:t>
          </a:r>
        </a:p>
      </dgm:t>
    </dgm:pt>
    <dgm:pt modelId="{4B38F164-0074-486B-BFA1-6226322F2ACA}" type="parTrans" cxnId="{505144AD-3224-484E-8C9A-82FD8217D61A}">
      <dgm:prSet/>
      <dgm:spPr/>
      <dgm:t>
        <a:bodyPr/>
        <a:lstStyle/>
        <a:p>
          <a:endParaRPr lang="en-US"/>
        </a:p>
      </dgm:t>
    </dgm:pt>
    <dgm:pt modelId="{33E218B7-839C-45DE-B08A-9BAFFFA1BD9F}" type="sibTrans" cxnId="{505144AD-3224-484E-8C9A-82FD8217D61A}">
      <dgm:prSet/>
      <dgm:spPr/>
      <dgm:t>
        <a:bodyPr/>
        <a:lstStyle/>
        <a:p>
          <a:endParaRPr lang="en-US"/>
        </a:p>
      </dgm:t>
    </dgm:pt>
    <dgm:pt modelId="{CA7BA350-5E36-4DF1-8EE5-9BB289EAA662}">
      <dgm:prSet/>
      <dgm:spPr/>
      <dgm:t>
        <a:bodyPr/>
        <a:lstStyle/>
        <a:p>
          <a:r>
            <a:rPr lang="en-US"/>
            <a:t>Does insertion of the knife cause damage</a:t>
          </a:r>
        </a:p>
      </dgm:t>
    </dgm:pt>
    <dgm:pt modelId="{741C0EA0-9352-44DD-8AC8-4C4006136A79}" type="parTrans" cxnId="{F90F0CB8-4A00-4FF5-B1C9-02FCBEDA4C55}">
      <dgm:prSet/>
      <dgm:spPr/>
      <dgm:t>
        <a:bodyPr/>
        <a:lstStyle/>
        <a:p>
          <a:endParaRPr lang="en-US"/>
        </a:p>
      </dgm:t>
    </dgm:pt>
    <dgm:pt modelId="{B53E406D-A7BE-4487-BE67-6E179FBE9EE2}" type="sibTrans" cxnId="{F90F0CB8-4A00-4FF5-B1C9-02FCBEDA4C55}">
      <dgm:prSet/>
      <dgm:spPr/>
      <dgm:t>
        <a:bodyPr/>
        <a:lstStyle/>
        <a:p>
          <a:endParaRPr lang="en-US"/>
        </a:p>
      </dgm:t>
    </dgm:pt>
    <dgm:pt modelId="{022571D3-ACB3-4569-907F-96A5453CF2E7}" type="pres">
      <dgm:prSet presAssocID="{7C5EB1C6-F422-4885-AE38-1B5DB5CC26B1}" presName="linear" presStyleCnt="0">
        <dgm:presLayoutVars>
          <dgm:animLvl val="lvl"/>
          <dgm:resizeHandles val="exact"/>
        </dgm:presLayoutVars>
      </dgm:prSet>
      <dgm:spPr/>
    </dgm:pt>
    <dgm:pt modelId="{D942255F-2DF6-4199-893C-45B24AF8904D}" type="pres">
      <dgm:prSet presAssocID="{ED30DE2A-6340-4B7B-AEB8-93CC4558E2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C88937-6A5C-4A13-B45D-284B38669AEB}" type="pres">
      <dgm:prSet presAssocID="{DF00096A-DEA2-491C-BD12-F48D6579A26A}" presName="spacer" presStyleCnt="0"/>
      <dgm:spPr/>
    </dgm:pt>
    <dgm:pt modelId="{8A1847F4-D6D8-4352-9EC8-17C8A5FFD33A}" type="pres">
      <dgm:prSet presAssocID="{C94A3841-D8E5-415C-A3BD-1C373C6163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C92D1F-08D3-4085-857C-11480384969B}" type="pres">
      <dgm:prSet presAssocID="{C94A3841-D8E5-415C-A3BD-1C373C616371}" presName="childText" presStyleLbl="revTx" presStyleIdx="0" presStyleCnt="2">
        <dgm:presLayoutVars>
          <dgm:bulletEnabled val="1"/>
        </dgm:presLayoutVars>
      </dgm:prSet>
      <dgm:spPr/>
    </dgm:pt>
    <dgm:pt modelId="{A71CCAEE-08E4-411F-A229-036E91FFF8CF}" type="pres">
      <dgm:prSet presAssocID="{A6571E50-B58A-4AD7-9E1F-E203B7F4C0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2F1830-5045-4319-A416-D9D70886E95C}" type="pres">
      <dgm:prSet presAssocID="{A6571E50-B58A-4AD7-9E1F-E203B7F4C0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713E702-91F2-412F-8DBA-E447D2769A49}" srcId="{C94A3841-D8E5-415C-A3BD-1C373C616371}" destId="{442700C4-FCEC-4214-B204-F9978A431D2E}" srcOrd="1" destOrd="0" parTransId="{2E159E72-CF6E-478A-8040-7DB4DC10E82B}" sibTransId="{5FD1551B-C19D-4776-B43F-2842BAD7E5EE}"/>
    <dgm:cxn modelId="{7CB56303-4FC1-456E-BBD6-27092873B25C}" srcId="{7C5EB1C6-F422-4885-AE38-1B5DB5CC26B1}" destId="{ED30DE2A-6340-4B7B-AEB8-93CC4558E281}" srcOrd="0" destOrd="0" parTransId="{D026F5FA-1E61-4D11-8287-3F679A149693}" sibTransId="{DF00096A-DEA2-491C-BD12-F48D6579A26A}"/>
    <dgm:cxn modelId="{7764EA11-5779-421B-9E13-231FDFBA65CE}" type="presOf" srcId="{EC24D2DD-30E0-4480-ACA3-2537D2AA64A4}" destId="{FEC92D1F-08D3-4085-857C-11480384969B}" srcOrd="0" destOrd="2" presId="urn:microsoft.com/office/officeart/2005/8/layout/vList2"/>
    <dgm:cxn modelId="{A26E3515-1C4E-4C6E-B5D2-E5B20C2C7A8C}" srcId="{C94A3841-D8E5-415C-A3BD-1C373C616371}" destId="{EC24D2DD-30E0-4480-ACA3-2537D2AA64A4}" srcOrd="2" destOrd="0" parTransId="{83D00C90-B9CC-468C-A323-0AAE0CDCF29C}" sibTransId="{16072DE6-18C1-45D7-8938-B17E3DD58C15}"/>
    <dgm:cxn modelId="{0858411C-189B-4930-9025-D120F2ED5D0A}" type="presOf" srcId="{7C5EB1C6-F422-4885-AE38-1B5DB5CC26B1}" destId="{022571D3-ACB3-4569-907F-96A5453CF2E7}" srcOrd="0" destOrd="0" presId="urn:microsoft.com/office/officeart/2005/8/layout/vList2"/>
    <dgm:cxn modelId="{3DC0EB20-5309-4D24-9574-1CE0677D6CBC}" srcId="{C94A3841-D8E5-415C-A3BD-1C373C616371}" destId="{0EE3D869-F229-43BC-ADEA-AA87E2E3AA08}" srcOrd="0" destOrd="0" parTransId="{72F08847-B597-425F-83F0-69D777F27702}" sibTransId="{FFE944F9-202B-4004-9FC8-D0D5953A4699}"/>
    <dgm:cxn modelId="{DD1B9B45-B666-4CA7-A1CC-E9B41C5D1BAE}" type="presOf" srcId="{23C0AEE5-34E8-4F87-89E0-BA3B55C561AD}" destId="{FEC92D1F-08D3-4085-857C-11480384969B}" srcOrd="0" destOrd="3" presId="urn:microsoft.com/office/officeart/2005/8/layout/vList2"/>
    <dgm:cxn modelId="{1A9D7166-9ECB-4714-9FC8-3D14D2F448DE}" type="presOf" srcId="{0EE3D869-F229-43BC-ADEA-AA87E2E3AA08}" destId="{FEC92D1F-08D3-4085-857C-11480384969B}" srcOrd="0" destOrd="0" presId="urn:microsoft.com/office/officeart/2005/8/layout/vList2"/>
    <dgm:cxn modelId="{29DBAB6E-0176-4114-9676-667A458C0A9D}" type="presOf" srcId="{A6571E50-B58A-4AD7-9E1F-E203B7F4C0F2}" destId="{A71CCAEE-08E4-411F-A229-036E91FFF8CF}" srcOrd="0" destOrd="0" presId="urn:microsoft.com/office/officeart/2005/8/layout/vList2"/>
    <dgm:cxn modelId="{52D27854-7016-41C9-A527-4613B7DA31CC}" type="presOf" srcId="{ED30DE2A-6340-4B7B-AEB8-93CC4558E281}" destId="{D942255F-2DF6-4199-893C-45B24AF8904D}" srcOrd="0" destOrd="0" presId="urn:microsoft.com/office/officeart/2005/8/layout/vList2"/>
    <dgm:cxn modelId="{849F6575-EE9F-4952-B5FA-C14B1FB5F126}" type="presOf" srcId="{C94A3841-D8E5-415C-A3BD-1C373C616371}" destId="{8A1847F4-D6D8-4352-9EC8-17C8A5FFD33A}" srcOrd="0" destOrd="0" presId="urn:microsoft.com/office/officeart/2005/8/layout/vList2"/>
    <dgm:cxn modelId="{C7959A86-70DB-4861-95FE-CD8B73A8B98A}" srcId="{7C5EB1C6-F422-4885-AE38-1B5DB5CC26B1}" destId="{C94A3841-D8E5-415C-A3BD-1C373C616371}" srcOrd="1" destOrd="0" parTransId="{53FA1E5A-0B35-4E60-897F-A96207E31869}" sibTransId="{11C7524F-3A8C-4930-893D-F2E7801E6F46}"/>
    <dgm:cxn modelId="{85194A8A-17FC-405E-AE4A-CBCEAECBE521}" type="presOf" srcId="{CA7BA350-5E36-4DF1-8EE5-9BB289EAA662}" destId="{F32F1830-5045-4319-A416-D9D70886E95C}" srcOrd="0" destOrd="0" presId="urn:microsoft.com/office/officeart/2005/8/layout/vList2"/>
    <dgm:cxn modelId="{3218D195-D425-4122-8FEF-FF1247437BA9}" type="presOf" srcId="{442700C4-FCEC-4214-B204-F9978A431D2E}" destId="{FEC92D1F-08D3-4085-857C-11480384969B}" srcOrd="0" destOrd="1" presId="urn:microsoft.com/office/officeart/2005/8/layout/vList2"/>
    <dgm:cxn modelId="{505144AD-3224-484E-8C9A-82FD8217D61A}" srcId="{7C5EB1C6-F422-4885-AE38-1B5DB5CC26B1}" destId="{A6571E50-B58A-4AD7-9E1F-E203B7F4C0F2}" srcOrd="2" destOrd="0" parTransId="{4B38F164-0074-486B-BFA1-6226322F2ACA}" sibTransId="{33E218B7-839C-45DE-B08A-9BAFFFA1BD9F}"/>
    <dgm:cxn modelId="{B8C507B2-EE80-49EB-BFB7-9985AF818B95}" type="presOf" srcId="{B1BD67AA-3275-427A-935C-FCD01AF29CFE}" destId="{FEC92D1F-08D3-4085-857C-11480384969B}" srcOrd="0" destOrd="4" presId="urn:microsoft.com/office/officeart/2005/8/layout/vList2"/>
    <dgm:cxn modelId="{1A4F12B4-52CF-4B08-A8E9-382B09BC8FBD}" srcId="{C94A3841-D8E5-415C-A3BD-1C373C616371}" destId="{B1BD67AA-3275-427A-935C-FCD01AF29CFE}" srcOrd="4" destOrd="0" parTransId="{46FE24C5-C91D-4559-8441-8626E0FD99FD}" sibTransId="{3AE5F95B-17DF-4AA5-A8BE-615C5A55351A}"/>
    <dgm:cxn modelId="{F90F0CB8-4A00-4FF5-B1C9-02FCBEDA4C55}" srcId="{A6571E50-B58A-4AD7-9E1F-E203B7F4C0F2}" destId="{CA7BA350-5E36-4DF1-8EE5-9BB289EAA662}" srcOrd="0" destOrd="0" parTransId="{741C0EA0-9352-44DD-8AC8-4C4006136A79}" sibTransId="{B53E406D-A7BE-4487-BE67-6E179FBE9EE2}"/>
    <dgm:cxn modelId="{605978C2-F8A6-487C-B93E-DA18F27597E9}" srcId="{C94A3841-D8E5-415C-A3BD-1C373C616371}" destId="{23C0AEE5-34E8-4F87-89E0-BA3B55C561AD}" srcOrd="3" destOrd="0" parTransId="{FCBF889A-B6AC-4AEE-8AE6-5948F3578711}" sibTransId="{935E8D1D-C3D6-4020-B4FC-40B95ED36CCC}"/>
    <dgm:cxn modelId="{6A8F2E6E-CB1A-4075-9588-0123A648EBA4}" type="presParOf" srcId="{022571D3-ACB3-4569-907F-96A5453CF2E7}" destId="{D942255F-2DF6-4199-893C-45B24AF8904D}" srcOrd="0" destOrd="0" presId="urn:microsoft.com/office/officeart/2005/8/layout/vList2"/>
    <dgm:cxn modelId="{6E13D9D1-9BA2-43C4-998E-B613E485C5D5}" type="presParOf" srcId="{022571D3-ACB3-4569-907F-96A5453CF2E7}" destId="{49C88937-6A5C-4A13-B45D-284B38669AEB}" srcOrd="1" destOrd="0" presId="urn:microsoft.com/office/officeart/2005/8/layout/vList2"/>
    <dgm:cxn modelId="{3B0A3A32-DF44-400C-BC54-248B2E25815E}" type="presParOf" srcId="{022571D3-ACB3-4569-907F-96A5453CF2E7}" destId="{8A1847F4-D6D8-4352-9EC8-17C8A5FFD33A}" srcOrd="2" destOrd="0" presId="urn:microsoft.com/office/officeart/2005/8/layout/vList2"/>
    <dgm:cxn modelId="{905AAACF-B631-488B-B8E3-4965E6516935}" type="presParOf" srcId="{022571D3-ACB3-4569-907F-96A5453CF2E7}" destId="{FEC92D1F-08D3-4085-857C-11480384969B}" srcOrd="3" destOrd="0" presId="urn:microsoft.com/office/officeart/2005/8/layout/vList2"/>
    <dgm:cxn modelId="{4F8B3A3D-AABD-44DA-8598-50184B0AA76F}" type="presParOf" srcId="{022571D3-ACB3-4569-907F-96A5453CF2E7}" destId="{A71CCAEE-08E4-411F-A229-036E91FFF8CF}" srcOrd="4" destOrd="0" presId="urn:microsoft.com/office/officeart/2005/8/layout/vList2"/>
    <dgm:cxn modelId="{A3B58171-DD27-4D76-A9A8-0376CBC8BC8A}" type="presParOf" srcId="{022571D3-ACB3-4569-907F-96A5453CF2E7}" destId="{F32F1830-5045-4319-A416-D9D70886E95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089CF-633B-4EEE-BB30-7B9CD97CEDB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FF6480-0151-43D6-951B-71523D30E22B}">
      <dgm:prSet/>
      <dgm:spPr/>
      <dgm:t>
        <a:bodyPr/>
        <a:lstStyle/>
        <a:p>
          <a:r>
            <a:rPr lang="en-US" b="0" i="0" dirty="0"/>
            <a:t>Numerical method for solving partial differential equations (PDE)</a:t>
          </a:r>
          <a:endParaRPr lang="en-US" dirty="0"/>
        </a:p>
      </dgm:t>
    </dgm:pt>
    <dgm:pt modelId="{3E4ACEDA-5575-4D89-B620-6879B4E3EE1C}" type="parTrans" cxnId="{49DFF6BF-2441-4BBC-9F1F-4FC793265C8A}">
      <dgm:prSet/>
      <dgm:spPr/>
      <dgm:t>
        <a:bodyPr/>
        <a:lstStyle/>
        <a:p>
          <a:endParaRPr lang="en-US"/>
        </a:p>
      </dgm:t>
    </dgm:pt>
    <dgm:pt modelId="{F12AF65D-60FE-4E1F-849D-C6B466F0CF08}" type="sibTrans" cxnId="{49DFF6BF-2441-4BBC-9F1F-4FC793265C8A}">
      <dgm:prSet/>
      <dgm:spPr/>
      <dgm:t>
        <a:bodyPr/>
        <a:lstStyle/>
        <a:p>
          <a:endParaRPr lang="en-US"/>
        </a:p>
      </dgm:t>
    </dgm:pt>
    <dgm:pt modelId="{CFFCED80-5B90-44CB-86C6-D72850048ACB}">
      <dgm:prSet/>
      <dgm:spPr/>
      <dgm:t>
        <a:bodyPr/>
        <a:lstStyle/>
        <a:p>
          <a:r>
            <a:rPr lang="en-US" dirty="0"/>
            <a:t>Simplify the space by </a:t>
          </a:r>
          <a:r>
            <a:rPr lang="en-US" b="0" i="0" dirty="0"/>
            <a:t>constructing of a mesh of the object</a:t>
          </a:r>
          <a:endParaRPr lang="en-US" dirty="0"/>
        </a:p>
      </dgm:t>
    </dgm:pt>
    <dgm:pt modelId="{E2CF41FC-C320-4433-91AB-4A2DA37482DF}" type="parTrans" cxnId="{D502A7D1-60AB-4C42-A4DB-252CE6571484}">
      <dgm:prSet/>
      <dgm:spPr/>
      <dgm:t>
        <a:bodyPr/>
        <a:lstStyle/>
        <a:p>
          <a:endParaRPr lang="en-US"/>
        </a:p>
      </dgm:t>
    </dgm:pt>
    <dgm:pt modelId="{B1AD0C65-E10C-4005-99B2-FD067C565971}" type="sibTrans" cxnId="{D502A7D1-60AB-4C42-A4DB-252CE6571484}">
      <dgm:prSet/>
      <dgm:spPr/>
      <dgm:t>
        <a:bodyPr/>
        <a:lstStyle/>
        <a:p>
          <a:endParaRPr lang="en-US"/>
        </a:p>
      </dgm:t>
    </dgm:pt>
    <dgm:pt modelId="{919D8B04-0531-4451-8177-01C40050672D}">
      <dgm:prSet/>
      <dgm:spPr/>
      <dgm:t>
        <a:bodyPr/>
        <a:lstStyle/>
        <a:p>
          <a:r>
            <a:rPr lang="en-US" dirty="0"/>
            <a:t>Derive the weak formulation of the PDE.</a:t>
          </a:r>
        </a:p>
      </dgm:t>
    </dgm:pt>
    <dgm:pt modelId="{F4541E72-CDEE-4197-ADAE-C230A50B0999}" type="parTrans" cxnId="{2CB1BFEE-0A90-49D6-BA9D-12F507EE37C7}">
      <dgm:prSet/>
      <dgm:spPr/>
      <dgm:t>
        <a:bodyPr/>
        <a:lstStyle/>
        <a:p>
          <a:endParaRPr lang="en-US"/>
        </a:p>
      </dgm:t>
    </dgm:pt>
    <dgm:pt modelId="{6FD1197D-7F31-460E-A189-F3396F34B6A3}" type="sibTrans" cxnId="{2CB1BFEE-0A90-49D6-BA9D-12F507EE37C7}">
      <dgm:prSet/>
      <dgm:spPr/>
      <dgm:t>
        <a:bodyPr/>
        <a:lstStyle/>
        <a:p>
          <a:endParaRPr lang="en-US"/>
        </a:p>
      </dgm:t>
    </dgm:pt>
    <dgm:pt modelId="{5BBA34B5-7FA0-4637-975C-07E490E91C01}">
      <dgm:prSet/>
      <dgm:spPr/>
      <dgm:t>
        <a:bodyPr/>
        <a:lstStyle/>
        <a:p>
          <a:r>
            <a:rPr lang="en-US" dirty="0"/>
            <a:t>Calculate the weak formulation for each element in the  mesh (using a solver)</a:t>
          </a:r>
        </a:p>
      </dgm:t>
    </dgm:pt>
    <dgm:pt modelId="{6EFDA003-52C8-431B-8EEE-3C92F671B23A}" type="parTrans" cxnId="{790EE703-2822-44E8-9B65-CE35E40FDC45}">
      <dgm:prSet/>
      <dgm:spPr/>
      <dgm:t>
        <a:bodyPr/>
        <a:lstStyle/>
        <a:p>
          <a:endParaRPr lang="en-US"/>
        </a:p>
      </dgm:t>
    </dgm:pt>
    <dgm:pt modelId="{B7F20F72-37C7-45ED-A537-6B1CCCFFAF99}" type="sibTrans" cxnId="{790EE703-2822-44E8-9B65-CE35E40FDC45}">
      <dgm:prSet/>
      <dgm:spPr/>
      <dgm:t>
        <a:bodyPr/>
        <a:lstStyle/>
        <a:p>
          <a:endParaRPr lang="en-US"/>
        </a:p>
      </dgm:t>
    </dgm:pt>
    <dgm:pt modelId="{C1783800-CAB6-4E18-B3BF-BC7ED3AE8C9D}" type="pres">
      <dgm:prSet presAssocID="{559089CF-633B-4EEE-BB30-7B9CD97CEDB2}" presName="outerComposite" presStyleCnt="0">
        <dgm:presLayoutVars>
          <dgm:chMax val="5"/>
          <dgm:dir/>
          <dgm:resizeHandles val="exact"/>
        </dgm:presLayoutVars>
      </dgm:prSet>
      <dgm:spPr/>
    </dgm:pt>
    <dgm:pt modelId="{FFDCA489-00E3-4A98-915D-023A9A722AA4}" type="pres">
      <dgm:prSet presAssocID="{559089CF-633B-4EEE-BB30-7B9CD97CEDB2}" presName="dummyMaxCanvas" presStyleCnt="0">
        <dgm:presLayoutVars/>
      </dgm:prSet>
      <dgm:spPr/>
    </dgm:pt>
    <dgm:pt modelId="{46733DDA-DD80-499D-8E1B-C2165B496930}" type="pres">
      <dgm:prSet presAssocID="{559089CF-633B-4EEE-BB30-7B9CD97CEDB2}" presName="FourNodes_1" presStyleLbl="node1" presStyleIdx="0" presStyleCnt="4">
        <dgm:presLayoutVars>
          <dgm:bulletEnabled val="1"/>
        </dgm:presLayoutVars>
      </dgm:prSet>
      <dgm:spPr/>
    </dgm:pt>
    <dgm:pt modelId="{037EA5B9-93EC-4125-882F-D2F2E2748C41}" type="pres">
      <dgm:prSet presAssocID="{559089CF-633B-4EEE-BB30-7B9CD97CEDB2}" presName="FourNodes_2" presStyleLbl="node1" presStyleIdx="1" presStyleCnt="4" custLinFactY="12007" custLinFactNeighborX="7747" custLinFactNeighborY="100000">
        <dgm:presLayoutVars>
          <dgm:bulletEnabled val="1"/>
        </dgm:presLayoutVars>
      </dgm:prSet>
      <dgm:spPr/>
    </dgm:pt>
    <dgm:pt modelId="{7CC66D66-6A77-4884-BD42-72D70DB65159}" type="pres">
      <dgm:prSet presAssocID="{559089CF-633B-4EEE-BB30-7B9CD97CEDB2}" presName="FourNodes_3" presStyleLbl="node1" presStyleIdx="2" presStyleCnt="4" custLinFactY="-23216" custLinFactNeighborX="-8164" custLinFactNeighborY="-100000">
        <dgm:presLayoutVars>
          <dgm:bulletEnabled val="1"/>
        </dgm:presLayoutVars>
      </dgm:prSet>
      <dgm:spPr/>
    </dgm:pt>
    <dgm:pt modelId="{4DB8D1AA-198E-47E3-BE9B-52F5C0588DF7}" type="pres">
      <dgm:prSet presAssocID="{559089CF-633B-4EEE-BB30-7B9CD97CEDB2}" presName="FourNodes_4" presStyleLbl="node1" presStyleIdx="3" presStyleCnt="4" custLinFactNeighborX="666" custLinFactNeighborY="-7303">
        <dgm:presLayoutVars>
          <dgm:bulletEnabled val="1"/>
        </dgm:presLayoutVars>
      </dgm:prSet>
      <dgm:spPr/>
    </dgm:pt>
    <dgm:pt modelId="{0B119280-F075-4894-AE29-B92301B0054A}" type="pres">
      <dgm:prSet presAssocID="{559089CF-633B-4EEE-BB30-7B9CD97CEDB2}" presName="FourConn_1-2" presStyleLbl="fgAccFollowNode1" presStyleIdx="0" presStyleCnt="3">
        <dgm:presLayoutVars>
          <dgm:bulletEnabled val="1"/>
        </dgm:presLayoutVars>
      </dgm:prSet>
      <dgm:spPr/>
    </dgm:pt>
    <dgm:pt modelId="{001B0EAF-6BFC-4B89-8D75-C396C4479300}" type="pres">
      <dgm:prSet presAssocID="{559089CF-633B-4EEE-BB30-7B9CD97CEDB2}" presName="FourConn_2-3" presStyleLbl="fgAccFollowNode1" presStyleIdx="1" presStyleCnt="3">
        <dgm:presLayoutVars>
          <dgm:bulletEnabled val="1"/>
        </dgm:presLayoutVars>
      </dgm:prSet>
      <dgm:spPr/>
    </dgm:pt>
    <dgm:pt modelId="{BAFBC21A-35B6-43A1-9F83-C551052F1EA8}" type="pres">
      <dgm:prSet presAssocID="{559089CF-633B-4EEE-BB30-7B9CD97CEDB2}" presName="FourConn_3-4" presStyleLbl="fgAccFollowNode1" presStyleIdx="2" presStyleCnt="3">
        <dgm:presLayoutVars>
          <dgm:bulletEnabled val="1"/>
        </dgm:presLayoutVars>
      </dgm:prSet>
      <dgm:spPr/>
    </dgm:pt>
    <dgm:pt modelId="{9A527866-2D09-44EF-87E1-B6824886066D}" type="pres">
      <dgm:prSet presAssocID="{559089CF-633B-4EEE-BB30-7B9CD97CEDB2}" presName="FourNodes_1_text" presStyleLbl="node1" presStyleIdx="3" presStyleCnt="4">
        <dgm:presLayoutVars>
          <dgm:bulletEnabled val="1"/>
        </dgm:presLayoutVars>
      </dgm:prSet>
      <dgm:spPr/>
    </dgm:pt>
    <dgm:pt modelId="{3401E875-897E-4B27-96A9-63AEBE3C787D}" type="pres">
      <dgm:prSet presAssocID="{559089CF-633B-4EEE-BB30-7B9CD97CEDB2}" presName="FourNodes_2_text" presStyleLbl="node1" presStyleIdx="3" presStyleCnt="4">
        <dgm:presLayoutVars>
          <dgm:bulletEnabled val="1"/>
        </dgm:presLayoutVars>
      </dgm:prSet>
      <dgm:spPr/>
    </dgm:pt>
    <dgm:pt modelId="{0F5123C5-827E-4E05-9C3E-FCA857330BD7}" type="pres">
      <dgm:prSet presAssocID="{559089CF-633B-4EEE-BB30-7B9CD97CEDB2}" presName="FourNodes_3_text" presStyleLbl="node1" presStyleIdx="3" presStyleCnt="4">
        <dgm:presLayoutVars>
          <dgm:bulletEnabled val="1"/>
        </dgm:presLayoutVars>
      </dgm:prSet>
      <dgm:spPr/>
    </dgm:pt>
    <dgm:pt modelId="{842EC1C1-9639-4AEF-823A-B3E33123E063}" type="pres">
      <dgm:prSet presAssocID="{559089CF-633B-4EEE-BB30-7B9CD97CED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90EE703-2822-44E8-9B65-CE35E40FDC45}" srcId="{559089CF-633B-4EEE-BB30-7B9CD97CEDB2}" destId="{5BBA34B5-7FA0-4637-975C-07E490E91C01}" srcOrd="3" destOrd="0" parTransId="{6EFDA003-52C8-431B-8EEE-3C92F671B23A}" sibTransId="{B7F20F72-37C7-45ED-A537-6B1CCCFFAF99}"/>
    <dgm:cxn modelId="{B7FB0007-B148-4792-A7DE-176209989378}" type="presOf" srcId="{5BBA34B5-7FA0-4637-975C-07E490E91C01}" destId="{4DB8D1AA-198E-47E3-BE9B-52F5C0588DF7}" srcOrd="0" destOrd="0" presId="urn:microsoft.com/office/officeart/2005/8/layout/vProcess5"/>
    <dgm:cxn modelId="{849F554D-3E1C-4107-A1A5-ECEC25275A55}" type="presOf" srcId="{CFFCED80-5B90-44CB-86C6-D72850048ACB}" destId="{3401E875-897E-4B27-96A9-63AEBE3C787D}" srcOrd="1" destOrd="0" presId="urn:microsoft.com/office/officeart/2005/8/layout/vProcess5"/>
    <dgm:cxn modelId="{998D1D77-7B08-4FC2-AE09-8BB70923E2FB}" type="presOf" srcId="{919D8B04-0531-4451-8177-01C40050672D}" destId="{0F5123C5-827E-4E05-9C3E-FCA857330BD7}" srcOrd="1" destOrd="0" presId="urn:microsoft.com/office/officeart/2005/8/layout/vProcess5"/>
    <dgm:cxn modelId="{5C6AC059-6C4E-4203-8269-382CDCB2704E}" type="presOf" srcId="{63FF6480-0151-43D6-951B-71523D30E22B}" destId="{46733DDA-DD80-499D-8E1B-C2165B496930}" srcOrd="0" destOrd="0" presId="urn:microsoft.com/office/officeart/2005/8/layout/vProcess5"/>
    <dgm:cxn modelId="{DBD36D8B-4762-4189-B272-3DE1DC89B0FC}" type="presOf" srcId="{6FD1197D-7F31-460E-A189-F3396F34B6A3}" destId="{BAFBC21A-35B6-43A1-9F83-C551052F1EA8}" srcOrd="0" destOrd="0" presId="urn:microsoft.com/office/officeart/2005/8/layout/vProcess5"/>
    <dgm:cxn modelId="{BB42A89E-C52A-436E-B8D7-A5347C4E37F8}" type="presOf" srcId="{B1AD0C65-E10C-4005-99B2-FD067C565971}" destId="{001B0EAF-6BFC-4B89-8D75-C396C4479300}" srcOrd="0" destOrd="0" presId="urn:microsoft.com/office/officeart/2005/8/layout/vProcess5"/>
    <dgm:cxn modelId="{73CB9DAD-5813-466B-BC7F-97A9F1090D3F}" type="presOf" srcId="{5BBA34B5-7FA0-4637-975C-07E490E91C01}" destId="{842EC1C1-9639-4AEF-823A-B3E33123E063}" srcOrd="1" destOrd="0" presId="urn:microsoft.com/office/officeart/2005/8/layout/vProcess5"/>
    <dgm:cxn modelId="{FE774AAF-1504-47D0-B96E-06A222F5E9D8}" type="presOf" srcId="{63FF6480-0151-43D6-951B-71523D30E22B}" destId="{9A527866-2D09-44EF-87E1-B6824886066D}" srcOrd="1" destOrd="0" presId="urn:microsoft.com/office/officeart/2005/8/layout/vProcess5"/>
    <dgm:cxn modelId="{49DFF6BF-2441-4BBC-9F1F-4FC793265C8A}" srcId="{559089CF-633B-4EEE-BB30-7B9CD97CEDB2}" destId="{63FF6480-0151-43D6-951B-71523D30E22B}" srcOrd="0" destOrd="0" parTransId="{3E4ACEDA-5575-4D89-B620-6879B4E3EE1C}" sibTransId="{F12AF65D-60FE-4E1F-849D-C6B466F0CF08}"/>
    <dgm:cxn modelId="{D502A7D1-60AB-4C42-A4DB-252CE6571484}" srcId="{559089CF-633B-4EEE-BB30-7B9CD97CEDB2}" destId="{CFFCED80-5B90-44CB-86C6-D72850048ACB}" srcOrd="1" destOrd="0" parTransId="{E2CF41FC-C320-4433-91AB-4A2DA37482DF}" sibTransId="{B1AD0C65-E10C-4005-99B2-FD067C565971}"/>
    <dgm:cxn modelId="{BE8041D4-E9F9-46AE-BBF4-15FFAE9901F3}" type="presOf" srcId="{559089CF-633B-4EEE-BB30-7B9CD97CEDB2}" destId="{C1783800-CAB6-4E18-B3BF-BC7ED3AE8C9D}" srcOrd="0" destOrd="0" presId="urn:microsoft.com/office/officeart/2005/8/layout/vProcess5"/>
    <dgm:cxn modelId="{187720DB-CE0D-40AB-A8FB-D5B956FC5C4F}" type="presOf" srcId="{919D8B04-0531-4451-8177-01C40050672D}" destId="{7CC66D66-6A77-4884-BD42-72D70DB65159}" srcOrd="0" destOrd="0" presId="urn:microsoft.com/office/officeart/2005/8/layout/vProcess5"/>
    <dgm:cxn modelId="{255424E3-3C78-465D-8873-4F66B9A7768C}" type="presOf" srcId="{F12AF65D-60FE-4E1F-849D-C6B466F0CF08}" destId="{0B119280-F075-4894-AE29-B92301B0054A}" srcOrd="0" destOrd="0" presId="urn:microsoft.com/office/officeart/2005/8/layout/vProcess5"/>
    <dgm:cxn modelId="{2CB1BFEE-0A90-49D6-BA9D-12F507EE37C7}" srcId="{559089CF-633B-4EEE-BB30-7B9CD97CEDB2}" destId="{919D8B04-0531-4451-8177-01C40050672D}" srcOrd="2" destOrd="0" parTransId="{F4541E72-CDEE-4197-ADAE-C230A50B0999}" sibTransId="{6FD1197D-7F31-460E-A189-F3396F34B6A3}"/>
    <dgm:cxn modelId="{871681F0-573B-4005-BE82-249FBE0097D6}" type="presOf" srcId="{CFFCED80-5B90-44CB-86C6-D72850048ACB}" destId="{037EA5B9-93EC-4125-882F-D2F2E2748C41}" srcOrd="0" destOrd="0" presId="urn:microsoft.com/office/officeart/2005/8/layout/vProcess5"/>
    <dgm:cxn modelId="{6E0EF6F2-6670-4802-AEF8-EB2874E4416E}" type="presParOf" srcId="{C1783800-CAB6-4E18-B3BF-BC7ED3AE8C9D}" destId="{FFDCA489-00E3-4A98-915D-023A9A722AA4}" srcOrd="0" destOrd="0" presId="urn:microsoft.com/office/officeart/2005/8/layout/vProcess5"/>
    <dgm:cxn modelId="{076E696B-94B1-43C7-9E3D-5E31EE77BFAC}" type="presParOf" srcId="{C1783800-CAB6-4E18-B3BF-BC7ED3AE8C9D}" destId="{46733DDA-DD80-499D-8E1B-C2165B496930}" srcOrd="1" destOrd="0" presId="urn:microsoft.com/office/officeart/2005/8/layout/vProcess5"/>
    <dgm:cxn modelId="{1411E9A7-7E98-4062-B605-328897070581}" type="presParOf" srcId="{C1783800-CAB6-4E18-B3BF-BC7ED3AE8C9D}" destId="{037EA5B9-93EC-4125-882F-D2F2E2748C41}" srcOrd="2" destOrd="0" presId="urn:microsoft.com/office/officeart/2005/8/layout/vProcess5"/>
    <dgm:cxn modelId="{E6109498-1FB5-46BE-85AB-9FC5D1585299}" type="presParOf" srcId="{C1783800-CAB6-4E18-B3BF-BC7ED3AE8C9D}" destId="{7CC66D66-6A77-4884-BD42-72D70DB65159}" srcOrd="3" destOrd="0" presId="urn:microsoft.com/office/officeart/2005/8/layout/vProcess5"/>
    <dgm:cxn modelId="{B043B174-5A4D-4E19-BEB5-C22B6002EEF4}" type="presParOf" srcId="{C1783800-CAB6-4E18-B3BF-BC7ED3AE8C9D}" destId="{4DB8D1AA-198E-47E3-BE9B-52F5C0588DF7}" srcOrd="4" destOrd="0" presId="urn:microsoft.com/office/officeart/2005/8/layout/vProcess5"/>
    <dgm:cxn modelId="{123E7ECA-ED8A-4CED-BD00-59D8CCB71B6B}" type="presParOf" srcId="{C1783800-CAB6-4E18-B3BF-BC7ED3AE8C9D}" destId="{0B119280-F075-4894-AE29-B92301B0054A}" srcOrd="5" destOrd="0" presId="urn:microsoft.com/office/officeart/2005/8/layout/vProcess5"/>
    <dgm:cxn modelId="{FB184DDC-5B59-4217-A8DE-B385B7994CF1}" type="presParOf" srcId="{C1783800-CAB6-4E18-B3BF-BC7ED3AE8C9D}" destId="{001B0EAF-6BFC-4B89-8D75-C396C4479300}" srcOrd="6" destOrd="0" presId="urn:microsoft.com/office/officeart/2005/8/layout/vProcess5"/>
    <dgm:cxn modelId="{A950CB4B-E43A-4567-9D15-A264E891DEA1}" type="presParOf" srcId="{C1783800-CAB6-4E18-B3BF-BC7ED3AE8C9D}" destId="{BAFBC21A-35B6-43A1-9F83-C551052F1EA8}" srcOrd="7" destOrd="0" presId="urn:microsoft.com/office/officeart/2005/8/layout/vProcess5"/>
    <dgm:cxn modelId="{7F421BCD-9408-4B5F-82C6-297A8ACF1731}" type="presParOf" srcId="{C1783800-CAB6-4E18-B3BF-BC7ED3AE8C9D}" destId="{9A527866-2D09-44EF-87E1-B6824886066D}" srcOrd="8" destOrd="0" presId="urn:microsoft.com/office/officeart/2005/8/layout/vProcess5"/>
    <dgm:cxn modelId="{F88B1329-3ACC-4CFB-A9CF-6B174188229A}" type="presParOf" srcId="{C1783800-CAB6-4E18-B3BF-BC7ED3AE8C9D}" destId="{3401E875-897E-4B27-96A9-63AEBE3C787D}" srcOrd="9" destOrd="0" presId="urn:microsoft.com/office/officeart/2005/8/layout/vProcess5"/>
    <dgm:cxn modelId="{1DF90AE0-29EF-4809-8ACE-C4815B0B3106}" type="presParOf" srcId="{C1783800-CAB6-4E18-B3BF-BC7ED3AE8C9D}" destId="{0F5123C5-827E-4E05-9C3E-FCA857330BD7}" srcOrd="10" destOrd="0" presId="urn:microsoft.com/office/officeart/2005/8/layout/vProcess5"/>
    <dgm:cxn modelId="{48657D9C-B92B-43EC-9EE8-B150CAD50CE9}" type="presParOf" srcId="{C1783800-CAB6-4E18-B3BF-BC7ED3AE8C9D}" destId="{842EC1C1-9639-4AEF-823A-B3E33123E0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2255F-2DF6-4199-893C-45B24AF8904D}">
      <dsp:nvSpPr>
        <dsp:cNvPr id="0" name=""/>
        <dsp:cNvSpPr/>
      </dsp:nvSpPr>
      <dsp:spPr>
        <a:xfrm>
          <a:off x="0" y="467959"/>
          <a:ext cx="7060095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Wish to have a real time solutions </a:t>
          </a:r>
        </a:p>
      </dsp:txBody>
      <dsp:txXfrm>
        <a:off x="33955" y="501914"/>
        <a:ext cx="6992185" cy="627655"/>
      </dsp:txXfrm>
    </dsp:sp>
    <dsp:sp modelId="{8A1847F4-D6D8-4352-9EC8-17C8A5FFD33A}">
      <dsp:nvSpPr>
        <dsp:cNvPr id="0" name=""/>
        <dsp:cNvSpPr/>
      </dsp:nvSpPr>
      <dsp:spPr>
        <a:xfrm>
          <a:off x="0" y="1247044"/>
          <a:ext cx="7060095" cy="695565"/>
        </a:xfrm>
        <a:prstGeom prst="round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material like </a:t>
          </a:r>
        </a:p>
      </dsp:txBody>
      <dsp:txXfrm>
        <a:off x="33955" y="1280999"/>
        <a:ext cx="6992185" cy="627655"/>
      </dsp:txXfrm>
    </dsp:sp>
    <dsp:sp modelId="{FEC92D1F-08D3-4085-857C-11480384969B}">
      <dsp:nvSpPr>
        <dsp:cNvPr id="0" name=""/>
        <dsp:cNvSpPr/>
      </dsp:nvSpPr>
      <dsp:spPr>
        <a:xfrm>
          <a:off x="0" y="1942609"/>
          <a:ext cx="7060095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5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linear elatic or hyper elastic?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3 dimenstional?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What is the shape?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Are there hard boundaries like bone?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isotropic or fibrous?</a:t>
          </a:r>
        </a:p>
      </dsp:txBody>
      <dsp:txXfrm>
        <a:off x="0" y="1942609"/>
        <a:ext cx="7060095" cy="1980989"/>
      </dsp:txXfrm>
    </dsp:sp>
    <dsp:sp modelId="{A71CCAEE-08E4-411F-A229-036E91FFF8CF}">
      <dsp:nvSpPr>
        <dsp:cNvPr id="0" name=""/>
        <dsp:cNvSpPr/>
      </dsp:nvSpPr>
      <dsp:spPr>
        <a:xfrm>
          <a:off x="0" y="3923599"/>
          <a:ext cx="7060095" cy="695565"/>
        </a:xfrm>
        <a:prstGeom prst="round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method of cutting should we use? </a:t>
          </a:r>
        </a:p>
      </dsp:txBody>
      <dsp:txXfrm>
        <a:off x="33955" y="3957554"/>
        <a:ext cx="6992185" cy="627655"/>
      </dsp:txXfrm>
    </dsp:sp>
    <dsp:sp modelId="{F32F1830-5045-4319-A416-D9D70886E95C}">
      <dsp:nvSpPr>
        <dsp:cNvPr id="0" name=""/>
        <dsp:cNvSpPr/>
      </dsp:nvSpPr>
      <dsp:spPr>
        <a:xfrm>
          <a:off x="0" y="4619163"/>
          <a:ext cx="7060095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15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Does insertion of the knife cause damage</a:t>
          </a:r>
        </a:p>
      </dsp:txBody>
      <dsp:txXfrm>
        <a:off x="0" y="4619163"/>
        <a:ext cx="7060095" cy="48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33DDA-DD80-499D-8E1B-C2165B496930}">
      <dsp:nvSpPr>
        <dsp:cNvPr id="0" name=""/>
        <dsp:cNvSpPr/>
      </dsp:nvSpPr>
      <dsp:spPr>
        <a:xfrm>
          <a:off x="0" y="0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Numerical method for solving partial differential equations (PDE)</a:t>
          </a:r>
          <a:endParaRPr lang="en-US" sz="2300" kern="1200" dirty="0"/>
        </a:p>
      </dsp:txBody>
      <dsp:txXfrm>
        <a:off x="35874" y="35874"/>
        <a:ext cx="4541285" cy="1153071"/>
      </dsp:txXfrm>
    </dsp:sp>
    <dsp:sp modelId="{037EA5B9-93EC-4125-882F-D2F2E2748C41}">
      <dsp:nvSpPr>
        <dsp:cNvPr id="0" name=""/>
        <dsp:cNvSpPr/>
      </dsp:nvSpPr>
      <dsp:spPr>
        <a:xfrm>
          <a:off x="961912" y="2819398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Simplify the space by </a:t>
          </a:r>
          <a:r>
            <a:rPr lang="en-US" sz="2300" b="0" i="0" kern="1200" dirty="0"/>
            <a:t>constructing of a mesh of the object</a:t>
          </a:r>
          <a:endParaRPr lang="en-US" sz="2300" kern="1200" dirty="0"/>
        </a:p>
      </dsp:txBody>
      <dsp:txXfrm>
        <a:off x="997786" y="2855272"/>
        <a:ext cx="4598887" cy="1153071"/>
      </dsp:txXfrm>
    </dsp:sp>
    <dsp:sp modelId="{7CC66D66-6A77-4884-BD42-72D70DB65159}">
      <dsp:nvSpPr>
        <dsp:cNvPr id="0" name=""/>
        <dsp:cNvSpPr/>
      </dsp:nvSpPr>
      <dsp:spPr>
        <a:xfrm>
          <a:off x="504822" y="1385854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Derive the weak formulation of the PDE.</a:t>
          </a:r>
        </a:p>
      </dsp:txBody>
      <dsp:txXfrm>
        <a:off x="540696" y="1421728"/>
        <a:ext cx="4606345" cy="1153071"/>
      </dsp:txXfrm>
    </dsp:sp>
    <dsp:sp modelId="{4DB8D1AA-198E-47E3-BE9B-52F5C0588DF7}">
      <dsp:nvSpPr>
        <dsp:cNvPr id="0" name=""/>
        <dsp:cNvSpPr/>
      </dsp:nvSpPr>
      <dsp:spPr>
        <a:xfrm>
          <a:off x="1491614" y="4253094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Calculate the weak formulation for each element in the  mesh (using a solver)</a:t>
          </a:r>
        </a:p>
      </dsp:txBody>
      <dsp:txXfrm>
        <a:off x="1527488" y="4288968"/>
        <a:ext cx="4598887" cy="1153071"/>
      </dsp:txXfrm>
    </dsp:sp>
    <dsp:sp modelId="{0B119280-F075-4894-AE29-B92301B0054A}">
      <dsp:nvSpPr>
        <dsp:cNvPr id="0" name=""/>
        <dsp:cNvSpPr/>
      </dsp:nvSpPr>
      <dsp:spPr>
        <a:xfrm>
          <a:off x="5170326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49456" y="938100"/>
        <a:ext cx="437872" cy="599089"/>
      </dsp:txXfrm>
    </dsp:sp>
    <dsp:sp modelId="{001B0EAF-6BFC-4B89-8D75-C396C4479300}">
      <dsp:nvSpPr>
        <dsp:cNvPr id="0" name=""/>
        <dsp:cNvSpPr/>
      </dsp:nvSpPr>
      <dsp:spPr>
        <a:xfrm>
          <a:off x="567001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9832"/>
            <a:satOff val="-28917"/>
            <a:lumOff val="-31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32"/>
              <a:satOff val="-28917"/>
              <a:lumOff val="-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49147" y="2385615"/>
        <a:ext cx="437872" cy="599089"/>
      </dsp:txXfrm>
    </dsp:sp>
    <dsp:sp modelId="{BAFBC21A-35B6-43A1-9F83-C551052F1EA8}">
      <dsp:nvSpPr>
        <dsp:cNvPr id="0" name=""/>
        <dsp:cNvSpPr/>
      </dsp:nvSpPr>
      <dsp:spPr>
        <a:xfrm>
          <a:off x="6162250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99664"/>
            <a:satOff val="-57833"/>
            <a:lumOff val="-62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664"/>
              <a:satOff val="-57833"/>
              <a:lumOff val="-62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41380" y="3833129"/>
        <a:ext cx="437872" cy="59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6/14/2022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pPr algn="l"/>
            <a:r>
              <a:rPr lang="en-US" b="1" i="0" dirty="0">
                <a:solidFill>
                  <a:srgbClr val="272833"/>
                </a:solidFill>
                <a:effectLst/>
                <a:latin typeface="Open Sans" panose="020B0604020202020204" pitchFamily="34" charset="0"/>
              </a:rPr>
              <a:t>Soft Tissue Modelling for Orthopedic Surgery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K. Simmonds, F. </a:t>
            </a:r>
            <a:r>
              <a:rPr lang="en-US" dirty="0" err="1"/>
              <a:t>Heimann</a:t>
            </a:r>
            <a:r>
              <a:rPr lang="en-US" dirty="0"/>
              <a:t>, A. </a:t>
            </a:r>
            <a:r>
              <a:rPr lang="en-US" dirty="0" err="1"/>
              <a:t>Contri</a:t>
            </a:r>
            <a:r>
              <a:rPr lang="en-US" dirty="0"/>
              <a:t>, U. </a:t>
            </a:r>
            <a:r>
              <a:rPr lang="en-US" dirty="0" err="1"/>
              <a:t>Schaarschmidt</a:t>
            </a:r>
            <a:r>
              <a:rPr lang="en-US" dirty="0"/>
              <a:t>, V. Raveendran, S. Nepal, A. Massing, N. Avery , </a:t>
            </a:r>
          </a:p>
          <a:p>
            <a:endParaRPr lang="en-US" dirty="0"/>
          </a:p>
          <a:p>
            <a:r>
              <a:rPr lang="en-US" dirty="0"/>
              <a:t>With assistance from problem setters B. Rasheed and H.G. </a:t>
            </a:r>
            <a:r>
              <a:rPr lang="en-US" dirty="0" err="1"/>
              <a:t>Schaathun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66B42-7837-429C-834D-A9561B61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09600"/>
            <a:ext cx="295275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Simple Case: </a:t>
            </a:r>
            <a:b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Finite Element Method (FEM)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11CFF395-5D1F-F056-3D4D-55DE04D4A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45318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45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DAFF15-0759-4334-AFEB-491CD241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87" y="1488133"/>
            <a:ext cx="7769087" cy="47268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AF3816-3D02-42FF-A15C-D3A975F51A0C}"/>
              </a:ext>
            </a:extLst>
          </p:cNvPr>
          <p:cNvSpPr txBox="1"/>
          <p:nvPr/>
        </p:nvSpPr>
        <p:spPr>
          <a:xfrm>
            <a:off x="755374" y="472470"/>
            <a:ext cx="10197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bon Next LT"/>
                <a:ea typeface="+mn-ea"/>
                <a:cs typeface="Angsana New" panose="02020603050405020304" pitchFamily="18" charset="-34"/>
              </a:rPr>
              <a:t>Simple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bon Next LT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bon Next LT"/>
                <a:ea typeface="+mn-ea"/>
                <a:cs typeface="Angsana New" panose="02020603050405020304" pitchFamily="18" charset="-34"/>
              </a:rPr>
              <a:t>Case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bon Next LT"/>
                <a:ea typeface="+mn-ea"/>
                <a:cs typeface="Angsana New" panose="02020603050405020304" pitchFamily="18" charset="-34"/>
              </a:rPr>
              <a:t> : </a:t>
            </a:r>
            <a:r>
              <a:rPr lang="en-US" sz="3600" dirty="0">
                <a:solidFill>
                  <a:srgbClr val="FFFFFF"/>
                </a:solidFill>
                <a:latin typeface="Sabon Next LT"/>
                <a:cs typeface="Angsana New" panose="02020603050405020304" pitchFamily="18" charset="-34"/>
              </a:rPr>
              <a:t>Solution in Abacus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11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6AD33-B4A5-4E1C-8E23-86F2C669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57251"/>
            <a:ext cx="10515600" cy="207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92228-1C4E-4338-9458-E2D87F780B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6900" y="3190875"/>
            <a:ext cx="8458200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" panose="05000000000000000000" pitchFamily="2" charset="2"/>
              <a:buChar char="§"/>
            </a:pPr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Considerations </a:t>
            </a:r>
          </a:p>
          <a:p>
            <a:r>
              <a:rPr lang="en-US" dirty="0"/>
              <a:t>Simple Case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ame 9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Introduction </a:t>
            </a:r>
            <a:b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3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Vision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0" i="0" dirty="0">
                <a:solidFill>
                  <a:schemeClr val="tx2">
                    <a:alpha val="60000"/>
                  </a:schemeClr>
                </a:solidFill>
                <a:effectLst/>
              </a:rPr>
              <a:t>Simulator training for surgeons is increasingly important. While simulators for basic skill training have already been deployed, they have insufficient fidelity to train experienced surgeons in particular and advanced procedures.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13" descr="A group of surgeons in a room&#10;&#10;Description automatically generated with low confidence">
            <a:extLst>
              <a:ext uri="{FF2B5EF4-FFF2-40B4-BE49-F238E27FC236}">
                <a16:creationId xmlns:a16="http://schemas.microsoft.com/office/drawing/2014/main" id="{C74302AC-9EDA-4540-977B-5131C847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9" r="19677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ame 9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ame 99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Introduction</a:t>
            </a:r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br>
              <a:rPr lang="en-US" sz="3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3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Problem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0" i="0" dirty="0">
                <a:solidFill>
                  <a:schemeClr val="tx2">
                    <a:alpha val="60000"/>
                  </a:schemeClr>
                </a:solidFill>
                <a:effectLst/>
              </a:rPr>
              <a:t>One of the problems to solve is dynamic modelling of soft tissue to allow simulation of deformation, tear, and cutting as will arise in surgical procedures.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4" name="Picture 13" descr="A group of surgeons in a room&#10;&#10;Description automatically generated with low confidence">
            <a:extLst>
              <a:ext uri="{FF2B5EF4-FFF2-40B4-BE49-F238E27FC236}">
                <a16:creationId xmlns:a16="http://schemas.microsoft.com/office/drawing/2014/main" id="{C74302AC-9EDA-4540-977B-5131C847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9" r="19677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ame 9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Introduction</a:t>
            </a:r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b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US" sz="3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Challenge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Soft-tissue deformation is readily simulated in mesh models, governed by differential equations which are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solluble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by finite element modelling.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However, tear (cutting) introduces discrete events, changing the topology of the mesh. This is known to be computationally hard.</a:t>
            </a:r>
          </a:p>
        </p:txBody>
      </p:sp>
      <p:pic>
        <p:nvPicPr>
          <p:cNvPr id="14" name="Picture 13" descr="A group of surgeons in a room&#10;&#10;Description automatically generated with low confidence">
            <a:extLst>
              <a:ext uri="{FF2B5EF4-FFF2-40B4-BE49-F238E27FC236}">
                <a16:creationId xmlns:a16="http://schemas.microsoft.com/office/drawing/2014/main" id="{C74302AC-9EDA-4540-977B-5131C847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9" r="19677" b="2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ame 205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ame 2064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Considerations</a:t>
            </a:r>
          </a:p>
        </p:txBody>
      </p:sp>
      <p:pic>
        <p:nvPicPr>
          <p:cNvPr id="2050" name="Picture 2" descr="SMSF Investment Strategy Considerations | JBS Financial Strategists">
            <a:extLst>
              <a:ext uri="{FF2B5EF4-FFF2-40B4-BE49-F238E27FC236}">
                <a16:creationId xmlns:a16="http://schemas.microsoft.com/office/drawing/2014/main" id="{EB5105E3-3FF2-4769-A87B-E25420EF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261" y="1801074"/>
            <a:ext cx="4415451" cy="330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ame 2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FE3B-2D54-4A58-9377-5484800C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Considerations</a:t>
            </a:r>
          </a:p>
        </p:txBody>
      </p:sp>
      <p:graphicFrame>
        <p:nvGraphicFramePr>
          <p:cNvPr id="24" name="Text Placeholder 4">
            <a:extLst>
              <a:ext uri="{FF2B5EF4-FFF2-40B4-BE49-F238E27FC236}">
                <a16:creationId xmlns:a16="http://schemas.microsoft.com/office/drawing/2014/main" id="{F58744B1-8DEA-BB4A-2DEF-30FBA1C5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608016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55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E4F52-3ADC-4321-BFB7-B022230B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81038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Simple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6000" dirty="0">
                <a:solidFill>
                  <a:srgbClr val="FFFFFF"/>
                </a:solidFill>
              </a:rPr>
              <a:t>Case</a:t>
            </a:r>
            <a:r>
              <a:rPr lang="en-US" sz="5400" dirty="0">
                <a:solidFill>
                  <a:srgbClr val="FFFFFF"/>
                </a:solidFill>
              </a:rPr>
              <a:t> : </a:t>
            </a:r>
            <a:r>
              <a:rPr lang="en-US" sz="3600" dirty="0">
                <a:solidFill>
                  <a:srgbClr val="FFFFFF"/>
                </a:solidFill>
              </a:rPr>
              <a:t>Assumptions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" name="Picture 6" descr="Graphical user interface, diagram, website&#10;&#10;Description automatically generated">
            <a:extLst>
              <a:ext uri="{FF2B5EF4-FFF2-40B4-BE49-F238E27FC236}">
                <a16:creationId xmlns:a16="http://schemas.microsoft.com/office/drawing/2014/main" id="{CAA00F66-791A-41A7-8251-483CEAB2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774261" y="1247011"/>
            <a:ext cx="4415451" cy="441545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E935-C9FE-4067-A1E7-7E74411289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190875"/>
            <a:ext cx="846772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2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Linear elastic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Isotropic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Beam shape with holes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1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E4F52-3ADC-4321-BFB7-B022230B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899661"/>
            <a:ext cx="5257801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Simple Case : Formulation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C6D9C24E-BDFB-4A08-B97D-B59B0487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278296" y="182191"/>
            <a:ext cx="11708295" cy="3482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17DF-5AA6-4B1F-8C18-0055554330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8576" y="3899662"/>
            <a:ext cx="519522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idea is to model the static deformation of the case above using a finite element method.</a:t>
            </a:r>
          </a:p>
        </p:txBody>
      </p:sp>
    </p:spTree>
    <p:extLst>
      <p:ext uri="{BB962C8B-B14F-4D97-AF65-F5344CB8AC3E}">
        <p14:creationId xmlns:p14="http://schemas.microsoft.com/office/powerpoint/2010/main" val="217670148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{236212B7-D95C-467B-BA0E-7F87C0490AC5}tf00537603_win32</Template>
  <TotalTime>326</TotalTime>
  <Words>349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Open Sans</vt:lpstr>
      <vt:lpstr>Sabon Next LT</vt:lpstr>
      <vt:lpstr>Wingdings</vt:lpstr>
      <vt:lpstr>LuminousVTI</vt:lpstr>
      <vt:lpstr>Soft Tissue Modelling for Orthopedic Surgery</vt:lpstr>
      <vt:lpstr>Agenda</vt:lpstr>
      <vt:lpstr>Introduction  Vision</vt:lpstr>
      <vt:lpstr>Introduction  Problem</vt:lpstr>
      <vt:lpstr>Introduction  Challenge</vt:lpstr>
      <vt:lpstr>Considerations</vt:lpstr>
      <vt:lpstr>Considerations</vt:lpstr>
      <vt:lpstr>Simple Case : Assumptions</vt:lpstr>
      <vt:lpstr>Simple Case : Formulation</vt:lpstr>
      <vt:lpstr>Simple Case:  Finite Element Method (FEM)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Tissue Modelling for Orthopedic Surgery</dc:title>
  <dc:creator>Natasha Avery</dc:creator>
  <cp:lastModifiedBy>Natasha Avery</cp:lastModifiedBy>
  <cp:revision>3</cp:revision>
  <dcterms:created xsi:type="dcterms:W3CDTF">2022-06-14T08:51:34Z</dcterms:created>
  <dcterms:modified xsi:type="dcterms:W3CDTF">2022-06-14T14:18:02Z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