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6F73F-5658-4D69-B818-C5972F20C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BFDD6A-7443-404B-A161-BF145B7F7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68DB7C-DAE6-4B52-BAB3-7AA21DFD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A2D4-DFCB-4730-A322-540273C9DCE4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5E6161-0B2A-47B2-8A60-BCC40913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4C531D-94F4-4EFC-A4FF-EFB2B885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4F77-FC3B-4082-8740-FAB0A4899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17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1FD4-2F1D-459E-811F-5A1299E7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AB6B7B-8087-438B-BDF8-831901F44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3A05E1-B100-45E8-AD23-A1CC908E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A2D4-DFCB-4730-A322-540273C9DCE4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EDA6F-DF2E-42EE-94BB-DB8AEEF2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15B408-09FD-4AAA-B002-5E4384C0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4F77-FC3B-4082-8740-FAB0A4899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3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F42A82-143F-4FCB-9739-20C5C7B02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111BD3-347E-4CBC-96F7-DE547F0D5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2D5DCD-0B1B-49EA-800E-3894DA36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A2D4-DFCB-4730-A322-540273C9DCE4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DEA95F-C3EB-4C67-BC38-058C430E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3F642F-74E2-417B-989F-AB07058A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4F77-FC3B-4082-8740-FAB0A4899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82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27F83-4F40-4166-BDCC-365431BD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5977F8-8BD1-43DA-9C8D-024F22FEB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AB8736-30D0-4337-ADF9-3C20B828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A2D4-DFCB-4730-A322-540273C9DCE4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8AB57B-3711-4131-93A5-E8E25BB7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CBA45-607A-4EE9-B078-F1227B71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4F77-FC3B-4082-8740-FAB0A4899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43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8FA28-FFC6-4B64-9962-E1B2F781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938033-8D94-4E31-B6F8-BDBB1C70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6DD698-BDDE-468B-8C7E-1CF498A3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A2D4-DFCB-4730-A322-540273C9DCE4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95026C-88EE-4F65-A865-DF59107E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E96E70-A035-40F5-B8A7-A3A71CC4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4F77-FC3B-4082-8740-FAB0A4899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88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BB065-2B1F-429F-8AB0-2D3A7D61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4B9D2C-FDE3-45F2-834F-9102493B7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100DEF-060E-4599-9661-BF35CA3FF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88B46C-F9E0-4338-BA82-86755D7F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A2D4-DFCB-4730-A322-540273C9DCE4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30BA7D-3188-494F-B70A-FDB627A6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AA84F5-AEA3-4C59-BC1E-E214BE14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4F77-FC3B-4082-8740-FAB0A4899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61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FECF4-AB2C-40A3-9DBB-B58D024F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004220-9578-4BEB-B424-733143EA3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F8D166-6C20-4232-92CC-91F86F8B0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605688-9A14-4B63-ACE2-E4AB51892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0814BEF-8D3F-4F00-8486-ACD08091F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C3B9F0C-C9EE-4EAC-8A08-42B53487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A2D4-DFCB-4730-A322-540273C9DCE4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CB3805-57E7-406F-8672-96BC5E6C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D0A6E03-59D3-43BA-AEC9-9099F400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4F77-FC3B-4082-8740-FAB0A4899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74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2611F-5069-42CD-B55E-8B76BA15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038C2E-B288-4A93-8E92-78129692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A2D4-DFCB-4730-A322-540273C9DCE4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FF8B37-9FB2-497C-9C45-7564FACDD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008A04-F679-4267-842E-CB28577A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4F77-FC3B-4082-8740-FAB0A4899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67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74B84A-327F-4652-A547-A40922CF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A2D4-DFCB-4730-A322-540273C9DCE4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2A90EC-6735-44A4-914D-51A69F69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25074F-6F8A-427B-8ACA-05E03042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4F77-FC3B-4082-8740-FAB0A4899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24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CCAD1-4849-4B4C-A5B4-E3994EDE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831476-36BD-4EAD-B004-ED3B24D0E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F07695-694F-44DA-894F-E40B33A15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BEA886-6725-4077-A469-4C16CF07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A2D4-DFCB-4730-A322-540273C9DCE4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E1A890-DDB7-4A7F-8708-E8D6CE54B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E49B3C-DF95-484F-8511-24DFC870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4F77-FC3B-4082-8740-FAB0A4899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98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C0540-EA07-4651-8E93-26BFFE88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C67E11-FADB-42D9-9A9D-DEC6CFBDE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45BCEC-7B09-4883-92AA-289874936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8F26E9-F7C2-43C7-BEA8-E55864AF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A2D4-DFCB-4730-A322-540273C9DCE4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60F9F0-3A38-4EA5-AF1D-FE3AD80A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EC980E-E86E-42F0-9C16-DC6103E1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4F77-FC3B-4082-8740-FAB0A4899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17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49C4551-8771-4FEB-AEB8-98ED5D96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B138B4-3F9D-4FB8-AFD2-BBE4D3B38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DB19E9-9D56-4FB4-BD48-E778FD0E3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5A2D4-DFCB-4730-A322-540273C9DCE4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567486-BF19-43A6-97A7-8AE965CAD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813DC2-3851-482C-A7A6-80AA7C79A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B4F77-FC3B-4082-8740-FAB0A4899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63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A52C164-AB18-41E1-87C7-F8E24AEB847A}"/>
              </a:ext>
            </a:extLst>
          </p:cNvPr>
          <p:cNvSpPr txBox="1"/>
          <p:nvPr/>
        </p:nvSpPr>
        <p:spPr>
          <a:xfrm>
            <a:off x="309349" y="536812"/>
            <a:ext cx="229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Initialisierung: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3CF44A-A28E-40C6-8A14-4655471D95E5}"/>
              </a:ext>
            </a:extLst>
          </p:cNvPr>
          <p:cNvSpPr/>
          <p:nvPr/>
        </p:nvSpPr>
        <p:spPr>
          <a:xfrm>
            <a:off x="2711662" y="218785"/>
            <a:ext cx="7983940" cy="1005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Offline Kollokation IPOPT für Optimale Linie und Geschwindigkeit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07EBF1-F779-4DD5-B452-A130DA8B7087}"/>
              </a:ext>
            </a:extLst>
          </p:cNvPr>
          <p:cNvSpPr txBox="1"/>
          <p:nvPr/>
        </p:nvSpPr>
        <p:spPr>
          <a:xfrm>
            <a:off x="309349" y="2406801"/>
            <a:ext cx="229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Regelung: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E63DCEA-778C-4711-841B-DCB927051C27}"/>
              </a:ext>
            </a:extLst>
          </p:cNvPr>
          <p:cNvSpPr/>
          <p:nvPr/>
        </p:nvSpPr>
        <p:spPr>
          <a:xfrm>
            <a:off x="2711662" y="1646416"/>
            <a:ext cx="7983940" cy="1890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 Freiheitsgrad Struktur: </a:t>
            </a:r>
          </a:p>
          <a:p>
            <a:pPr algn="ctr"/>
            <a:r>
              <a:rPr lang="de-DE" dirty="0" err="1"/>
              <a:t>Feedforward</a:t>
            </a:r>
            <a:r>
              <a:rPr lang="de-DE" dirty="0"/>
              <a:t> mit Lenkwinkel/Gaspedal aus Kollokation</a:t>
            </a:r>
          </a:p>
          <a:p>
            <a:pPr algn="ctr"/>
            <a:r>
              <a:rPr lang="de-DE" dirty="0"/>
              <a:t>Feedback mit </a:t>
            </a:r>
            <a:r>
              <a:rPr lang="de-DE" dirty="0" err="1"/>
              <a:t>Gierwinkel</a:t>
            </a:r>
            <a:r>
              <a:rPr lang="de-DE" dirty="0"/>
              <a:t>/Y-Abweichung 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C291BE46-92EB-440D-B4B6-F3751816CB35}"/>
              </a:ext>
            </a:extLst>
          </p:cNvPr>
          <p:cNvSpPr/>
          <p:nvPr/>
        </p:nvSpPr>
        <p:spPr>
          <a:xfrm>
            <a:off x="3599935" y="4540318"/>
            <a:ext cx="7063946" cy="1444471"/>
          </a:xfrm>
          <a:custGeom>
            <a:avLst/>
            <a:gdLst>
              <a:gd name="connsiteX0" fmla="*/ 0 w 7063946"/>
              <a:gd name="connsiteY0" fmla="*/ 1444471 h 1444471"/>
              <a:gd name="connsiteX1" fmla="*/ 1507524 w 7063946"/>
              <a:gd name="connsiteY1" fmla="*/ 31682 h 1444471"/>
              <a:gd name="connsiteX2" fmla="*/ 4378411 w 7063946"/>
              <a:gd name="connsiteY2" fmla="*/ 534190 h 1444471"/>
              <a:gd name="connsiteX3" fmla="*/ 7063946 w 7063946"/>
              <a:gd name="connsiteY3" fmla="*/ 1374450 h 144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3946" h="1444471">
                <a:moveTo>
                  <a:pt x="0" y="1444471"/>
                </a:moveTo>
                <a:cubicBezTo>
                  <a:pt x="388894" y="813933"/>
                  <a:pt x="777789" y="183396"/>
                  <a:pt x="1507524" y="31682"/>
                </a:cubicBezTo>
                <a:cubicBezTo>
                  <a:pt x="2237259" y="-120032"/>
                  <a:pt x="3452341" y="310395"/>
                  <a:pt x="4378411" y="534190"/>
                </a:cubicBezTo>
                <a:cubicBezTo>
                  <a:pt x="5304481" y="757985"/>
                  <a:pt x="6184213" y="1066217"/>
                  <a:pt x="7063946" y="13744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7BBF6C5-B510-4F3C-BE2F-1A0580045FE9}"/>
              </a:ext>
            </a:extLst>
          </p:cNvPr>
          <p:cNvCxnSpPr>
            <a:cxnSpLocks/>
          </p:cNvCxnSpPr>
          <p:nvPr/>
        </p:nvCxnSpPr>
        <p:spPr>
          <a:xfrm flipV="1">
            <a:off x="3480486" y="5262553"/>
            <a:ext cx="411892" cy="67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FEE1CB3-97BF-450C-863E-FBC7AA8E6360}"/>
              </a:ext>
            </a:extLst>
          </p:cNvPr>
          <p:cNvSpPr txBox="1"/>
          <p:nvPr/>
        </p:nvSpPr>
        <p:spPr>
          <a:xfrm>
            <a:off x="3402994" y="531681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DDEC414-870A-4DDE-8CD4-917877D5F6B7}"/>
              </a:ext>
            </a:extLst>
          </p:cNvPr>
          <p:cNvCxnSpPr/>
          <p:nvPr/>
        </p:nvCxnSpPr>
        <p:spPr>
          <a:xfrm flipH="1" flipV="1">
            <a:off x="4209535" y="4485503"/>
            <a:ext cx="263611" cy="36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AAF78842-166C-4770-8A1F-CDC11AA96C53}"/>
              </a:ext>
            </a:extLst>
          </p:cNvPr>
          <p:cNvSpPr txBox="1"/>
          <p:nvPr/>
        </p:nvSpPr>
        <p:spPr>
          <a:xfrm>
            <a:off x="4324912" y="441039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dy</a:t>
            </a:r>
            <a:endParaRPr lang="de-DE" dirty="0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B9EA767C-5177-46BE-ABC7-F2D5A4D0DC4D}"/>
              </a:ext>
            </a:extLst>
          </p:cNvPr>
          <p:cNvSpPr/>
          <p:nvPr/>
        </p:nvSpPr>
        <p:spPr>
          <a:xfrm>
            <a:off x="3754920" y="4791822"/>
            <a:ext cx="7063946" cy="1444471"/>
          </a:xfrm>
          <a:custGeom>
            <a:avLst/>
            <a:gdLst>
              <a:gd name="connsiteX0" fmla="*/ 0 w 7063946"/>
              <a:gd name="connsiteY0" fmla="*/ 1444471 h 1444471"/>
              <a:gd name="connsiteX1" fmla="*/ 1507524 w 7063946"/>
              <a:gd name="connsiteY1" fmla="*/ 31682 h 1444471"/>
              <a:gd name="connsiteX2" fmla="*/ 4378411 w 7063946"/>
              <a:gd name="connsiteY2" fmla="*/ 534190 h 1444471"/>
              <a:gd name="connsiteX3" fmla="*/ 7063946 w 7063946"/>
              <a:gd name="connsiteY3" fmla="*/ 1374450 h 144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3946" h="1444471">
                <a:moveTo>
                  <a:pt x="0" y="1444471"/>
                </a:moveTo>
                <a:cubicBezTo>
                  <a:pt x="388894" y="813933"/>
                  <a:pt x="777789" y="183396"/>
                  <a:pt x="1507524" y="31682"/>
                </a:cubicBezTo>
                <a:cubicBezTo>
                  <a:pt x="2237259" y="-120032"/>
                  <a:pt x="3452341" y="310395"/>
                  <a:pt x="4378411" y="534190"/>
                </a:cubicBezTo>
                <a:cubicBezTo>
                  <a:pt x="5304481" y="757985"/>
                  <a:pt x="6184213" y="1066217"/>
                  <a:pt x="7063946" y="13744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6C2AE4E-119F-409B-AE8C-22E51FB59D1B}"/>
              </a:ext>
            </a:extLst>
          </p:cNvPr>
          <p:cNvSpPr/>
          <p:nvPr/>
        </p:nvSpPr>
        <p:spPr>
          <a:xfrm>
            <a:off x="3531207" y="4179200"/>
            <a:ext cx="7063946" cy="1444471"/>
          </a:xfrm>
          <a:custGeom>
            <a:avLst/>
            <a:gdLst>
              <a:gd name="connsiteX0" fmla="*/ 0 w 7063946"/>
              <a:gd name="connsiteY0" fmla="*/ 1444471 h 1444471"/>
              <a:gd name="connsiteX1" fmla="*/ 1507524 w 7063946"/>
              <a:gd name="connsiteY1" fmla="*/ 31682 h 1444471"/>
              <a:gd name="connsiteX2" fmla="*/ 4378411 w 7063946"/>
              <a:gd name="connsiteY2" fmla="*/ 534190 h 1444471"/>
              <a:gd name="connsiteX3" fmla="*/ 7063946 w 7063946"/>
              <a:gd name="connsiteY3" fmla="*/ 1374450 h 144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3946" h="1444471">
                <a:moveTo>
                  <a:pt x="0" y="1444471"/>
                </a:moveTo>
                <a:cubicBezTo>
                  <a:pt x="388894" y="813933"/>
                  <a:pt x="777789" y="183396"/>
                  <a:pt x="1507524" y="31682"/>
                </a:cubicBezTo>
                <a:cubicBezTo>
                  <a:pt x="2237259" y="-120032"/>
                  <a:pt x="3452341" y="310395"/>
                  <a:pt x="4378411" y="534190"/>
                </a:cubicBezTo>
                <a:cubicBezTo>
                  <a:pt x="5304481" y="757985"/>
                  <a:pt x="6184213" y="1066217"/>
                  <a:pt x="7063946" y="13744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E013892-BE6F-4667-8383-F84D9226F487}"/>
              </a:ext>
            </a:extLst>
          </p:cNvPr>
          <p:cNvSpPr txBox="1"/>
          <p:nvPr/>
        </p:nvSpPr>
        <p:spPr>
          <a:xfrm>
            <a:off x="309348" y="4901435"/>
            <a:ext cx="229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Streckenmodell: </a:t>
            </a:r>
          </a:p>
        </p:txBody>
      </p:sp>
    </p:spTree>
    <p:extLst>
      <p:ext uri="{BB962C8B-B14F-4D97-AF65-F5344CB8AC3E}">
        <p14:creationId xmlns:p14="http://schemas.microsoft.com/office/powerpoint/2010/main" val="219083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Haas-Fickinger</dc:creator>
  <cp:lastModifiedBy>Fabian Haas-Fickinger</cp:lastModifiedBy>
  <cp:revision>3</cp:revision>
  <dcterms:created xsi:type="dcterms:W3CDTF">2020-04-15T07:48:24Z</dcterms:created>
  <dcterms:modified xsi:type="dcterms:W3CDTF">2020-04-15T08:31:46Z</dcterms:modified>
</cp:coreProperties>
</file>