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m Alber" initials="MA" lastIdx="2" clrIdx="0">
    <p:extLst>
      <p:ext uri="{19B8F6BF-5375-455C-9EA6-DF929625EA0E}">
        <p15:presenceInfo xmlns:p15="http://schemas.microsoft.com/office/powerpoint/2012/main" userId="164c7b25b7e839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757575"/>
    <a:srgbClr val="747474"/>
    <a:srgbClr val="767575"/>
    <a:srgbClr val="636363"/>
    <a:srgbClr val="151013"/>
    <a:srgbClr val="61DAFB"/>
    <a:srgbClr val="663399"/>
    <a:srgbClr val="FFC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A5A82-ADA1-2146-9DB8-184626C8A429}" v="33" dt="2020-09-13T12:57:29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110" d="100"/>
          <a:sy n="110" d="100"/>
        </p:scale>
        <p:origin x="6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Hinz" userId="721d6088e7b3afdd" providerId="LiveId" clId="{86EBB250-60F4-4F87-968C-99B7BBD547A4}"/>
    <pc:docChg chg="undo custSel mod addSld modSld">
      <pc:chgData name="Fabian Hinz" userId="721d6088e7b3afdd" providerId="LiveId" clId="{86EBB250-60F4-4F87-968C-99B7BBD547A4}" dt="2020-09-11T17:25:34.230" v="760" actId="14100"/>
      <pc:docMkLst>
        <pc:docMk/>
      </pc:docMkLst>
      <pc:sldChg chg="addSp delSp modSp add mod setBg setClrOvrMap">
        <pc:chgData name="Fabian Hinz" userId="721d6088e7b3afdd" providerId="LiveId" clId="{86EBB250-60F4-4F87-968C-99B7BBD547A4}" dt="2020-09-11T17:25:34.230" v="760" actId="14100"/>
        <pc:sldMkLst>
          <pc:docMk/>
          <pc:sldMk cId="3562187779" sldId="258"/>
        </pc:sldMkLst>
        <pc:spChg chg="del">
          <ac:chgData name="Fabian Hinz" userId="721d6088e7b3afdd" providerId="LiveId" clId="{86EBB250-60F4-4F87-968C-99B7BBD547A4}" dt="2020-09-11T16:23:56.423" v="1" actId="478"/>
          <ac:spMkLst>
            <pc:docMk/>
            <pc:sldMk cId="3562187779" sldId="258"/>
            <ac:spMk id="2" creationId="{E855264E-9FB6-49F3-AA84-9560C1758D88}"/>
          </ac:spMkLst>
        </pc:spChg>
        <pc:spChg chg="del">
          <ac:chgData name="Fabian Hinz" userId="721d6088e7b3afdd" providerId="LiveId" clId="{86EBB250-60F4-4F87-968C-99B7BBD547A4}" dt="2020-09-11T16:23:56.423" v="1" actId="478"/>
          <ac:spMkLst>
            <pc:docMk/>
            <pc:sldMk cId="3562187779" sldId="258"/>
            <ac:spMk id="3" creationId="{CA22491E-563C-43A9-A640-BAE4B789C8CC}"/>
          </ac:spMkLst>
        </pc:spChg>
        <pc:spChg chg="add del mod">
          <ac:chgData name="Fabian Hinz" userId="721d6088e7b3afdd" providerId="LiveId" clId="{86EBB250-60F4-4F87-968C-99B7BBD547A4}" dt="2020-09-11T16:38:29.596" v="427" actId="478"/>
          <ac:spMkLst>
            <pc:docMk/>
            <pc:sldMk cId="3562187779" sldId="258"/>
            <ac:spMk id="4" creationId="{CB9A42F7-8E68-402B-9E8B-3FA13D63D54A}"/>
          </ac:spMkLst>
        </pc:spChg>
        <pc:spChg chg="add del">
          <ac:chgData name="Fabian Hinz" userId="721d6088e7b3afdd" providerId="LiveId" clId="{86EBB250-60F4-4F87-968C-99B7BBD547A4}" dt="2020-09-11T16:25:57.350" v="53"/>
          <ac:spMkLst>
            <pc:docMk/>
            <pc:sldMk cId="3562187779" sldId="258"/>
            <ac:spMk id="7" creationId="{EF3063AC-5AEF-430C-B762-7E1A50DA8513}"/>
          </ac:spMkLst>
        </pc:spChg>
        <pc:spChg chg="add mod">
          <ac:chgData name="Fabian Hinz" userId="721d6088e7b3afdd" providerId="LiveId" clId="{86EBB250-60F4-4F87-968C-99B7BBD547A4}" dt="2020-09-11T17:03:55.749" v="550" actId="692"/>
          <ac:spMkLst>
            <pc:docMk/>
            <pc:sldMk cId="3562187779" sldId="258"/>
            <ac:spMk id="12" creationId="{EEFA2D37-A6AC-476B-8D1D-0C9455C2F135}"/>
          </ac:spMkLst>
        </pc:spChg>
        <pc:spChg chg="add mod">
          <ac:chgData name="Fabian Hinz" userId="721d6088e7b3afdd" providerId="LiveId" clId="{86EBB250-60F4-4F87-968C-99B7BBD547A4}" dt="2020-09-11T17:03:55.749" v="550" actId="692"/>
          <ac:spMkLst>
            <pc:docMk/>
            <pc:sldMk cId="3562187779" sldId="258"/>
            <ac:spMk id="13" creationId="{947C7BD9-99EC-4836-975C-16C061E23CF0}"/>
          </ac:spMkLst>
        </pc:spChg>
        <pc:spChg chg="add del">
          <ac:chgData name="Fabian Hinz" userId="721d6088e7b3afdd" providerId="LiveId" clId="{86EBB250-60F4-4F87-968C-99B7BBD547A4}" dt="2020-09-11T16:26:06.456" v="58" actId="26606"/>
          <ac:spMkLst>
            <pc:docMk/>
            <pc:sldMk cId="3562187779" sldId="258"/>
            <ac:spMk id="14" creationId="{1DB7C82F-AB7E-4F0C-B829-FA1B9C415180}"/>
          </ac:spMkLst>
        </pc:spChg>
        <pc:spChg chg="add mod">
          <ac:chgData name="Fabian Hinz" userId="721d6088e7b3afdd" providerId="LiveId" clId="{86EBB250-60F4-4F87-968C-99B7BBD547A4}" dt="2020-09-11T17:03:55.749" v="550" actId="692"/>
          <ac:spMkLst>
            <pc:docMk/>
            <pc:sldMk cId="3562187779" sldId="258"/>
            <ac:spMk id="15" creationId="{0DB2580F-11C2-4955-B9EC-2770ECA33A02}"/>
          </ac:spMkLst>
        </pc:spChg>
        <pc:spChg chg="add del">
          <ac:chgData name="Fabian Hinz" userId="721d6088e7b3afdd" providerId="LiveId" clId="{86EBB250-60F4-4F87-968C-99B7BBD547A4}" dt="2020-09-11T16:26:07.571" v="60" actId="26606"/>
          <ac:spMkLst>
            <pc:docMk/>
            <pc:sldMk cId="3562187779" sldId="258"/>
            <ac:spMk id="16" creationId="{E49CC64F-7275-4E33-961B-0C5CDC439875}"/>
          </ac:spMkLst>
        </pc:spChg>
        <pc:spChg chg="add mod">
          <ac:chgData name="Fabian Hinz" userId="721d6088e7b3afdd" providerId="LiveId" clId="{86EBB250-60F4-4F87-968C-99B7BBD547A4}" dt="2020-09-11T17:03:55.749" v="550" actId="692"/>
          <ac:spMkLst>
            <pc:docMk/>
            <pc:sldMk cId="3562187779" sldId="258"/>
            <ac:spMk id="19" creationId="{98560F68-72A4-47F0-827A-C36724015F53}"/>
          </ac:spMkLst>
        </pc:spChg>
        <pc:spChg chg="add del">
          <ac:chgData name="Fabian Hinz" userId="721d6088e7b3afdd" providerId="LiveId" clId="{86EBB250-60F4-4F87-968C-99B7BBD547A4}" dt="2020-09-11T16:59:16.563" v="474" actId="478"/>
          <ac:spMkLst>
            <pc:docMk/>
            <pc:sldMk cId="3562187779" sldId="258"/>
            <ac:spMk id="23" creationId="{709F46C3-5E2A-45F4-82D0-97ED4E2E703E}"/>
          </ac:spMkLst>
        </pc:spChg>
        <pc:spChg chg="add mod">
          <ac:chgData name="Fabian Hinz" userId="721d6088e7b3afdd" providerId="LiveId" clId="{86EBB250-60F4-4F87-968C-99B7BBD547A4}" dt="2020-09-11T17:04:12.354" v="552" actId="692"/>
          <ac:spMkLst>
            <pc:docMk/>
            <pc:sldMk cId="3562187779" sldId="258"/>
            <ac:spMk id="24" creationId="{0CBF9962-4D43-45FF-9592-CB4E67ABE7E9}"/>
          </ac:spMkLst>
        </pc:spChg>
        <pc:spChg chg="add mod">
          <ac:chgData name="Fabian Hinz" userId="721d6088e7b3afdd" providerId="LiveId" clId="{86EBB250-60F4-4F87-968C-99B7BBD547A4}" dt="2020-09-11T17:03:55.749" v="550" actId="692"/>
          <ac:spMkLst>
            <pc:docMk/>
            <pc:sldMk cId="3562187779" sldId="258"/>
            <ac:spMk id="25" creationId="{1CA7E5A9-EC44-44D1-9C41-C06D61F1D452}"/>
          </ac:spMkLst>
        </pc:spChg>
        <pc:spChg chg="add mod">
          <ac:chgData name="Fabian Hinz" userId="721d6088e7b3afdd" providerId="LiveId" clId="{86EBB250-60F4-4F87-968C-99B7BBD547A4}" dt="2020-09-11T17:03:55.749" v="550" actId="692"/>
          <ac:spMkLst>
            <pc:docMk/>
            <pc:sldMk cId="3562187779" sldId="258"/>
            <ac:spMk id="26" creationId="{3F20C837-7CB7-4421-BE69-6259885321FC}"/>
          </ac:spMkLst>
        </pc:spChg>
        <pc:spChg chg="add mod">
          <ac:chgData name="Fabian Hinz" userId="721d6088e7b3afdd" providerId="LiveId" clId="{86EBB250-60F4-4F87-968C-99B7BBD547A4}" dt="2020-09-11T17:03:55.749" v="550" actId="692"/>
          <ac:spMkLst>
            <pc:docMk/>
            <pc:sldMk cId="3562187779" sldId="258"/>
            <ac:spMk id="27" creationId="{14055846-58A1-4D83-B82C-AD4D3F7BC97D}"/>
          </ac:spMkLst>
        </pc:spChg>
        <pc:spChg chg="add del">
          <ac:chgData name="Fabian Hinz" userId="721d6088e7b3afdd" providerId="LiveId" clId="{86EBB250-60F4-4F87-968C-99B7BBD547A4}" dt="2020-09-11T17:03:27.488" v="546" actId="478"/>
          <ac:spMkLst>
            <pc:docMk/>
            <pc:sldMk cId="3562187779" sldId="258"/>
            <ac:spMk id="29" creationId="{3D03716B-61EC-437B-9BAF-4654CF3C070E}"/>
          </ac:spMkLst>
        </pc:spChg>
        <pc:spChg chg="add mod">
          <ac:chgData name="Fabian Hinz" userId="721d6088e7b3afdd" providerId="LiveId" clId="{86EBB250-60F4-4F87-968C-99B7BBD547A4}" dt="2020-09-11T17:25:34.230" v="760" actId="14100"/>
          <ac:spMkLst>
            <pc:docMk/>
            <pc:sldMk cId="3562187779" sldId="258"/>
            <ac:spMk id="30" creationId="{CFA9FA1C-E585-43E6-BF44-1D6A997893C2}"/>
          </ac:spMkLst>
        </pc:spChg>
        <pc:spChg chg="add mod">
          <ac:chgData name="Fabian Hinz" userId="721d6088e7b3afdd" providerId="LiveId" clId="{86EBB250-60F4-4F87-968C-99B7BBD547A4}" dt="2020-09-11T17:24:32.379" v="750" actId="164"/>
          <ac:spMkLst>
            <pc:docMk/>
            <pc:sldMk cId="3562187779" sldId="258"/>
            <ac:spMk id="31" creationId="{DBD6658D-C699-465A-B3C4-40AD0FA70B54}"/>
          </ac:spMkLst>
        </pc:spChg>
        <pc:spChg chg="add mod">
          <ac:chgData name="Fabian Hinz" userId="721d6088e7b3afdd" providerId="LiveId" clId="{86EBB250-60F4-4F87-968C-99B7BBD547A4}" dt="2020-09-11T17:24:37.901" v="751" actId="164"/>
          <ac:spMkLst>
            <pc:docMk/>
            <pc:sldMk cId="3562187779" sldId="258"/>
            <ac:spMk id="32" creationId="{0533D895-39F1-4883-9423-15117BF7EDAE}"/>
          </ac:spMkLst>
        </pc:spChg>
        <pc:spChg chg="add mod">
          <ac:chgData name="Fabian Hinz" userId="721d6088e7b3afdd" providerId="LiveId" clId="{86EBB250-60F4-4F87-968C-99B7BBD547A4}" dt="2020-09-11T17:25:00.816" v="754" actId="164"/>
          <ac:spMkLst>
            <pc:docMk/>
            <pc:sldMk cId="3562187779" sldId="258"/>
            <ac:spMk id="33" creationId="{A9D40B10-64E5-4D48-BA45-F4CA16CCAF58}"/>
          </ac:spMkLst>
        </pc:spChg>
        <pc:spChg chg="add mod">
          <ac:chgData name="Fabian Hinz" userId="721d6088e7b3afdd" providerId="LiveId" clId="{86EBB250-60F4-4F87-968C-99B7BBD547A4}" dt="2020-09-11T17:14:59.703" v="664" actId="164"/>
          <ac:spMkLst>
            <pc:docMk/>
            <pc:sldMk cId="3562187779" sldId="258"/>
            <ac:spMk id="39" creationId="{D8769693-4C00-47E9-B98E-E52AA6A44EF3}"/>
          </ac:spMkLst>
        </pc:spChg>
        <pc:spChg chg="add mod">
          <ac:chgData name="Fabian Hinz" userId="721d6088e7b3afdd" providerId="LiveId" clId="{86EBB250-60F4-4F87-968C-99B7BBD547A4}" dt="2020-09-11T17:20:08.858" v="702" actId="164"/>
          <ac:spMkLst>
            <pc:docMk/>
            <pc:sldMk cId="3562187779" sldId="258"/>
            <ac:spMk id="45" creationId="{BA23B181-BB92-4BD9-ADEB-B057AD3DD64A}"/>
          </ac:spMkLst>
        </pc:spChg>
        <pc:spChg chg="add mod">
          <ac:chgData name="Fabian Hinz" userId="721d6088e7b3afdd" providerId="LiveId" clId="{86EBB250-60F4-4F87-968C-99B7BBD547A4}" dt="2020-09-11T17:24:49.012" v="753" actId="1076"/>
          <ac:spMkLst>
            <pc:docMk/>
            <pc:sldMk cId="3562187779" sldId="258"/>
            <ac:spMk id="49" creationId="{EE6675F5-E4FB-4068-8BED-FA9109CF4C74}"/>
          </ac:spMkLst>
        </pc:spChg>
        <pc:grpChg chg="add mod">
          <ac:chgData name="Fabian Hinz" userId="721d6088e7b3afdd" providerId="LiveId" clId="{86EBB250-60F4-4F87-968C-99B7BBD547A4}" dt="2020-09-11T17:13:08.368" v="634" actId="1076"/>
          <ac:grpSpMkLst>
            <pc:docMk/>
            <pc:sldMk cId="3562187779" sldId="258"/>
            <ac:grpSpMk id="20" creationId="{C1751AEF-AFB4-4294-A3A2-4D6978D651AF}"/>
          </ac:grpSpMkLst>
        </pc:grpChg>
        <pc:grpChg chg="add mod">
          <ac:chgData name="Fabian Hinz" userId="721d6088e7b3afdd" providerId="LiveId" clId="{86EBB250-60F4-4F87-968C-99B7BBD547A4}" dt="2020-09-11T17:13:12.103" v="635" actId="1076"/>
          <ac:grpSpMkLst>
            <pc:docMk/>
            <pc:sldMk cId="3562187779" sldId="258"/>
            <ac:grpSpMk id="28" creationId="{2150EE9D-A770-4F4A-B2B5-BC4E9C646503}"/>
          </ac:grpSpMkLst>
        </pc:grpChg>
        <pc:grpChg chg="add mod">
          <ac:chgData name="Fabian Hinz" userId="721d6088e7b3afdd" providerId="LiveId" clId="{86EBB250-60F4-4F87-968C-99B7BBD547A4}" dt="2020-09-11T17:14:59.703" v="664" actId="164"/>
          <ac:grpSpMkLst>
            <pc:docMk/>
            <pc:sldMk cId="3562187779" sldId="258"/>
            <ac:grpSpMk id="38" creationId="{BF2684AB-5D97-4AFB-9605-35B5616BE86C}"/>
          </ac:grpSpMkLst>
        </pc:grpChg>
        <pc:grpChg chg="add mod">
          <ac:chgData name="Fabian Hinz" userId="721d6088e7b3afdd" providerId="LiveId" clId="{86EBB250-60F4-4F87-968C-99B7BBD547A4}" dt="2020-09-11T17:15:02.749" v="665" actId="1076"/>
          <ac:grpSpMkLst>
            <pc:docMk/>
            <pc:sldMk cId="3562187779" sldId="258"/>
            <ac:grpSpMk id="40" creationId="{77913527-1D86-4314-854F-7445EBEB46B0}"/>
          </ac:grpSpMkLst>
        </pc:grpChg>
        <pc:grpChg chg="add mod">
          <ac:chgData name="Fabian Hinz" userId="721d6088e7b3afdd" providerId="LiveId" clId="{86EBB250-60F4-4F87-968C-99B7BBD547A4}" dt="2020-09-11T17:24:37.901" v="751" actId="164"/>
          <ac:grpSpMkLst>
            <pc:docMk/>
            <pc:sldMk cId="3562187779" sldId="258"/>
            <ac:grpSpMk id="46" creationId="{E99C137D-81ED-4D04-8864-5D4175D235BC}"/>
          </ac:grpSpMkLst>
        </pc:grpChg>
        <pc:grpChg chg="add mod">
          <ac:chgData name="Fabian Hinz" userId="721d6088e7b3afdd" providerId="LiveId" clId="{86EBB250-60F4-4F87-968C-99B7BBD547A4}" dt="2020-09-11T17:25:00.816" v="754" actId="164"/>
          <ac:grpSpMkLst>
            <pc:docMk/>
            <pc:sldMk cId="3562187779" sldId="258"/>
            <ac:grpSpMk id="50" creationId="{78AAB863-E923-4C96-89C0-3F0CDDF3B550}"/>
          </ac:grpSpMkLst>
        </pc:grpChg>
        <pc:grpChg chg="add mod">
          <ac:chgData name="Fabian Hinz" userId="721d6088e7b3afdd" providerId="LiveId" clId="{86EBB250-60F4-4F87-968C-99B7BBD547A4}" dt="2020-09-11T17:25:27.807" v="758" actId="1076"/>
          <ac:grpSpMkLst>
            <pc:docMk/>
            <pc:sldMk cId="3562187779" sldId="258"/>
            <ac:grpSpMk id="51" creationId="{E97964A9-D419-4C3C-950D-6AA5DAC20419}"/>
          </ac:grpSpMkLst>
        </pc:grpChg>
        <pc:grpChg chg="add mod">
          <ac:chgData name="Fabian Hinz" userId="721d6088e7b3afdd" providerId="LiveId" clId="{86EBB250-60F4-4F87-968C-99B7BBD547A4}" dt="2020-09-11T17:25:23.092" v="757" actId="1076"/>
          <ac:grpSpMkLst>
            <pc:docMk/>
            <pc:sldMk cId="3562187779" sldId="258"/>
            <ac:grpSpMk id="52" creationId="{61C17DB3-7C5A-47C8-823E-7453B21BC6EC}"/>
          </ac:grpSpMkLst>
        </pc:grpChg>
        <pc:grpChg chg="add mod">
          <ac:chgData name="Fabian Hinz" userId="721d6088e7b3afdd" providerId="LiveId" clId="{86EBB250-60F4-4F87-968C-99B7BBD547A4}" dt="2020-09-11T17:25:14.755" v="756" actId="1076"/>
          <ac:grpSpMkLst>
            <pc:docMk/>
            <pc:sldMk cId="3562187779" sldId="258"/>
            <ac:grpSpMk id="53" creationId="{3973D4C3-179E-4190-AE7A-9807409A1F82}"/>
          </ac:grpSpMkLst>
        </pc:grpChg>
        <pc:picChg chg="add del mod">
          <ac:chgData name="Fabian Hinz" userId="721d6088e7b3afdd" providerId="LiveId" clId="{86EBB250-60F4-4F87-968C-99B7BBD547A4}" dt="2020-09-11T16:25:55.286" v="51"/>
          <ac:picMkLst>
            <pc:docMk/>
            <pc:sldMk cId="3562187779" sldId="258"/>
            <ac:picMk id="6" creationId="{517CE8C9-6FC5-4153-8779-22C64ED5DCA7}"/>
          </ac:picMkLst>
        </pc:picChg>
        <pc:picChg chg="add del mod">
          <ac:chgData name="Fabian Hinz" userId="721d6088e7b3afdd" providerId="LiveId" clId="{86EBB250-60F4-4F87-968C-99B7BBD547A4}" dt="2020-09-11T16:26:07.713" v="62"/>
          <ac:picMkLst>
            <pc:docMk/>
            <pc:sldMk cId="3562187779" sldId="258"/>
            <ac:picMk id="9" creationId="{43B07CF7-FD7D-4BE1-8079-E18372F7C86C}"/>
          </ac:picMkLst>
        </pc:picChg>
        <pc:picChg chg="add mod">
          <ac:chgData name="Fabian Hinz" userId="721d6088e7b3afdd" providerId="LiveId" clId="{86EBB250-60F4-4F87-968C-99B7BBD547A4}" dt="2020-09-11T17:03:55.749" v="550" actId="692"/>
          <ac:picMkLst>
            <pc:docMk/>
            <pc:sldMk cId="3562187779" sldId="258"/>
            <ac:picMk id="11" creationId="{CC78EEE9-9DBC-46FC-BD21-E067119E231E}"/>
          </ac:picMkLst>
        </pc:picChg>
        <pc:picChg chg="add del mod">
          <ac:chgData name="Fabian Hinz" userId="721d6088e7b3afdd" providerId="LiveId" clId="{86EBB250-60F4-4F87-968C-99B7BBD547A4}" dt="2020-09-11T16:35:09.520" v="165" actId="478"/>
          <ac:picMkLst>
            <pc:docMk/>
            <pc:sldMk cId="3562187779" sldId="258"/>
            <ac:picMk id="18" creationId="{47503BCB-1705-4D85-A4CE-3BD2EEEF9121}"/>
          </ac:picMkLst>
        </pc:picChg>
        <pc:picChg chg="add mod">
          <ac:chgData name="Fabian Hinz" userId="721d6088e7b3afdd" providerId="LiveId" clId="{86EBB250-60F4-4F87-968C-99B7BBD547A4}" dt="2020-09-11T17:15:32.426" v="669" actId="14100"/>
          <ac:picMkLst>
            <pc:docMk/>
            <pc:sldMk cId="3562187779" sldId="258"/>
            <ac:picMk id="22" creationId="{22BE57D6-02B5-40DE-AAC7-BA774EF13B64}"/>
          </ac:picMkLst>
        </pc:picChg>
        <pc:picChg chg="add mod">
          <ac:chgData name="Fabian Hinz" userId="721d6088e7b3afdd" providerId="LiveId" clId="{86EBB250-60F4-4F87-968C-99B7BBD547A4}" dt="2020-09-11T17:13:48.171" v="651" actId="164"/>
          <ac:picMkLst>
            <pc:docMk/>
            <pc:sldMk cId="3562187779" sldId="258"/>
            <ac:picMk id="35" creationId="{11417395-440E-4CA9-A312-41340FDB9CFD}"/>
          </ac:picMkLst>
        </pc:picChg>
        <pc:picChg chg="add mod">
          <ac:chgData name="Fabian Hinz" userId="721d6088e7b3afdd" providerId="LiveId" clId="{86EBB250-60F4-4F87-968C-99B7BBD547A4}" dt="2020-09-11T17:13:48.171" v="651" actId="164"/>
          <ac:picMkLst>
            <pc:docMk/>
            <pc:sldMk cId="3562187779" sldId="258"/>
            <ac:picMk id="37" creationId="{4225A11C-442C-479A-84CF-7B3A9DDEA649}"/>
          </ac:picMkLst>
        </pc:picChg>
        <pc:picChg chg="add mod">
          <ac:chgData name="Fabian Hinz" userId="721d6088e7b3afdd" providerId="LiveId" clId="{86EBB250-60F4-4F87-968C-99B7BBD547A4}" dt="2020-09-11T17:24:32.379" v="750" actId="164"/>
          <ac:picMkLst>
            <pc:docMk/>
            <pc:sldMk cId="3562187779" sldId="258"/>
            <ac:picMk id="42" creationId="{19D397B8-B345-4A3A-8134-660F5FE0D0CF}"/>
          </ac:picMkLst>
        </pc:picChg>
        <pc:picChg chg="add mod">
          <ac:chgData name="Fabian Hinz" userId="721d6088e7b3afdd" providerId="LiveId" clId="{86EBB250-60F4-4F87-968C-99B7BBD547A4}" dt="2020-09-11T17:20:08.858" v="702" actId="164"/>
          <ac:picMkLst>
            <pc:docMk/>
            <pc:sldMk cId="3562187779" sldId="258"/>
            <ac:picMk id="44" creationId="{C3AA51EA-9E2D-4534-8628-F9C1484962B8}"/>
          </ac:picMkLst>
        </pc:picChg>
        <pc:picChg chg="add mod">
          <ac:chgData name="Fabian Hinz" userId="721d6088e7b3afdd" providerId="LiveId" clId="{86EBB250-60F4-4F87-968C-99B7BBD547A4}" dt="2020-09-11T17:23:14.041" v="732" actId="164"/>
          <ac:picMkLst>
            <pc:docMk/>
            <pc:sldMk cId="3562187779" sldId="258"/>
            <ac:picMk id="48" creationId="{8DE4E3EE-F9C0-4551-BDB8-8838AE903C06}"/>
          </ac:picMkLst>
        </pc:picChg>
      </pc:sldChg>
    </pc:docChg>
  </pc:docChgLst>
  <pc:docChgLst>
    <pc:chgData name="Fabian Hinz" userId="721d6088e7b3afdd" providerId="LiveId" clId="{09DA5A82-ADA1-2146-9DB8-184626C8A429}"/>
    <pc:docChg chg="undo custSel addSld delSld modSld">
      <pc:chgData name="Fabian Hinz" userId="721d6088e7b3afdd" providerId="LiveId" clId="{09DA5A82-ADA1-2146-9DB8-184626C8A429}" dt="2020-09-13T13:00:09.537" v="684" actId="1037"/>
      <pc:docMkLst>
        <pc:docMk/>
      </pc:docMkLst>
      <pc:sldChg chg="add del">
        <pc:chgData name="Fabian Hinz" userId="721d6088e7b3afdd" providerId="LiveId" clId="{09DA5A82-ADA1-2146-9DB8-184626C8A429}" dt="2020-09-13T12:56:50.395" v="653" actId="2696"/>
        <pc:sldMkLst>
          <pc:docMk/>
          <pc:sldMk cId="1651608268" sldId="256"/>
        </pc:sldMkLst>
      </pc:sldChg>
      <pc:sldChg chg="add del">
        <pc:chgData name="Fabian Hinz" userId="721d6088e7b3afdd" providerId="LiveId" clId="{09DA5A82-ADA1-2146-9DB8-184626C8A429}" dt="2020-09-13T12:56:50.967" v="654" actId="2696"/>
        <pc:sldMkLst>
          <pc:docMk/>
          <pc:sldMk cId="2337473563" sldId="257"/>
        </pc:sldMkLst>
      </pc:sldChg>
      <pc:sldChg chg="addSp delSp modSp mod">
        <pc:chgData name="Fabian Hinz" userId="721d6088e7b3afdd" providerId="LiveId" clId="{09DA5A82-ADA1-2146-9DB8-184626C8A429}" dt="2020-09-13T13:00:09.537" v="684" actId="1037"/>
        <pc:sldMkLst>
          <pc:docMk/>
          <pc:sldMk cId="3562187779" sldId="258"/>
        </pc:sldMkLst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12" creationId="{EEFA2D37-A6AC-476B-8D1D-0C9455C2F135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13" creationId="{947C7BD9-99EC-4836-975C-16C061E23CF0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15" creationId="{0DB2580F-11C2-4955-B9EC-2770ECA33A02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19" creationId="{98560F68-72A4-47F0-827A-C36724015F53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24" creationId="{0CBF9962-4D43-45FF-9592-CB4E67ABE7E9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25" creationId="{1CA7E5A9-EC44-44D1-9C41-C06D61F1D452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26" creationId="{3F20C837-7CB7-4421-BE69-6259885321FC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27" creationId="{14055846-58A1-4D83-B82C-AD4D3F7BC97D}"/>
          </ac:spMkLst>
        </pc:spChg>
        <pc:spChg chg="mod">
          <ac:chgData name="Fabian Hinz" userId="721d6088e7b3afdd" providerId="LiveId" clId="{09DA5A82-ADA1-2146-9DB8-184626C8A429}" dt="2020-09-13T13:00:09.537" v="684" actId="1037"/>
          <ac:spMkLst>
            <pc:docMk/>
            <pc:sldMk cId="3562187779" sldId="258"/>
            <ac:spMk id="30" creationId="{CFA9FA1C-E585-43E6-BF44-1D6A997893C2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31" creationId="{DBD6658D-C699-465A-B3C4-40AD0FA70B54}"/>
          </ac:spMkLst>
        </pc:spChg>
        <pc:spChg chg="mod topLvl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32" creationId="{0533D895-39F1-4883-9423-15117BF7EDAE}"/>
          </ac:spMkLst>
        </pc:spChg>
        <pc:spChg chg="mod topLvl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33" creationId="{A9D40B10-64E5-4D48-BA45-F4CA16CCAF58}"/>
          </ac:spMkLst>
        </pc:spChg>
        <pc:spChg chg="add 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34" creationId="{8EF62772-26D6-124D-A42A-A3DEDD2D731E}"/>
          </ac:spMkLst>
        </pc:spChg>
        <pc:spChg chg="add 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36" creationId="{D972294D-6080-A04D-8A77-E45653388672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39" creationId="{D8769693-4C00-47E9-B98E-E52AA6A44EF3}"/>
          </ac:spMkLst>
        </pc:spChg>
        <pc:spChg chg="add 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41" creationId="{767D9622-A941-5F4F-BCCD-76663435A979}"/>
          </ac:spMkLst>
        </pc:spChg>
        <pc:spChg chg="add mod">
          <ac:chgData name="Fabian Hinz" userId="721d6088e7b3afdd" providerId="LiveId" clId="{09DA5A82-ADA1-2146-9DB8-184626C8A429}" dt="2020-09-13T13:00:09.537" v="684" actId="1037"/>
          <ac:spMkLst>
            <pc:docMk/>
            <pc:sldMk cId="3562187779" sldId="258"/>
            <ac:spMk id="43" creationId="{146B3E68-BE27-2445-97F2-27018A8D2494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45" creationId="{BA23B181-BB92-4BD9-ADEB-B057AD3DD64A}"/>
          </ac:spMkLst>
        </pc:spChg>
        <pc:spChg chg="add del mod">
          <ac:chgData name="Fabian Hinz" userId="721d6088e7b3afdd" providerId="LiveId" clId="{09DA5A82-ADA1-2146-9DB8-184626C8A429}" dt="2020-09-13T12:31:23.273" v="208" actId="478"/>
          <ac:spMkLst>
            <pc:docMk/>
            <pc:sldMk cId="3562187779" sldId="258"/>
            <ac:spMk id="47" creationId="{91B42BF0-7621-2340-87A5-4BF6F8C880B4}"/>
          </ac:spMkLst>
        </pc:spChg>
        <pc:spChg chg="mod">
          <ac:chgData name="Fabian Hinz" userId="721d6088e7b3afdd" providerId="LiveId" clId="{09DA5A82-ADA1-2146-9DB8-184626C8A429}" dt="2020-09-13T12:57:29.656" v="660" actId="164"/>
          <ac:spMkLst>
            <pc:docMk/>
            <pc:sldMk cId="3562187779" sldId="258"/>
            <ac:spMk id="49" creationId="{EE6675F5-E4FB-4068-8BED-FA9109CF4C74}"/>
          </ac:spMkLst>
        </pc:spChg>
        <pc:spChg chg="add mod">
          <ac:chgData name="Fabian Hinz" userId="721d6088e7b3afdd" providerId="LiveId" clId="{09DA5A82-ADA1-2146-9DB8-184626C8A429}" dt="2020-09-13T13:00:09.537" v="684" actId="1037"/>
          <ac:spMkLst>
            <pc:docMk/>
            <pc:sldMk cId="3562187779" sldId="258"/>
            <ac:spMk id="57" creationId="{0FD06F84-DD66-8640-8FDE-1F1FA8966738}"/>
          </ac:spMkLst>
        </pc:spChg>
        <pc:spChg chg="add del mod">
          <ac:chgData name="Fabian Hinz" userId="721d6088e7b3afdd" providerId="LiveId" clId="{09DA5A82-ADA1-2146-9DB8-184626C8A429}" dt="2020-09-13T12:39:15.453" v="296" actId="478"/>
          <ac:spMkLst>
            <pc:docMk/>
            <pc:sldMk cId="3562187779" sldId="258"/>
            <ac:spMk id="64" creationId="{51FF2675-7C2B-284D-82A0-B969EAAE50F0}"/>
          </ac:spMkLst>
        </pc:spChg>
        <pc:spChg chg="add mod">
          <ac:chgData name="Fabian Hinz" userId="721d6088e7b3afdd" providerId="LiveId" clId="{09DA5A82-ADA1-2146-9DB8-184626C8A429}" dt="2020-09-13T13:00:09.537" v="684" actId="1037"/>
          <ac:spMkLst>
            <pc:docMk/>
            <pc:sldMk cId="3562187779" sldId="258"/>
            <ac:spMk id="71" creationId="{66C1B256-E443-2548-8FA9-0D67784275E5}"/>
          </ac:spMkLst>
        </pc:spChg>
        <pc:spChg chg="add mod">
          <ac:chgData name="Fabian Hinz" userId="721d6088e7b3afdd" providerId="LiveId" clId="{09DA5A82-ADA1-2146-9DB8-184626C8A429}" dt="2020-09-13T13:00:09.537" v="684" actId="1037"/>
          <ac:spMkLst>
            <pc:docMk/>
            <pc:sldMk cId="3562187779" sldId="258"/>
            <ac:spMk id="72" creationId="{148900B9-83D9-6F4D-A136-43EAAC15CC8F}"/>
          </ac:spMkLst>
        </pc:spChg>
        <pc:spChg chg="add mod">
          <ac:chgData name="Fabian Hinz" userId="721d6088e7b3afdd" providerId="LiveId" clId="{09DA5A82-ADA1-2146-9DB8-184626C8A429}" dt="2020-09-13T13:00:09.537" v="684" actId="1037"/>
          <ac:spMkLst>
            <pc:docMk/>
            <pc:sldMk cId="3562187779" sldId="258"/>
            <ac:spMk id="73" creationId="{41A470A2-22AA-D347-9C21-AB2B44C46A27}"/>
          </ac:spMkLst>
        </pc:spChg>
        <pc:spChg chg="add mod">
          <ac:chgData name="Fabian Hinz" userId="721d6088e7b3afdd" providerId="LiveId" clId="{09DA5A82-ADA1-2146-9DB8-184626C8A429}" dt="2020-09-13T13:00:09.537" v="684" actId="1037"/>
          <ac:spMkLst>
            <pc:docMk/>
            <pc:sldMk cId="3562187779" sldId="258"/>
            <ac:spMk id="74" creationId="{49F561C1-AA50-B043-90BA-268DCA5691F0}"/>
          </ac:spMkLst>
        </pc:spChg>
        <pc:spChg chg="add mod">
          <ac:chgData name="Fabian Hinz" userId="721d6088e7b3afdd" providerId="LiveId" clId="{09DA5A82-ADA1-2146-9DB8-184626C8A429}" dt="2020-09-13T13:00:09.537" v="684" actId="1037"/>
          <ac:spMkLst>
            <pc:docMk/>
            <pc:sldMk cId="3562187779" sldId="258"/>
            <ac:spMk id="75" creationId="{641AB59D-ABA0-C049-A0D9-D53FCAC422E9}"/>
          </ac:spMkLst>
        </pc:spChg>
        <pc:grpChg chg="add mod">
          <ac:chgData name="Fabian Hinz" userId="721d6088e7b3afdd" providerId="LiveId" clId="{09DA5A82-ADA1-2146-9DB8-184626C8A429}" dt="2020-09-13T13:00:09.537" v="684" actId="1037"/>
          <ac:grpSpMkLst>
            <pc:docMk/>
            <pc:sldMk cId="3562187779" sldId="258"/>
            <ac:grpSpMk id="2" creationId="{CF646DE5-7B83-8140-AA9C-A7ACA051BC21}"/>
          </ac:grpSpMkLst>
        </pc:grpChg>
        <pc:grpChg chg="add mod">
          <ac:chgData name="Fabian Hinz" userId="721d6088e7b3afdd" providerId="LiveId" clId="{09DA5A82-ADA1-2146-9DB8-184626C8A429}" dt="2020-09-13T13:00:09.537" v="684" actId="1037"/>
          <ac:grpSpMkLst>
            <pc:docMk/>
            <pc:sldMk cId="3562187779" sldId="258"/>
            <ac:grpSpMk id="3" creationId="{0376AE63-FB13-E34C-860D-29A4BA813672}"/>
          </ac:grpSpMkLst>
        </pc:grpChg>
        <pc:grpChg chg="add mod">
          <ac:chgData name="Fabian Hinz" userId="721d6088e7b3afdd" providerId="LiveId" clId="{09DA5A82-ADA1-2146-9DB8-184626C8A429}" dt="2020-09-13T13:00:09.537" v="684" actId="1037"/>
          <ac:grpSpMkLst>
            <pc:docMk/>
            <pc:sldMk cId="3562187779" sldId="258"/>
            <ac:grpSpMk id="4" creationId="{09CC5D12-98C2-CD4C-9E9C-E4963CDB76EC}"/>
          </ac:grpSpMkLst>
        </pc:grpChg>
        <pc:grpChg chg="mod">
          <ac:chgData name="Fabian Hinz" userId="721d6088e7b3afdd" providerId="LiveId" clId="{09DA5A82-ADA1-2146-9DB8-184626C8A429}" dt="2020-09-13T13:00:09.537" v="684" actId="1037"/>
          <ac:grpSpMkLst>
            <pc:docMk/>
            <pc:sldMk cId="3562187779" sldId="258"/>
            <ac:grpSpMk id="20" creationId="{C1751AEF-AFB4-4294-A3A2-4D6978D651AF}"/>
          </ac:grpSpMkLst>
        </pc:grpChg>
        <pc:grpChg chg="mod">
          <ac:chgData name="Fabian Hinz" userId="721d6088e7b3afdd" providerId="LiveId" clId="{09DA5A82-ADA1-2146-9DB8-184626C8A429}" dt="2020-09-13T13:00:09.537" v="684" actId="1037"/>
          <ac:grpSpMkLst>
            <pc:docMk/>
            <pc:sldMk cId="3562187779" sldId="258"/>
            <ac:grpSpMk id="28" creationId="{2150EE9D-A770-4F4A-B2B5-BC4E9C646503}"/>
          </ac:grpSpMkLst>
        </pc:grpChg>
        <pc:grpChg chg="mod">
          <ac:chgData name="Fabian Hinz" userId="721d6088e7b3afdd" providerId="LiveId" clId="{09DA5A82-ADA1-2146-9DB8-184626C8A429}" dt="2020-09-13T12:57:29.656" v="660" actId="164"/>
          <ac:grpSpMkLst>
            <pc:docMk/>
            <pc:sldMk cId="3562187779" sldId="258"/>
            <ac:grpSpMk id="38" creationId="{BF2684AB-5D97-4AFB-9605-35B5616BE86C}"/>
          </ac:grpSpMkLst>
        </pc:grpChg>
        <pc:grpChg chg="mod">
          <ac:chgData name="Fabian Hinz" userId="721d6088e7b3afdd" providerId="LiveId" clId="{09DA5A82-ADA1-2146-9DB8-184626C8A429}" dt="2020-09-13T13:00:09.537" v="684" actId="1037"/>
          <ac:grpSpMkLst>
            <pc:docMk/>
            <pc:sldMk cId="3562187779" sldId="258"/>
            <ac:grpSpMk id="40" creationId="{77913527-1D86-4314-854F-7445EBEB46B0}"/>
          </ac:grpSpMkLst>
        </pc:grpChg>
        <pc:grpChg chg="mod topLvl">
          <ac:chgData name="Fabian Hinz" userId="721d6088e7b3afdd" providerId="LiveId" clId="{09DA5A82-ADA1-2146-9DB8-184626C8A429}" dt="2020-09-13T12:57:29.656" v="660" actId="164"/>
          <ac:grpSpMkLst>
            <pc:docMk/>
            <pc:sldMk cId="3562187779" sldId="258"/>
            <ac:grpSpMk id="46" creationId="{E99C137D-81ED-4D04-8864-5D4175D235BC}"/>
          </ac:grpSpMkLst>
        </pc:grpChg>
        <pc:grpChg chg="mod topLvl">
          <ac:chgData name="Fabian Hinz" userId="721d6088e7b3afdd" providerId="LiveId" clId="{09DA5A82-ADA1-2146-9DB8-184626C8A429}" dt="2020-09-13T12:57:29.656" v="660" actId="164"/>
          <ac:grpSpMkLst>
            <pc:docMk/>
            <pc:sldMk cId="3562187779" sldId="258"/>
            <ac:grpSpMk id="50" creationId="{78AAB863-E923-4C96-89C0-3F0CDDF3B550}"/>
          </ac:grpSpMkLst>
        </pc:grpChg>
        <pc:grpChg chg="mod">
          <ac:chgData name="Fabian Hinz" userId="721d6088e7b3afdd" providerId="LiveId" clId="{09DA5A82-ADA1-2146-9DB8-184626C8A429}" dt="2020-09-13T13:00:09.537" v="684" actId="1037"/>
          <ac:grpSpMkLst>
            <pc:docMk/>
            <pc:sldMk cId="3562187779" sldId="258"/>
            <ac:grpSpMk id="51" creationId="{E97964A9-D419-4C3C-950D-6AA5DAC20419}"/>
          </ac:grpSpMkLst>
        </pc:grpChg>
        <pc:grpChg chg="del mod">
          <ac:chgData name="Fabian Hinz" userId="721d6088e7b3afdd" providerId="LiveId" clId="{09DA5A82-ADA1-2146-9DB8-184626C8A429}" dt="2020-09-13T12:20:24.348" v="93" actId="165"/>
          <ac:grpSpMkLst>
            <pc:docMk/>
            <pc:sldMk cId="3562187779" sldId="258"/>
            <ac:grpSpMk id="52" creationId="{61C17DB3-7C5A-47C8-823E-7453B21BC6EC}"/>
          </ac:grpSpMkLst>
        </pc:grpChg>
        <pc:grpChg chg="del mod">
          <ac:chgData name="Fabian Hinz" userId="721d6088e7b3afdd" providerId="LiveId" clId="{09DA5A82-ADA1-2146-9DB8-184626C8A429}" dt="2020-09-13T12:23:35.853" v="136" actId="165"/>
          <ac:grpSpMkLst>
            <pc:docMk/>
            <pc:sldMk cId="3562187779" sldId="258"/>
            <ac:grpSpMk id="53" creationId="{3973D4C3-179E-4190-AE7A-9807409A1F82}"/>
          </ac:grpSpMkLst>
        </pc:grpChg>
        <pc:grpChg chg="add mod">
          <ac:chgData name="Fabian Hinz" userId="721d6088e7b3afdd" providerId="LiveId" clId="{09DA5A82-ADA1-2146-9DB8-184626C8A429}" dt="2020-09-13T12:57:29.656" v="660" actId="164"/>
          <ac:grpSpMkLst>
            <pc:docMk/>
            <pc:sldMk cId="3562187779" sldId="258"/>
            <ac:grpSpMk id="78" creationId="{DDAC4738-DBDA-D942-9F24-FB9446571582}"/>
          </ac:grpSpMkLst>
        </pc:grpChg>
        <pc:picChg chg="mod">
          <ac:chgData name="Fabian Hinz" userId="721d6088e7b3afdd" providerId="LiveId" clId="{09DA5A82-ADA1-2146-9DB8-184626C8A429}" dt="2020-09-13T12:57:29.656" v="660" actId="164"/>
          <ac:picMkLst>
            <pc:docMk/>
            <pc:sldMk cId="3562187779" sldId="258"/>
            <ac:picMk id="11" creationId="{CC78EEE9-9DBC-46FC-BD21-E067119E231E}"/>
          </ac:picMkLst>
        </pc:picChg>
        <pc:picChg chg="mod">
          <ac:chgData name="Fabian Hinz" userId="721d6088e7b3afdd" providerId="LiveId" clId="{09DA5A82-ADA1-2146-9DB8-184626C8A429}" dt="2020-09-13T12:57:29.656" v="660" actId="164"/>
          <ac:picMkLst>
            <pc:docMk/>
            <pc:sldMk cId="3562187779" sldId="258"/>
            <ac:picMk id="22" creationId="{22BE57D6-02B5-40DE-AAC7-BA774EF13B64}"/>
          </ac:picMkLst>
        </pc:picChg>
        <pc:picChg chg="mod">
          <ac:chgData name="Fabian Hinz" userId="721d6088e7b3afdd" providerId="LiveId" clId="{09DA5A82-ADA1-2146-9DB8-184626C8A429}" dt="2020-09-13T12:57:29.656" v="660" actId="164"/>
          <ac:picMkLst>
            <pc:docMk/>
            <pc:sldMk cId="3562187779" sldId="258"/>
            <ac:picMk id="35" creationId="{11417395-440E-4CA9-A312-41340FDB9CFD}"/>
          </ac:picMkLst>
        </pc:picChg>
        <pc:picChg chg="mod">
          <ac:chgData name="Fabian Hinz" userId="721d6088e7b3afdd" providerId="LiveId" clId="{09DA5A82-ADA1-2146-9DB8-184626C8A429}" dt="2020-09-13T12:57:29.656" v="660" actId="164"/>
          <ac:picMkLst>
            <pc:docMk/>
            <pc:sldMk cId="3562187779" sldId="258"/>
            <ac:picMk id="37" creationId="{4225A11C-442C-479A-84CF-7B3A9DDEA649}"/>
          </ac:picMkLst>
        </pc:picChg>
        <pc:picChg chg="mod">
          <ac:chgData name="Fabian Hinz" userId="721d6088e7b3afdd" providerId="LiveId" clId="{09DA5A82-ADA1-2146-9DB8-184626C8A429}" dt="2020-09-13T12:57:29.656" v="660" actId="164"/>
          <ac:picMkLst>
            <pc:docMk/>
            <pc:sldMk cId="3562187779" sldId="258"/>
            <ac:picMk id="42" creationId="{19D397B8-B345-4A3A-8134-660F5FE0D0CF}"/>
          </ac:picMkLst>
        </pc:picChg>
        <pc:picChg chg="mod">
          <ac:chgData name="Fabian Hinz" userId="721d6088e7b3afdd" providerId="LiveId" clId="{09DA5A82-ADA1-2146-9DB8-184626C8A429}" dt="2020-09-13T12:57:29.656" v="660" actId="164"/>
          <ac:picMkLst>
            <pc:docMk/>
            <pc:sldMk cId="3562187779" sldId="258"/>
            <ac:picMk id="44" creationId="{C3AA51EA-9E2D-4534-8628-F9C1484962B8}"/>
          </ac:picMkLst>
        </pc:picChg>
        <pc:picChg chg="mod">
          <ac:chgData name="Fabian Hinz" userId="721d6088e7b3afdd" providerId="LiveId" clId="{09DA5A82-ADA1-2146-9DB8-184626C8A429}" dt="2020-09-13T12:57:29.656" v="660" actId="164"/>
          <ac:picMkLst>
            <pc:docMk/>
            <pc:sldMk cId="3562187779" sldId="258"/>
            <ac:picMk id="48" creationId="{8DE4E3EE-F9C0-4551-BDB8-8838AE903C06}"/>
          </ac:picMkLst>
        </pc:picChg>
        <pc:cxnChg chg="add del mod">
          <ac:chgData name="Fabian Hinz" userId="721d6088e7b3afdd" providerId="LiveId" clId="{09DA5A82-ADA1-2146-9DB8-184626C8A429}" dt="2020-09-13T12:35:08.671" v="230" actId="478"/>
          <ac:cxnSpMkLst>
            <pc:docMk/>
            <pc:sldMk cId="3562187779" sldId="258"/>
            <ac:cxnSpMk id="6" creationId="{A8926438-1327-F949-8BC1-DE825E52972C}"/>
          </ac:cxnSpMkLst>
        </pc:cxnChg>
        <pc:cxnChg chg="add mod">
          <ac:chgData name="Fabian Hinz" userId="721d6088e7b3afdd" providerId="LiveId" clId="{09DA5A82-ADA1-2146-9DB8-184626C8A429}" dt="2020-09-13T13:00:09.537" v="684" actId="1037"/>
          <ac:cxnSpMkLst>
            <pc:docMk/>
            <pc:sldMk cId="3562187779" sldId="258"/>
            <ac:cxnSpMk id="8" creationId="{3AF75D24-672A-2744-BB2F-217146FFC0BC}"/>
          </ac:cxnSpMkLst>
        </pc:cxnChg>
        <pc:cxnChg chg="add mod">
          <ac:chgData name="Fabian Hinz" userId="721d6088e7b3afdd" providerId="LiveId" clId="{09DA5A82-ADA1-2146-9DB8-184626C8A429}" dt="2020-09-13T13:00:09.537" v="684" actId="1037"/>
          <ac:cxnSpMkLst>
            <pc:docMk/>
            <pc:sldMk cId="3562187779" sldId="258"/>
            <ac:cxnSpMk id="18" creationId="{6605E6DE-F8BC-C446-85E8-5AD6BFB6FB07}"/>
          </ac:cxnSpMkLst>
        </pc:cxnChg>
        <pc:cxnChg chg="add mod">
          <ac:chgData name="Fabian Hinz" userId="721d6088e7b3afdd" providerId="LiveId" clId="{09DA5A82-ADA1-2146-9DB8-184626C8A429}" dt="2020-09-13T13:00:09.537" v="684" actId="1037"/>
          <ac:cxnSpMkLst>
            <pc:docMk/>
            <pc:sldMk cId="3562187779" sldId="258"/>
            <ac:cxnSpMk id="54" creationId="{4B88CC37-232B-0741-98D5-D6DDDB73222C}"/>
          </ac:cxnSpMkLst>
        </pc:cxnChg>
        <pc:cxnChg chg="add mod">
          <ac:chgData name="Fabian Hinz" userId="721d6088e7b3afdd" providerId="LiveId" clId="{09DA5A82-ADA1-2146-9DB8-184626C8A429}" dt="2020-09-13T13:00:09.537" v="684" actId="1037"/>
          <ac:cxnSpMkLst>
            <pc:docMk/>
            <pc:sldMk cId="3562187779" sldId="258"/>
            <ac:cxnSpMk id="55" creationId="{3FB9CC64-C00E-0742-95A9-37947CD9C24F}"/>
          </ac:cxnSpMkLst>
        </pc:cxnChg>
        <pc:cxnChg chg="add del mod">
          <ac:chgData name="Fabian Hinz" userId="721d6088e7b3afdd" providerId="LiveId" clId="{09DA5A82-ADA1-2146-9DB8-184626C8A429}" dt="2020-09-13T12:36:26.707" v="255" actId="478"/>
          <ac:cxnSpMkLst>
            <pc:docMk/>
            <pc:sldMk cId="3562187779" sldId="258"/>
            <ac:cxnSpMk id="56" creationId="{7DE2E598-3D84-954B-B3BB-EB72CF1B0380}"/>
          </ac:cxnSpMkLst>
        </pc:cxnChg>
        <pc:cxnChg chg="add mod">
          <ac:chgData name="Fabian Hinz" userId="721d6088e7b3afdd" providerId="LiveId" clId="{09DA5A82-ADA1-2146-9DB8-184626C8A429}" dt="2020-09-13T13:00:09.537" v="684" actId="1037"/>
          <ac:cxnSpMkLst>
            <pc:docMk/>
            <pc:sldMk cId="3562187779" sldId="258"/>
            <ac:cxnSpMk id="68" creationId="{3C9A47E2-0C2C-7541-904D-9829923163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A5B7E-F52F-4948-950C-C0AA4C49D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CFF1A0-7C78-4957-9292-26EE7961A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21D31-3D61-4D6E-9172-A53EB64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1A3F5-785F-4390-95CE-5B0E746B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D6FCC-200C-4795-ACCB-213D673D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58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D7698-B89E-4EE6-8853-3FFA082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CAD30E-5B77-4362-8848-098E6EC0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D6386-B8EA-499B-9410-E310469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C94FB4-8ED1-4850-995E-0E51D176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585AF-56C9-4DEE-8030-A7D61FD2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7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B55493-3E8F-4CF3-BD43-37F1C0B84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79BFEF-9F37-4357-A1B2-5C2100E66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4F2D15-5E26-408C-8B18-DCA5CA26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F78BD-682C-4C02-91FB-384D82A8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9F339-682C-4A20-8C8B-E8548592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59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DFBF5-2C71-47E3-B190-5D40E272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7A7BB-4361-4769-BA3A-AD4920F2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BA796A-4B72-4D0D-B087-9A166895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24CA5-C3F3-4546-9B44-9970BB74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5F11B-516D-47D5-B4B5-1FA50715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5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70F50-F03A-4E4F-9D0C-8F9B210C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519165-DB62-42C5-89E7-A4942001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5B5BA-AF65-46DD-AF8E-DB66C720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ECF8E-3352-4900-A8BC-0061A88C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BDE7C-E417-431D-B4EB-17CE28C9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2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D1-DE9B-401C-985F-0A522FE0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D5E7-4E11-425B-9818-A98831A93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BE18BC-2940-459F-B786-EFB6733E9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49DB1-58C0-4FD2-BC72-293DD262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DB9D4-30EE-4AE6-A509-BB9CA5FD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7A4308-FF82-4AFF-9783-F635201F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41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1E38C-2E9B-4DDA-9DFC-BCA41827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78B0C8-503F-4B44-94FA-F51487F2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0B8FC-AA5A-401A-9222-EAAC42FC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C37C66-9DB7-4B15-A089-226DFBFCA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B3DE12-F4E3-4B58-B5E8-BA6FFE6F0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663166-7841-4214-9558-C5778265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AC9CD5-F04C-4E75-8EDF-64477DAA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B3CD7-3D8F-4482-B60B-E95D0F9C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48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E3BF9-A702-4452-977F-3E3424C1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9AEAA8-18EA-436D-B5BD-C27192E2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B5B2F-C1B0-4E95-863F-E09A7605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FEEA14-454E-4D00-A6AA-4611924F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7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1FAB59-CA0E-41A4-A163-8E3A4A3C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20BCFE-D808-4D21-8D21-FC07FB4D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2D38E0-2553-4898-BCA3-42D5FBBF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0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F43C2-E5A8-4B63-80D0-99060C44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3A4A8-8DEE-4835-B013-A3AB5D49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516CD5-8415-451E-8558-D30219FD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BF3452-A214-4A9E-8ACE-FC02548E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DDABC1-FA9D-43BA-9727-A06D5960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F67086-77CE-42E7-BD34-6DA9284F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7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ACE09-31F0-4D89-8903-B16E0616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3BE348-8365-400E-B6AF-51D86A88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FDD563-E8E2-4554-B457-4ED005777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AAB8C-122B-4E9D-BAE9-51E6D79E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3578C5-465E-4C58-8B5C-E0F58DE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E4A9D1-CE4E-4150-8E2F-6B521BA6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89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17BE68-EB03-4860-BA2A-4A0543C7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51A7F-5418-42A5-9D0F-5BC57F3D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1EC9A-5C31-4D1A-83CF-1E94E897A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4E19C-2B1B-490E-BB1E-3B38EDA18063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11AC48-F8D1-4F48-AC86-959EC0B0E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27547-3D45-4EF1-B264-E2FD0FD36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55AC-A9BB-4046-A8BD-599D8EFA7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7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88CC37-232B-0741-98D5-D6DDDB73222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98033" y="5470883"/>
            <a:ext cx="22391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B9CC64-C00E-0742-95A9-37947CD9C24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98033" y="3417514"/>
            <a:ext cx="223917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605E6DE-F8BC-C446-85E8-5AD6BFB6FB07}"/>
              </a:ext>
            </a:extLst>
          </p:cNvPr>
          <p:cNvCxnSpPr>
            <a:cxnSpLocks/>
            <a:stCxn id="34" idx="3"/>
            <a:endCxn id="57" idx="3"/>
          </p:cNvCxnSpPr>
          <p:nvPr/>
        </p:nvCxnSpPr>
        <p:spPr>
          <a:xfrm flipH="1">
            <a:off x="4298033" y="934119"/>
            <a:ext cx="9" cy="2205413"/>
          </a:xfrm>
          <a:prstGeom prst="bentConnector3">
            <a:avLst>
              <a:gd name="adj1" fmla="val -254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C9A47E2-0C2C-7541-904D-9829923163F8}"/>
              </a:ext>
            </a:extLst>
          </p:cNvPr>
          <p:cNvCxnSpPr>
            <a:cxnSpLocks/>
            <a:stCxn id="24" idx="3"/>
            <a:endCxn id="19" idx="3"/>
          </p:cNvCxnSpPr>
          <p:nvPr/>
        </p:nvCxnSpPr>
        <p:spPr>
          <a:xfrm>
            <a:off x="10647960" y="1396758"/>
            <a:ext cx="1" cy="407412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1751AEF-AFB4-4294-A3A2-4D6978D651AF}"/>
              </a:ext>
            </a:extLst>
          </p:cNvPr>
          <p:cNvGrpSpPr/>
          <p:nvPr/>
        </p:nvGrpSpPr>
        <p:grpSpPr>
          <a:xfrm>
            <a:off x="6537205" y="4201255"/>
            <a:ext cx="4110756" cy="2539256"/>
            <a:chOff x="532427" y="681500"/>
            <a:chExt cx="5040000" cy="3113259"/>
          </a:xfrm>
        </p:grpSpPr>
        <p:sp>
          <p:nvSpPr>
            <p:cNvPr id="12" name="Rechteck: abgerundete Ecken 52">
              <a:extLst>
                <a:ext uri="{FF2B5EF4-FFF2-40B4-BE49-F238E27FC236}">
                  <a16:creationId xmlns:a16="http://schemas.microsoft.com/office/drawing/2014/main" id="{EEFA2D37-A6AC-476B-8D1D-0C9455C2F135}"/>
                </a:ext>
              </a:extLst>
            </p:cNvPr>
            <p:cNvSpPr/>
            <p:nvPr/>
          </p:nvSpPr>
          <p:spPr>
            <a:xfrm>
              <a:off x="898247" y="3128622"/>
              <a:ext cx="432000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Hosting</a:t>
              </a:r>
            </a:p>
          </p:txBody>
        </p:sp>
        <p:sp>
          <p:nvSpPr>
            <p:cNvPr id="13" name="Rechteck: abgerundete Ecken 52">
              <a:extLst>
                <a:ext uri="{FF2B5EF4-FFF2-40B4-BE49-F238E27FC236}">
                  <a16:creationId xmlns:a16="http://schemas.microsoft.com/office/drawing/2014/main" id="{947C7BD9-99EC-4836-975C-16C061E23CF0}"/>
                </a:ext>
              </a:extLst>
            </p:cNvPr>
            <p:cNvSpPr/>
            <p:nvPr/>
          </p:nvSpPr>
          <p:spPr>
            <a:xfrm>
              <a:off x="898247" y="2056538"/>
              <a:ext cx="432000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Authentication</a:t>
              </a:r>
            </a:p>
          </p:txBody>
        </p:sp>
        <p:sp>
          <p:nvSpPr>
            <p:cNvPr id="15" name="Rechteck: abgerundete Ecken 52">
              <a:extLst>
                <a:ext uri="{FF2B5EF4-FFF2-40B4-BE49-F238E27FC236}">
                  <a16:creationId xmlns:a16="http://schemas.microsoft.com/office/drawing/2014/main" id="{0DB2580F-11C2-4955-B9EC-2770ECA33A02}"/>
                </a:ext>
              </a:extLst>
            </p:cNvPr>
            <p:cNvSpPr/>
            <p:nvPr/>
          </p:nvSpPr>
          <p:spPr>
            <a:xfrm>
              <a:off x="898247" y="2592580"/>
              <a:ext cx="4320000" cy="3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Cloud Firestore </a:t>
              </a: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C78EEE9-9DBC-46FC-BD21-E067119E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615" y="889950"/>
              <a:ext cx="3199265" cy="900433"/>
            </a:xfrm>
            <a:prstGeom prst="rect">
              <a:avLst/>
            </a:prstGeom>
          </p:spPr>
        </p:pic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8560F68-72A4-47F0-827A-C36724015F53}"/>
                </a:ext>
              </a:extLst>
            </p:cNvPr>
            <p:cNvSpPr/>
            <p:nvPr/>
          </p:nvSpPr>
          <p:spPr>
            <a:xfrm>
              <a:off x="532427" y="681500"/>
              <a:ext cx="5040000" cy="3113259"/>
            </a:xfrm>
            <a:prstGeom prst="rect">
              <a:avLst/>
            </a:prstGeom>
            <a:noFill/>
            <a:ln w="38100">
              <a:solidFill>
                <a:srgbClr val="7675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150EE9D-A770-4F4A-B2B5-BC4E9C646503}"/>
              </a:ext>
            </a:extLst>
          </p:cNvPr>
          <p:cNvGrpSpPr/>
          <p:nvPr/>
        </p:nvGrpSpPr>
        <p:grpSpPr>
          <a:xfrm>
            <a:off x="6537203" y="127130"/>
            <a:ext cx="4110757" cy="2539256"/>
            <a:chOff x="1426077" y="224300"/>
            <a:chExt cx="4669923" cy="2884659"/>
          </a:xfrm>
        </p:grpSpPr>
        <p:pic>
          <p:nvPicPr>
            <p:cNvPr id="22" name="Grafik 21" descr="Ein Bild, das Schild, Essen, Zeichnung, Straße enthält.&#10;&#10;Automatisch generierte Beschreibung">
              <a:extLst>
                <a:ext uri="{FF2B5EF4-FFF2-40B4-BE49-F238E27FC236}">
                  <a16:creationId xmlns:a16="http://schemas.microsoft.com/office/drawing/2014/main" id="{22BE57D6-02B5-40DE-AAC7-BA774EF13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4388" y="375497"/>
              <a:ext cx="2273300" cy="932053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CBF9962-4D43-45FF-9592-CB4E67ABE7E9}"/>
                </a:ext>
              </a:extLst>
            </p:cNvPr>
            <p:cNvSpPr/>
            <p:nvPr/>
          </p:nvSpPr>
          <p:spPr>
            <a:xfrm>
              <a:off x="1426077" y="224300"/>
              <a:ext cx="4669923" cy="2884659"/>
            </a:xfrm>
            <a:prstGeom prst="rect">
              <a:avLst/>
            </a:prstGeom>
            <a:noFill/>
            <a:ln w="38100">
              <a:solidFill>
                <a:srgbClr val="7676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: abgerundete Ecken 52">
              <a:extLst>
                <a:ext uri="{FF2B5EF4-FFF2-40B4-BE49-F238E27FC236}">
                  <a16:creationId xmlns:a16="http://schemas.microsoft.com/office/drawing/2014/main" id="{1CA7E5A9-EC44-44D1-9C41-C06D61F1D452}"/>
                </a:ext>
              </a:extLst>
            </p:cNvPr>
            <p:cNvSpPr/>
            <p:nvPr/>
          </p:nvSpPr>
          <p:spPr>
            <a:xfrm>
              <a:off x="1759641" y="1498372"/>
              <a:ext cx="4002791" cy="3335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151013"/>
                  </a:solidFill>
                </a:rPr>
                <a:t>OAuth application</a:t>
              </a:r>
            </a:p>
          </p:txBody>
        </p:sp>
        <p:sp>
          <p:nvSpPr>
            <p:cNvPr id="26" name="Rechteck: abgerundete Ecken 52">
              <a:extLst>
                <a:ext uri="{FF2B5EF4-FFF2-40B4-BE49-F238E27FC236}">
                  <a16:creationId xmlns:a16="http://schemas.microsoft.com/office/drawing/2014/main" id="{3F20C837-7CB7-4421-BE69-6259885321FC}"/>
                </a:ext>
              </a:extLst>
            </p:cNvPr>
            <p:cNvSpPr/>
            <p:nvPr/>
          </p:nvSpPr>
          <p:spPr>
            <a:xfrm>
              <a:off x="1759640" y="1995053"/>
              <a:ext cx="4002791" cy="3335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151013"/>
                  </a:solidFill>
                </a:rPr>
                <a:t>Actions</a:t>
              </a:r>
            </a:p>
          </p:txBody>
        </p:sp>
        <p:sp>
          <p:nvSpPr>
            <p:cNvPr id="27" name="Rechteck: abgerundete Ecken 52">
              <a:extLst>
                <a:ext uri="{FF2B5EF4-FFF2-40B4-BE49-F238E27FC236}">
                  <a16:creationId xmlns:a16="http://schemas.microsoft.com/office/drawing/2014/main" id="{14055846-58A1-4D83-B82C-AD4D3F7BC97D}"/>
                </a:ext>
              </a:extLst>
            </p:cNvPr>
            <p:cNvSpPr/>
            <p:nvPr/>
          </p:nvSpPr>
          <p:spPr>
            <a:xfrm>
              <a:off x="1759640" y="2491735"/>
              <a:ext cx="4002791" cy="3335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151013"/>
                  </a:solidFill>
                </a:rPr>
                <a:t>Issues</a:t>
              </a:r>
            </a:p>
          </p:txBody>
        </p: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CFA9FA1C-E585-43E6-BF44-1D6A997893C2}"/>
              </a:ext>
            </a:extLst>
          </p:cNvPr>
          <p:cNvSpPr/>
          <p:nvPr/>
        </p:nvSpPr>
        <p:spPr>
          <a:xfrm>
            <a:off x="189786" y="1979483"/>
            <a:ext cx="4110755" cy="4761027"/>
          </a:xfrm>
          <a:prstGeom prst="rect">
            <a:avLst/>
          </a:prstGeom>
          <a:noFill/>
          <a:ln w="38100">
            <a:solidFill>
              <a:srgbClr val="76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Lernplattform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7913527-1D86-4314-854F-7445EBEB46B0}"/>
              </a:ext>
            </a:extLst>
          </p:cNvPr>
          <p:cNvGrpSpPr/>
          <p:nvPr/>
        </p:nvGrpSpPr>
        <p:grpSpPr>
          <a:xfrm>
            <a:off x="6537204" y="2883469"/>
            <a:ext cx="4110757" cy="1068092"/>
            <a:chOff x="4696244" y="-49909"/>
            <a:chExt cx="4110757" cy="1068092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BF2684AB-5D97-4AFB-9605-35B5616BE86C}"/>
                </a:ext>
              </a:extLst>
            </p:cNvPr>
            <p:cNvGrpSpPr/>
            <p:nvPr/>
          </p:nvGrpSpPr>
          <p:grpSpPr>
            <a:xfrm>
              <a:off x="5351869" y="121570"/>
              <a:ext cx="2799506" cy="725134"/>
              <a:chOff x="7587061" y="454353"/>
              <a:chExt cx="2799506" cy="725134"/>
            </a:xfrm>
          </p:grpSpPr>
          <p:pic>
            <p:nvPicPr>
              <p:cNvPr id="35" name="Grafik 34" descr="Ein Bild, das Zeichnung, Essen enthält.&#10;&#10;Automatisch generierte Beschreibung">
                <a:extLst>
                  <a:ext uri="{FF2B5EF4-FFF2-40B4-BE49-F238E27FC236}">
                    <a16:creationId xmlns:a16="http://schemas.microsoft.com/office/drawing/2014/main" id="{11417395-440E-4CA9-A312-41340FDB9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592" y="454354"/>
                <a:ext cx="2308975" cy="725133"/>
              </a:xfrm>
              <a:prstGeom prst="rect">
                <a:avLst/>
              </a:prstGeom>
            </p:spPr>
          </p:pic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4225A11C-442C-479A-84CF-7B3A9DDEA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87061" y="454353"/>
                <a:ext cx="490531" cy="725133"/>
              </a:xfrm>
              <a:prstGeom prst="rect">
                <a:avLst/>
              </a:prstGeom>
            </p:spPr>
          </p:pic>
        </p:grp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D8769693-4C00-47E9-B98E-E52AA6A44EF3}"/>
                </a:ext>
              </a:extLst>
            </p:cNvPr>
            <p:cNvSpPr/>
            <p:nvPr/>
          </p:nvSpPr>
          <p:spPr>
            <a:xfrm>
              <a:off x="4696244" y="-49909"/>
              <a:ext cx="4110757" cy="1068092"/>
            </a:xfrm>
            <a:prstGeom prst="rect">
              <a:avLst/>
            </a:prstGeom>
            <a:noFill/>
            <a:ln w="38100">
              <a:solidFill>
                <a:srgbClr val="7474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97964A9-D419-4C3C-950D-6AA5DAC20419}"/>
              </a:ext>
            </a:extLst>
          </p:cNvPr>
          <p:cNvGrpSpPr/>
          <p:nvPr/>
        </p:nvGrpSpPr>
        <p:grpSpPr>
          <a:xfrm>
            <a:off x="349769" y="2561658"/>
            <a:ext cx="3780000" cy="1155748"/>
            <a:chOff x="501815" y="1210175"/>
            <a:chExt cx="3780000" cy="1155748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BD6658D-C699-465A-B3C4-40AD0FA70B54}"/>
                </a:ext>
              </a:extLst>
            </p:cNvPr>
            <p:cNvSpPr/>
            <p:nvPr/>
          </p:nvSpPr>
          <p:spPr>
            <a:xfrm>
              <a:off x="501815" y="1210175"/>
              <a:ext cx="3780000" cy="1155748"/>
            </a:xfrm>
            <a:prstGeom prst="rect">
              <a:avLst/>
            </a:prstGeom>
            <a:noFill/>
            <a:ln w="38100">
              <a:solidFill>
                <a:srgbClr val="66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9D397B8-B345-4A3A-8134-660F5FE0D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3357" y="1307662"/>
              <a:ext cx="1733551" cy="4572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76AE63-FB13-E34C-860D-29A4BA813672}"/>
              </a:ext>
            </a:extLst>
          </p:cNvPr>
          <p:cNvGrpSpPr/>
          <p:nvPr/>
        </p:nvGrpSpPr>
        <p:grpSpPr>
          <a:xfrm>
            <a:off x="349769" y="4756198"/>
            <a:ext cx="3780000" cy="792000"/>
            <a:chOff x="372919" y="4093495"/>
            <a:chExt cx="3780000" cy="79200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533D895-39F1-4883-9423-15117BF7EDAE}"/>
                </a:ext>
              </a:extLst>
            </p:cNvPr>
            <p:cNvSpPr/>
            <p:nvPr/>
          </p:nvSpPr>
          <p:spPr>
            <a:xfrm>
              <a:off x="372919" y="4093495"/>
              <a:ext cx="3780000" cy="792000"/>
            </a:xfrm>
            <a:prstGeom prst="rect">
              <a:avLst/>
            </a:prstGeom>
            <a:noFill/>
            <a:ln w="3810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E99C137D-81ED-4D04-8864-5D4175D235BC}"/>
                </a:ext>
              </a:extLst>
            </p:cNvPr>
            <p:cNvGrpSpPr/>
            <p:nvPr/>
          </p:nvGrpSpPr>
          <p:grpSpPr>
            <a:xfrm>
              <a:off x="1222395" y="4227885"/>
              <a:ext cx="2081048" cy="523220"/>
              <a:chOff x="4973335" y="47189"/>
              <a:chExt cx="2081048" cy="523220"/>
            </a:xfrm>
          </p:grpSpPr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C3AA51EA-9E2D-4534-8628-F9C148496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73335" y="47189"/>
                <a:ext cx="601704" cy="523220"/>
              </a:xfrm>
              <a:prstGeom prst="rect">
                <a:avLst/>
              </a:prstGeom>
            </p:spPr>
          </p:pic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BA23B181-BB92-4BD9-ADEB-B057AD3DD64A}"/>
                  </a:ext>
                </a:extLst>
              </p:cNvPr>
              <p:cNvSpPr/>
              <p:nvPr/>
            </p:nvSpPr>
            <p:spPr>
              <a:xfrm>
                <a:off x="5575039" y="47189"/>
                <a:ext cx="1479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800" b="1" dirty="0">
                    <a:solidFill>
                      <a:srgbClr val="61DAFB"/>
                    </a:solidFill>
                  </a:rPr>
                  <a:t>React</a:t>
                </a:r>
                <a:endParaRPr lang="de-DE" sz="2800" dirty="0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CC5D12-98C2-CD4C-9E9C-E4963CDB76EC}"/>
              </a:ext>
            </a:extLst>
          </p:cNvPr>
          <p:cNvGrpSpPr/>
          <p:nvPr/>
        </p:nvGrpSpPr>
        <p:grpSpPr>
          <a:xfrm>
            <a:off x="349769" y="5770727"/>
            <a:ext cx="3780000" cy="793345"/>
            <a:chOff x="372919" y="5639596"/>
            <a:chExt cx="3780000" cy="793345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9D40B10-64E5-4D48-BA45-F4CA16CCAF58}"/>
                </a:ext>
              </a:extLst>
            </p:cNvPr>
            <p:cNvSpPr/>
            <p:nvPr/>
          </p:nvSpPr>
          <p:spPr>
            <a:xfrm>
              <a:off x="372919" y="5639596"/>
              <a:ext cx="3780000" cy="793345"/>
            </a:xfrm>
            <a:prstGeom prst="rect">
              <a:avLst/>
            </a:prstGeom>
            <a:noFill/>
            <a:ln w="38100">
              <a:solidFill>
                <a:srgbClr val="7474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2800" b="1" dirty="0">
                <a:solidFill>
                  <a:srgbClr val="747474"/>
                </a:solidFill>
              </a:endParaRP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8AAB863-E923-4C96-89C0-3F0CDDF3B550}"/>
                </a:ext>
              </a:extLst>
            </p:cNvPr>
            <p:cNvGrpSpPr/>
            <p:nvPr/>
          </p:nvGrpSpPr>
          <p:grpSpPr>
            <a:xfrm>
              <a:off x="824027" y="5735416"/>
              <a:ext cx="2722828" cy="601704"/>
              <a:chOff x="4754066" y="-36206"/>
              <a:chExt cx="2722828" cy="601704"/>
            </a:xfrm>
          </p:grpSpPr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8DE4E3EE-F9C0-4551-BDB8-8838AE903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4066" y="-36206"/>
                <a:ext cx="601704" cy="601704"/>
              </a:xfrm>
              <a:prstGeom prst="rect">
                <a:avLst/>
              </a:prstGeom>
            </p:spPr>
          </p:pic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EE6675F5-E4FB-4068-8BED-FA9109CF4C74}"/>
                  </a:ext>
                </a:extLst>
              </p:cNvPr>
              <p:cNvSpPr/>
              <p:nvPr/>
            </p:nvSpPr>
            <p:spPr>
              <a:xfrm>
                <a:off x="5355031" y="11188"/>
                <a:ext cx="21218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2800" b="1" dirty="0">
                    <a:solidFill>
                      <a:srgbClr val="747474"/>
                    </a:solidFill>
                  </a:rPr>
                  <a:t>Firebase App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646DE5-7B83-8140-AA9C-A7ACA051BC21}"/>
              </a:ext>
            </a:extLst>
          </p:cNvPr>
          <p:cNvGrpSpPr/>
          <p:nvPr/>
        </p:nvGrpSpPr>
        <p:grpSpPr>
          <a:xfrm>
            <a:off x="187287" y="127130"/>
            <a:ext cx="4110755" cy="1613977"/>
            <a:chOff x="206592" y="169666"/>
            <a:chExt cx="4110755" cy="1613977"/>
          </a:xfrm>
        </p:grpSpPr>
        <p:sp>
          <p:nvSpPr>
            <p:cNvPr id="34" name="Rechteck 29">
              <a:extLst>
                <a:ext uri="{FF2B5EF4-FFF2-40B4-BE49-F238E27FC236}">
                  <a16:creationId xmlns:a16="http://schemas.microsoft.com/office/drawing/2014/main" id="{8EF62772-26D6-124D-A42A-A3DEDD2D731E}"/>
                </a:ext>
              </a:extLst>
            </p:cNvPr>
            <p:cNvSpPr/>
            <p:nvPr/>
          </p:nvSpPr>
          <p:spPr>
            <a:xfrm>
              <a:off x="206592" y="169666"/>
              <a:ext cx="4110755" cy="1613977"/>
            </a:xfrm>
            <a:prstGeom prst="rect">
              <a:avLst/>
            </a:prstGeom>
            <a:noFill/>
            <a:ln w="38100">
              <a:solidFill>
                <a:srgbClr val="7575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800" b="1" dirty="0">
                  <a:solidFill>
                    <a:schemeClr val="tx1"/>
                  </a:solidFill>
                </a:rPr>
                <a:t>Lerninhalte</a:t>
              </a:r>
            </a:p>
          </p:txBody>
        </p:sp>
        <p:sp>
          <p:nvSpPr>
            <p:cNvPr id="36" name="Rechteck: abgerundete Ecken 52">
              <a:extLst>
                <a:ext uri="{FF2B5EF4-FFF2-40B4-BE49-F238E27FC236}">
                  <a16:creationId xmlns:a16="http://schemas.microsoft.com/office/drawing/2014/main" id="{D972294D-6080-A04D-8A77-E45653388672}"/>
                </a:ext>
              </a:extLst>
            </p:cNvPr>
            <p:cNvSpPr/>
            <p:nvPr/>
          </p:nvSpPr>
          <p:spPr>
            <a:xfrm>
              <a:off x="501815" y="736111"/>
              <a:ext cx="3523506" cy="2936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151013"/>
                  </a:solidFill>
                </a:rPr>
                <a:t>Lektionen</a:t>
              </a:r>
            </a:p>
          </p:txBody>
        </p:sp>
        <p:sp>
          <p:nvSpPr>
            <p:cNvPr id="41" name="Rechteck: abgerundete Ecken 52">
              <a:extLst>
                <a:ext uri="{FF2B5EF4-FFF2-40B4-BE49-F238E27FC236}">
                  <a16:creationId xmlns:a16="http://schemas.microsoft.com/office/drawing/2014/main" id="{767D9622-A941-5F4F-BCCD-76663435A979}"/>
                </a:ext>
              </a:extLst>
            </p:cNvPr>
            <p:cNvSpPr/>
            <p:nvPr/>
          </p:nvSpPr>
          <p:spPr>
            <a:xfrm>
              <a:off x="501815" y="1173321"/>
              <a:ext cx="3523506" cy="2936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151013"/>
                  </a:solidFill>
                </a:rPr>
                <a:t>Katalog</a:t>
              </a:r>
            </a:p>
          </p:txBody>
        </p:sp>
      </p:grpSp>
      <p:sp>
        <p:nvSpPr>
          <p:cNvPr id="43" name="Rechteck: abgerundete Ecken 52">
            <a:extLst>
              <a:ext uri="{FF2B5EF4-FFF2-40B4-BE49-F238E27FC236}">
                <a16:creationId xmlns:a16="http://schemas.microsoft.com/office/drawing/2014/main" id="{146B3E68-BE27-2445-97F2-27018A8D2494}"/>
              </a:ext>
            </a:extLst>
          </p:cNvPr>
          <p:cNvSpPr/>
          <p:nvPr/>
        </p:nvSpPr>
        <p:spPr>
          <a:xfrm>
            <a:off x="478016" y="3270701"/>
            <a:ext cx="3523506" cy="2936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151013"/>
                </a:solidFill>
              </a:rPr>
              <a:t>Plugins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F75D24-672A-2744-BB2F-217146FFC0BC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239769" y="3717406"/>
            <a:ext cx="0" cy="1038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29">
            <a:extLst>
              <a:ext uri="{FF2B5EF4-FFF2-40B4-BE49-F238E27FC236}">
                <a16:creationId xmlns:a16="http://schemas.microsoft.com/office/drawing/2014/main" id="{0FD06F84-DD66-8640-8FDE-1F1FA8966738}"/>
              </a:ext>
            </a:extLst>
          </p:cNvPr>
          <p:cNvSpPr/>
          <p:nvPr/>
        </p:nvSpPr>
        <p:spPr>
          <a:xfrm>
            <a:off x="187287" y="2561658"/>
            <a:ext cx="4110746" cy="115574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C1B256-E443-2548-8FA9-0D67784275E5}"/>
              </a:ext>
            </a:extLst>
          </p:cNvPr>
          <p:cNvSpPr/>
          <p:nvPr/>
        </p:nvSpPr>
        <p:spPr>
          <a:xfrm>
            <a:off x="4768183" y="3200435"/>
            <a:ext cx="1296362" cy="46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Einbetten von Lektionen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8900B9-83D9-6F4D-A136-43EAAC15CC8F}"/>
              </a:ext>
            </a:extLst>
          </p:cNvPr>
          <p:cNvSpPr/>
          <p:nvPr/>
        </p:nvSpPr>
        <p:spPr>
          <a:xfrm>
            <a:off x="4385863" y="1803111"/>
            <a:ext cx="1686947" cy="46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Markdown-Dateien des Katalogs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A470A2-22AA-D347-9C21-AB2B44C46A27}"/>
              </a:ext>
            </a:extLst>
          </p:cNvPr>
          <p:cNvSpPr/>
          <p:nvPr/>
        </p:nvSpPr>
        <p:spPr>
          <a:xfrm>
            <a:off x="1387633" y="3980162"/>
            <a:ext cx="1688693" cy="46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Inhalte des Katalogs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F561C1-AA50-B043-90BA-268DCA5691F0}"/>
              </a:ext>
            </a:extLst>
          </p:cNvPr>
          <p:cNvSpPr/>
          <p:nvPr/>
        </p:nvSpPr>
        <p:spPr>
          <a:xfrm>
            <a:off x="4598913" y="5230702"/>
            <a:ext cx="1648654" cy="46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Speicherung des Fortschritts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1AB59D-ABA0-C049-A0D9-D53FCAC422E9}"/>
              </a:ext>
            </a:extLst>
          </p:cNvPr>
          <p:cNvSpPr/>
          <p:nvPr/>
        </p:nvSpPr>
        <p:spPr>
          <a:xfrm>
            <a:off x="10745708" y="3032516"/>
            <a:ext cx="1296362" cy="769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Deployment und </a:t>
            </a:r>
            <a:r>
              <a:rPr lang="de-DE" sz="1400" dirty="0" err="1">
                <a:solidFill>
                  <a:schemeClr val="tx1"/>
                </a:solidFill>
              </a:rPr>
              <a:t>social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login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8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Alber</dc:creator>
  <cp:lastModifiedBy>Fabian Hinz</cp:lastModifiedBy>
  <cp:revision>8</cp:revision>
  <dcterms:created xsi:type="dcterms:W3CDTF">2020-09-11T12:05:46Z</dcterms:created>
  <dcterms:modified xsi:type="dcterms:W3CDTF">2020-09-13T13:00:30Z</dcterms:modified>
</cp:coreProperties>
</file>