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9"/>
  </p:notesMasterIdLst>
  <p:sldIdLst>
    <p:sldId id="256" r:id="rId2"/>
    <p:sldId id="261" r:id="rId3"/>
    <p:sldId id="258" r:id="rId4"/>
    <p:sldId id="262" r:id="rId5"/>
    <p:sldId id="266" r:id="rId6"/>
    <p:sldId id="275" r:id="rId7"/>
    <p:sldId id="273" r:id="rId8"/>
    <p:sldId id="274" r:id="rId9"/>
    <p:sldId id="267" r:id="rId10"/>
    <p:sldId id="272" r:id="rId11"/>
    <p:sldId id="268" r:id="rId12"/>
    <p:sldId id="270" r:id="rId13"/>
    <p:sldId id="271" r:id="rId14"/>
    <p:sldId id="277" r:id="rId15"/>
    <p:sldId id="276" r:id="rId16"/>
    <p:sldId id="260" r:id="rId17"/>
    <p:sldId id="257" r:id="rId1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abian Hinz" initials="FH" lastIdx="9" clrIdx="0">
    <p:extLst>
      <p:ext uri="{19B8F6BF-5375-455C-9EA6-DF929625EA0E}">
        <p15:presenceInfo xmlns:p15="http://schemas.microsoft.com/office/powerpoint/2012/main" userId="721d6088e7b3afdd" providerId="Windows Live"/>
      </p:ext>
    </p:extLst>
  </p:cmAuthor>
  <p:cmAuthor id="2" name="Miriam Alber" initials="MA" lastIdx="11" clrIdx="1">
    <p:extLst>
      <p:ext uri="{19B8F6BF-5375-455C-9EA6-DF929625EA0E}">
        <p15:presenceInfo xmlns:p15="http://schemas.microsoft.com/office/powerpoint/2012/main" userId="164c7b25b7e839a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B00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9406CCC-B232-3C41-8090-F7DB823AD1F0}" v="1850" dt="2020-07-09T14:04:03.014"/>
    <p1510:client id="{DCC54559-2052-44A9-B95F-C77A1BF67625}" v="2" dt="2020-08-01T15:37:57.69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812"/>
    <p:restoredTop sz="72095"/>
  </p:normalViewPr>
  <p:slideViewPr>
    <p:cSldViewPr snapToGrid="0" snapToObjects="1">
      <p:cViewPr varScale="1">
        <p:scale>
          <a:sx n="79" d="100"/>
          <a:sy n="79" d="100"/>
        </p:scale>
        <p:origin x="150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riam Alber" userId="164c7b25b7e839af" providerId="Windows Live" clId="Web-{00A58D26-61D9-4844-BE97-52CD97B853F0}"/>
    <pc:docChg chg="modSld">
      <pc:chgData name="Miriam Alber" userId="164c7b25b7e839af" providerId="Windows Live" clId="Web-{00A58D26-61D9-4844-BE97-52CD97B853F0}" dt="2020-06-04T16:54:12.712" v="188" actId="1076"/>
      <pc:docMkLst>
        <pc:docMk/>
      </pc:docMkLst>
      <pc:sldChg chg="modSp delCm">
        <pc:chgData name="Miriam Alber" userId="164c7b25b7e839af" providerId="Windows Live" clId="Web-{00A58D26-61D9-4844-BE97-52CD97B853F0}" dt="2020-06-04T16:54:12.712" v="188" actId="1076"/>
        <pc:sldMkLst>
          <pc:docMk/>
          <pc:sldMk cId="1029199818" sldId="272"/>
        </pc:sldMkLst>
        <pc:spChg chg="mod">
          <ac:chgData name="Miriam Alber" userId="164c7b25b7e839af" providerId="Windows Live" clId="Web-{00A58D26-61D9-4844-BE97-52CD97B853F0}" dt="2020-06-04T16:54:06.978" v="187" actId="20577"/>
          <ac:spMkLst>
            <pc:docMk/>
            <pc:sldMk cId="1029199818" sldId="272"/>
            <ac:spMk id="3" creationId="{A93A1212-2324-4EA9-9D05-68EE65ABD3FF}"/>
          </ac:spMkLst>
        </pc:spChg>
        <pc:spChg chg="mod">
          <ac:chgData name="Miriam Alber" userId="164c7b25b7e839af" providerId="Windows Live" clId="Web-{00A58D26-61D9-4844-BE97-52CD97B853F0}" dt="2020-06-04T16:54:12.712" v="188" actId="1076"/>
          <ac:spMkLst>
            <pc:docMk/>
            <pc:sldMk cId="1029199818" sldId="272"/>
            <ac:spMk id="5" creationId="{81EC0B01-03B2-4643-BBA9-9D67C9DD4C56}"/>
          </ac:spMkLst>
        </pc:spChg>
      </pc:sldChg>
    </pc:docChg>
  </pc:docChgLst>
  <pc:docChgLst>
    <pc:chgData name="Fabian Hinz" userId="721d6088e7b3afdd" providerId="LiveId" clId="{99406CCC-B232-3C41-8090-F7DB823AD1F0}"/>
    <pc:docChg chg="undo redo custSel addSld delSld modSld sldOrd modMainMaster">
      <pc:chgData name="Fabian Hinz" userId="721d6088e7b3afdd" providerId="LiveId" clId="{99406CCC-B232-3C41-8090-F7DB823AD1F0}" dt="2020-07-09T14:04:03.015" v="13416"/>
      <pc:docMkLst>
        <pc:docMk/>
      </pc:docMkLst>
      <pc:sldChg chg="addSp delSp modSp new ord">
        <pc:chgData name="Fabian Hinz" userId="721d6088e7b3afdd" providerId="LiveId" clId="{99406CCC-B232-3C41-8090-F7DB823AD1F0}" dt="2020-07-09T14:04:03.015" v="13416"/>
        <pc:sldMkLst>
          <pc:docMk/>
          <pc:sldMk cId="649571593" sldId="256"/>
        </pc:sldMkLst>
        <pc:spChg chg="mod">
          <ac:chgData name="Fabian Hinz" userId="721d6088e7b3afdd" providerId="LiveId" clId="{99406CCC-B232-3C41-8090-F7DB823AD1F0}" dt="2020-06-05T07:08:09.465" v="12078" actId="1076"/>
          <ac:spMkLst>
            <pc:docMk/>
            <pc:sldMk cId="649571593" sldId="256"/>
            <ac:spMk id="2" creationId="{C627E1A2-C434-4A40-B253-60A26A166878}"/>
          </ac:spMkLst>
        </pc:spChg>
        <pc:spChg chg="add del mod">
          <ac:chgData name="Fabian Hinz" userId="721d6088e7b3afdd" providerId="LiveId" clId="{99406CCC-B232-3C41-8090-F7DB823AD1F0}" dt="2020-07-09T14:04:03.015" v="13416"/>
          <ac:spMkLst>
            <pc:docMk/>
            <pc:sldMk cId="649571593" sldId="256"/>
            <ac:spMk id="3" creationId="{9A970E11-C546-984C-832F-E44B0AD3814C}"/>
          </ac:spMkLst>
        </pc:spChg>
        <pc:spChg chg="del mod">
          <ac:chgData name="Fabian Hinz" userId="721d6088e7b3afdd" providerId="LiveId" clId="{99406CCC-B232-3C41-8090-F7DB823AD1F0}" dt="2020-06-05T07:07:44.529" v="12071" actId="478"/>
          <ac:spMkLst>
            <pc:docMk/>
            <pc:sldMk cId="649571593" sldId="256"/>
            <ac:spMk id="3" creationId="{C2B8470D-E9A0-1F40-9EA7-73570908AA7C}"/>
          </ac:spMkLst>
        </pc:spChg>
        <pc:spChg chg="add del mod">
          <ac:chgData name="Fabian Hinz" userId="721d6088e7b3afdd" providerId="LiveId" clId="{99406CCC-B232-3C41-8090-F7DB823AD1F0}" dt="2020-06-05T07:07:46.127" v="12072" actId="478"/>
          <ac:spMkLst>
            <pc:docMk/>
            <pc:sldMk cId="649571593" sldId="256"/>
            <ac:spMk id="6" creationId="{62CEBEF6-671D-5E40-9AED-E158F93D36D6}"/>
          </ac:spMkLst>
        </pc:spChg>
      </pc:sldChg>
      <pc:sldChg chg="new del">
        <pc:chgData name="Fabian Hinz" userId="721d6088e7b3afdd" providerId="LiveId" clId="{99406CCC-B232-3C41-8090-F7DB823AD1F0}" dt="2020-05-15T07:38:58.470" v="7" actId="2696"/>
        <pc:sldMkLst>
          <pc:docMk/>
          <pc:sldMk cId="1966547653" sldId="257"/>
        </pc:sldMkLst>
      </pc:sldChg>
      <pc:sldChg chg="modSp new ord addCm modCm modNotesTx">
        <pc:chgData name="Fabian Hinz" userId="721d6088e7b3afdd" providerId="LiveId" clId="{99406CCC-B232-3C41-8090-F7DB823AD1F0}" dt="2020-06-05T09:01:16.372" v="13232" actId="20577"/>
        <pc:sldMkLst>
          <pc:docMk/>
          <pc:sldMk cId="3215149962" sldId="257"/>
        </pc:sldMkLst>
        <pc:spChg chg="mod">
          <ac:chgData name="Fabian Hinz" userId="721d6088e7b3afdd" providerId="LiveId" clId="{99406CCC-B232-3C41-8090-F7DB823AD1F0}" dt="2020-05-15T07:40:06.691" v="87" actId="20577"/>
          <ac:spMkLst>
            <pc:docMk/>
            <pc:sldMk cId="3215149962" sldId="257"/>
            <ac:spMk id="2" creationId="{BD0DF166-9B45-EF43-A469-70B1244F6CD3}"/>
          </ac:spMkLst>
        </pc:spChg>
        <pc:spChg chg="mod">
          <ac:chgData name="Fabian Hinz" userId="721d6088e7b3afdd" providerId="LiveId" clId="{99406CCC-B232-3C41-8090-F7DB823AD1F0}" dt="2020-06-05T08:50:32.605" v="12982" actId="20577"/>
          <ac:spMkLst>
            <pc:docMk/>
            <pc:sldMk cId="3215149962" sldId="257"/>
            <ac:spMk id="3" creationId="{F65F1B59-4C19-284E-9015-248E494FF03C}"/>
          </ac:spMkLst>
        </pc:spChg>
      </pc:sldChg>
      <pc:sldChg chg="addSp delSp modSp new ord modNotesTx">
        <pc:chgData name="Fabian Hinz" userId="721d6088e7b3afdd" providerId="LiveId" clId="{99406CCC-B232-3C41-8090-F7DB823AD1F0}" dt="2020-06-05T08:59:07.595" v="13173" actId="20577"/>
        <pc:sldMkLst>
          <pc:docMk/>
          <pc:sldMk cId="3853452109" sldId="258"/>
        </pc:sldMkLst>
        <pc:spChg chg="mod">
          <ac:chgData name="Fabian Hinz" userId="721d6088e7b3afdd" providerId="LiveId" clId="{99406CCC-B232-3C41-8090-F7DB823AD1F0}" dt="2020-05-15T09:03:13.170" v="2044" actId="27636"/>
          <ac:spMkLst>
            <pc:docMk/>
            <pc:sldMk cId="3853452109" sldId="258"/>
            <ac:spMk id="2" creationId="{E6E47D32-F683-3644-B3EE-AC77E6D17F6E}"/>
          </ac:spMkLst>
        </pc:spChg>
        <pc:spChg chg="mod">
          <ac:chgData name="Fabian Hinz" userId="721d6088e7b3afdd" providerId="LiveId" clId="{99406CCC-B232-3C41-8090-F7DB823AD1F0}" dt="2020-05-15T08:22:14.845" v="1707" actId="20577"/>
          <ac:spMkLst>
            <pc:docMk/>
            <pc:sldMk cId="3853452109" sldId="258"/>
            <ac:spMk id="3" creationId="{42E47972-6320-C34A-8180-93A950F1AB3E}"/>
          </ac:spMkLst>
        </pc:spChg>
        <pc:spChg chg="add mod">
          <ac:chgData name="Fabian Hinz" userId="721d6088e7b3afdd" providerId="LiveId" clId="{99406CCC-B232-3C41-8090-F7DB823AD1F0}" dt="2020-05-15T09:02:24.006" v="2004" actId="20577"/>
          <ac:spMkLst>
            <pc:docMk/>
            <pc:sldMk cId="3853452109" sldId="258"/>
            <ac:spMk id="6" creationId="{251740D9-6E74-304A-9E87-23F24077A082}"/>
          </ac:spMkLst>
        </pc:spChg>
        <pc:spChg chg="add mod">
          <ac:chgData name="Fabian Hinz" userId="721d6088e7b3afdd" providerId="LiveId" clId="{99406CCC-B232-3C41-8090-F7DB823AD1F0}" dt="2020-05-15T09:41:10.136" v="3005" actId="20577"/>
          <ac:spMkLst>
            <pc:docMk/>
            <pc:sldMk cId="3853452109" sldId="258"/>
            <ac:spMk id="7" creationId="{06C23EB0-705E-554F-A28E-3CCBD793112F}"/>
          </ac:spMkLst>
        </pc:spChg>
        <pc:spChg chg="add mod">
          <ac:chgData name="Fabian Hinz" userId="721d6088e7b3afdd" providerId="LiveId" clId="{99406CCC-B232-3C41-8090-F7DB823AD1F0}" dt="2020-05-15T08:23:13.129" v="1743" actId="1076"/>
          <ac:spMkLst>
            <pc:docMk/>
            <pc:sldMk cId="3853452109" sldId="258"/>
            <ac:spMk id="8" creationId="{A3DED08F-DE15-9341-A304-49CFCEE9FE6C}"/>
          </ac:spMkLst>
        </pc:spChg>
        <pc:spChg chg="add mod">
          <ac:chgData name="Fabian Hinz" userId="721d6088e7b3afdd" providerId="LiveId" clId="{99406CCC-B232-3C41-8090-F7DB823AD1F0}" dt="2020-05-15T08:58:24.192" v="1937" actId="1076"/>
          <ac:spMkLst>
            <pc:docMk/>
            <pc:sldMk cId="3853452109" sldId="258"/>
            <ac:spMk id="9" creationId="{6F208AB3-205F-4149-A829-1129CD7BF34B}"/>
          </ac:spMkLst>
        </pc:spChg>
        <pc:spChg chg="add del mod">
          <ac:chgData name="Fabian Hinz" userId="721d6088e7b3afdd" providerId="LiveId" clId="{99406CCC-B232-3C41-8090-F7DB823AD1F0}" dt="2020-05-15T09:00:33.929" v="1992"/>
          <ac:spMkLst>
            <pc:docMk/>
            <pc:sldMk cId="3853452109" sldId="258"/>
            <ac:spMk id="10" creationId="{5B71F0BC-CDBC-E743-9870-F0AED49457E4}"/>
          </ac:spMkLst>
        </pc:spChg>
        <pc:spChg chg="add mod">
          <ac:chgData name="Fabian Hinz" userId="721d6088e7b3afdd" providerId="LiveId" clId="{99406CCC-B232-3C41-8090-F7DB823AD1F0}" dt="2020-05-15T09:00:26.053" v="1990" actId="122"/>
          <ac:spMkLst>
            <pc:docMk/>
            <pc:sldMk cId="3853452109" sldId="258"/>
            <ac:spMk id="11" creationId="{A799D790-A9F6-9E4F-AE01-4050C87F5563}"/>
          </ac:spMkLst>
        </pc:spChg>
        <pc:spChg chg="add del mod">
          <ac:chgData name="Fabian Hinz" userId="721d6088e7b3afdd" providerId="LiveId" clId="{99406CCC-B232-3C41-8090-F7DB823AD1F0}" dt="2020-05-15T09:03:14.128" v="2046"/>
          <ac:spMkLst>
            <pc:docMk/>
            <pc:sldMk cId="3853452109" sldId="258"/>
            <ac:spMk id="12" creationId="{A1A0412D-856A-CE48-965F-D69DF320E90A}"/>
          </ac:spMkLst>
        </pc:spChg>
        <pc:graphicFrameChg chg="add del mod modGraphic">
          <ac:chgData name="Fabian Hinz" userId="721d6088e7b3afdd" providerId="LiveId" clId="{99406CCC-B232-3C41-8090-F7DB823AD1F0}" dt="2020-05-15T08:12:31.792" v="1402" actId="478"/>
          <ac:graphicFrameMkLst>
            <pc:docMk/>
            <pc:sldMk cId="3853452109" sldId="258"/>
            <ac:graphicFrameMk id="5" creationId="{7180241B-BC99-9847-8A0E-093FA897D5B4}"/>
          </ac:graphicFrameMkLst>
        </pc:graphicFrameChg>
      </pc:sldChg>
      <pc:sldChg chg="new del">
        <pc:chgData name="Fabian Hinz" userId="721d6088e7b3afdd" providerId="LiveId" clId="{99406CCC-B232-3C41-8090-F7DB823AD1F0}" dt="2020-05-15T07:38:55.075" v="6" actId="2696"/>
        <pc:sldMkLst>
          <pc:docMk/>
          <pc:sldMk cId="3984404216" sldId="258"/>
        </pc:sldMkLst>
      </pc:sldChg>
      <pc:sldChg chg="modSp new ord">
        <pc:chgData name="Fabian Hinz" userId="721d6088e7b3afdd" providerId="LiveId" clId="{99406CCC-B232-3C41-8090-F7DB823AD1F0}" dt="2020-05-15T07:50:01.955" v="413" actId="20577"/>
        <pc:sldMkLst>
          <pc:docMk/>
          <pc:sldMk cId="1697444986" sldId="259"/>
        </pc:sldMkLst>
        <pc:spChg chg="mod">
          <ac:chgData name="Fabian Hinz" userId="721d6088e7b3afdd" providerId="LiveId" clId="{99406CCC-B232-3C41-8090-F7DB823AD1F0}" dt="2020-05-15T07:45:48.639" v="316" actId="27636"/>
          <ac:spMkLst>
            <pc:docMk/>
            <pc:sldMk cId="1697444986" sldId="259"/>
            <ac:spMk id="2" creationId="{E70C8F44-9561-7A4F-BCE5-CEFB42E338FF}"/>
          </ac:spMkLst>
        </pc:spChg>
        <pc:spChg chg="mod">
          <ac:chgData name="Fabian Hinz" userId="721d6088e7b3afdd" providerId="LiveId" clId="{99406CCC-B232-3C41-8090-F7DB823AD1F0}" dt="2020-05-15T07:50:01.955" v="413" actId="20577"/>
          <ac:spMkLst>
            <pc:docMk/>
            <pc:sldMk cId="1697444986" sldId="259"/>
            <ac:spMk id="3" creationId="{D8F8FA78-ECCD-754B-962C-B9DDEBC4728F}"/>
          </ac:spMkLst>
        </pc:spChg>
      </pc:sldChg>
      <pc:sldChg chg="modSp new ord modNotesTx">
        <pc:chgData name="Fabian Hinz" userId="721d6088e7b3afdd" providerId="LiveId" clId="{99406CCC-B232-3C41-8090-F7DB823AD1F0}" dt="2020-06-05T09:01:13.663" v="13228" actId="20577"/>
        <pc:sldMkLst>
          <pc:docMk/>
          <pc:sldMk cId="2002415560" sldId="260"/>
        </pc:sldMkLst>
        <pc:spChg chg="mod">
          <ac:chgData name="Fabian Hinz" userId="721d6088e7b3afdd" providerId="LiveId" clId="{99406CCC-B232-3C41-8090-F7DB823AD1F0}" dt="2020-05-28T15:54:55.072" v="11450" actId="20577"/>
          <ac:spMkLst>
            <pc:docMk/>
            <pc:sldMk cId="2002415560" sldId="260"/>
            <ac:spMk id="2" creationId="{6B360B24-9619-0F47-9528-4BC373F9C708}"/>
          </ac:spMkLst>
        </pc:spChg>
        <pc:spChg chg="mod">
          <ac:chgData name="Fabian Hinz" userId="721d6088e7b3afdd" providerId="LiveId" clId="{99406CCC-B232-3C41-8090-F7DB823AD1F0}" dt="2020-06-05T08:53:01.030" v="13165" actId="20577"/>
          <ac:spMkLst>
            <pc:docMk/>
            <pc:sldMk cId="2002415560" sldId="260"/>
            <ac:spMk id="3" creationId="{11776557-D3C8-AB44-8066-FF9A57EB107E}"/>
          </ac:spMkLst>
        </pc:spChg>
        <pc:picChg chg="mod">
          <ac:chgData name="Fabian Hinz" userId="721d6088e7b3afdd" providerId="LiveId" clId="{99406CCC-B232-3C41-8090-F7DB823AD1F0}" dt="2020-06-05T08:52:34.475" v="13111" actId="1076"/>
          <ac:picMkLst>
            <pc:docMk/>
            <pc:sldMk cId="2002415560" sldId="260"/>
            <ac:picMk id="6" creationId="{DD812195-FE74-4233-B5DA-5BA74809082C}"/>
          </ac:picMkLst>
        </pc:picChg>
        <pc:picChg chg="mod">
          <ac:chgData name="Fabian Hinz" userId="721d6088e7b3afdd" providerId="LiveId" clId="{99406CCC-B232-3C41-8090-F7DB823AD1F0}" dt="2020-06-05T08:52:08.687" v="13081" actId="1076"/>
          <ac:picMkLst>
            <pc:docMk/>
            <pc:sldMk cId="2002415560" sldId="260"/>
            <ac:picMk id="8" creationId="{FFEFF805-E4BB-4AAE-8CA8-F6DE35CC3180}"/>
          </ac:picMkLst>
        </pc:picChg>
        <pc:picChg chg="mod">
          <ac:chgData name="Fabian Hinz" userId="721d6088e7b3afdd" providerId="LiveId" clId="{99406CCC-B232-3C41-8090-F7DB823AD1F0}" dt="2020-06-05T08:52:06.832" v="13080" actId="1076"/>
          <ac:picMkLst>
            <pc:docMk/>
            <pc:sldMk cId="2002415560" sldId="260"/>
            <ac:picMk id="10" creationId="{C2292566-8C34-465B-BE5A-1B19BDE445A4}"/>
          </ac:picMkLst>
        </pc:picChg>
        <pc:picChg chg="mod">
          <ac:chgData name="Fabian Hinz" userId="721d6088e7b3afdd" providerId="LiveId" clId="{99406CCC-B232-3C41-8090-F7DB823AD1F0}" dt="2020-06-05T08:52:11.872" v="13082" actId="1076"/>
          <ac:picMkLst>
            <pc:docMk/>
            <pc:sldMk cId="2002415560" sldId="260"/>
            <ac:picMk id="12" creationId="{9CBCDCD6-22A1-4FFA-87CF-C16094C4E607}"/>
          </ac:picMkLst>
        </pc:picChg>
      </pc:sldChg>
      <pc:sldChg chg="addSp delSp modSp new ord modNotesTx">
        <pc:chgData name="Fabian Hinz" userId="721d6088e7b3afdd" providerId="LiveId" clId="{99406CCC-B232-3C41-8090-F7DB823AD1F0}" dt="2020-06-05T08:59:05.206" v="13169" actId="20577"/>
        <pc:sldMkLst>
          <pc:docMk/>
          <pc:sldMk cId="1234877784" sldId="261"/>
        </pc:sldMkLst>
        <pc:spChg chg="mod">
          <ac:chgData name="Fabian Hinz" userId="721d6088e7b3afdd" providerId="LiveId" clId="{99406CCC-B232-3C41-8090-F7DB823AD1F0}" dt="2020-05-15T08:01:49.374" v="1084" actId="20577"/>
          <ac:spMkLst>
            <pc:docMk/>
            <pc:sldMk cId="1234877784" sldId="261"/>
            <ac:spMk id="2" creationId="{092643DF-D134-ED47-8295-0AF1A689E153}"/>
          </ac:spMkLst>
        </pc:spChg>
        <pc:spChg chg="mod">
          <ac:chgData name="Fabian Hinz" userId="721d6088e7b3afdd" providerId="LiveId" clId="{99406CCC-B232-3C41-8090-F7DB823AD1F0}" dt="2020-05-15T09:43:54.145" v="3029" actId="5793"/>
          <ac:spMkLst>
            <pc:docMk/>
            <pc:sldMk cId="1234877784" sldId="261"/>
            <ac:spMk id="3" creationId="{EBF2EA26-D800-8349-B66E-22BF16433D10}"/>
          </ac:spMkLst>
        </pc:spChg>
        <pc:spChg chg="add mod">
          <ac:chgData name="Fabian Hinz" userId="721d6088e7b3afdd" providerId="LiveId" clId="{99406CCC-B232-3C41-8090-F7DB823AD1F0}" dt="2020-05-15T08:06:10.116" v="1266" actId="11529"/>
          <ac:spMkLst>
            <pc:docMk/>
            <pc:sldMk cId="1234877784" sldId="261"/>
            <ac:spMk id="5" creationId="{495FBAF5-CD01-DE4A-954E-E34BC8CE1289}"/>
          </ac:spMkLst>
        </pc:spChg>
        <pc:spChg chg="add del mod">
          <ac:chgData name="Fabian Hinz" userId="721d6088e7b3afdd" providerId="LiveId" clId="{99406CCC-B232-3C41-8090-F7DB823AD1F0}" dt="2020-05-15T08:06:26.186" v="1269" actId="478"/>
          <ac:spMkLst>
            <pc:docMk/>
            <pc:sldMk cId="1234877784" sldId="261"/>
            <ac:spMk id="6" creationId="{2B1769FA-97CF-5D4A-BBFA-0F0EBB9FEA37}"/>
          </ac:spMkLst>
        </pc:spChg>
        <pc:spChg chg="add mod">
          <ac:chgData name="Fabian Hinz" userId="721d6088e7b3afdd" providerId="LiveId" clId="{99406CCC-B232-3C41-8090-F7DB823AD1F0}" dt="2020-05-15T09:43:59.167" v="3030" actId="1076"/>
          <ac:spMkLst>
            <pc:docMk/>
            <pc:sldMk cId="1234877784" sldId="261"/>
            <ac:spMk id="7" creationId="{31CAB9A0-AFFD-3D4C-B4F0-57A37685FE0C}"/>
          </ac:spMkLst>
        </pc:spChg>
        <pc:spChg chg="add del mod">
          <ac:chgData name="Fabian Hinz" userId="721d6088e7b3afdd" providerId="LiveId" clId="{99406CCC-B232-3C41-8090-F7DB823AD1F0}" dt="2020-05-15T09:44:04.016" v="3032"/>
          <ac:spMkLst>
            <pc:docMk/>
            <pc:sldMk cId="1234877784" sldId="261"/>
            <ac:spMk id="8" creationId="{E68EABF5-016E-5643-ADAF-75E942F15853}"/>
          </ac:spMkLst>
        </pc:spChg>
        <pc:spChg chg="add mod">
          <ac:chgData name="Fabian Hinz" userId="721d6088e7b3afdd" providerId="LiveId" clId="{99406CCC-B232-3C41-8090-F7DB823AD1F0}" dt="2020-05-15T09:45:42.300" v="3147" actId="1076"/>
          <ac:spMkLst>
            <pc:docMk/>
            <pc:sldMk cId="1234877784" sldId="261"/>
            <ac:spMk id="9" creationId="{506230BE-6B11-E94C-AD7E-F96A8FBB4A6E}"/>
          </ac:spMkLst>
        </pc:spChg>
      </pc:sldChg>
      <pc:sldChg chg="addSp delSp modSp add modNotesTx">
        <pc:chgData name="Fabian Hinz" userId="721d6088e7b3afdd" providerId="LiveId" clId="{99406CCC-B232-3C41-8090-F7DB823AD1F0}" dt="2020-06-05T08:59:09.481" v="13177" actId="20577"/>
        <pc:sldMkLst>
          <pc:docMk/>
          <pc:sldMk cId="575547015" sldId="262"/>
        </pc:sldMkLst>
        <pc:spChg chg="mod">
          <ac:chgData name="Fabian Hinz" userId="721d6088e7b3afdd" providerId="LiveId" clId="{99406CCC-B232-3C41-8090-F7DB823AD1F0}" dt="2020-05-15T09:03:48.407" v="2055" actId="20577"/>
          <ac:spMkLst>
            <pc:docMk/>
            <pc:sldMk cId="575547015" sldId="262"/>
            <ac:spMk id="2" creationId="{E6E47D32-F683-3644-B3EE-AC77E6D17F6E}"/>
          </ac:spMkLst>
        </pc:spChg>
        <pc:spChg chg="mod">
          <ac:chgData name="Fabian Hinz" userId="721d6088e7b3afdd" providerId="LiveId" clId="{99406CCC-B232-3C41-8090-F7DB823AD1F0}" dt="2020-05-15T09:47:44.431" v="3257" actId="255"/>
          <ac:spMkLst>
            <pc:docMk/>
            <pc:sldMk cId="575547015" sldId="262"/>
            <ac:spMk id="3" creationId="{42E47972-6320-C34A-8180-93A950F1AB3E}"/>
          </ac:spMkLst>
        </pc:spChg>
        <pc:spChg chg="add del mod">
          <ac:chgData name="Fabian Hinz" userId="721d6088e7b3afdd" providerId="LiveId" clId="{99406CCC-B232-3C41-8090-F7DB823AD1F0}" dt="2020-05-15T09:17:10.916" v="2085"/>
          <ac:spMkLst>
            <pc:docMk/>
            <pc:sldMk cId="575547015" sldId="262"/>
            <ac:spMk id="5" creationId="{6070CFF4-1288-F24E-9003-89B304C24175}"/>
          </ac:spMkLst>
        </pc:spChg>
        <pc:spChg chg="mod">
          <ac:chgData name="Fabian Hinz" userId="721d6088e7b3afdd" providerId="LiveId" clId="{99406CCC-B232-3C41-8090-F7DB823AD1F0}" dt="2020-05-15T09:47:50.290" v="3258" actId="255"/>
          <ac:spMkLst>
            <pc:docMk/>
            <pc:sldMk cId="575547015" sldId="262"/>
            <ac:spMk id="6" creationId="{251740D9-6E74-304A-9E87-23F24077A082}"/>
          </ac:spMkLst>
        </pc:spChg>
        <pc:spChg chg="add mod">
          <ac:chgData name="Fabian Hinz" userId="721d6088e7b3afdd" providerId="LiveId" clId="{99406CCC-B232-3C41-8090-F7DB823AD1F0}" dt="2020-05-15T09:47:07.373" v="3250" actId="1076"/>
          <ac:spMkLst>
            <pc:docMk/>
            <pc:sldMk cId="575547015" sldId="262"/>
            <ac:spMk id="7" creationId="{9B320C1C-6010-4E4A-8FC2-EC731CFDC9A7}"/>
          </ac:spMkLst>
        </pc:spChg>
        <pc:spChg chg="add mod">
          <ac:chgData name="Fabian Hinz" userId="721d6088e7b3afdd" providerId="LiveId" clId="{99406CCC-B232-3C41-8090-F7DB823AD1F0}" dt="2020-05-15T09:57:10.400" v="3432" actId="20577"/>
          <ac:spMkLst>
            <pc:docMk/>
            <pc:sldMk cId="575547015" sldId="262"/>
            <ac:spMk id="8" creationId="{EC72E5C0-5715-6A45-A6BE-D8EC460A867C}"/>
          </ac:spMkLst>
        </pc:spChg>
      </pc:sldChg>
      <pc:sldChg chg="new del">
        <pc:chgData name="Fabian Hinz" userId="721d6088e7b3afdd" providerId="LiveId" clId="{99406CCC-B232-3C41-8090-F7DB823AD1F0}" dt="2020-05-15T08:13:21.774" v="1443" actId="2696"/>
        <pc:sldMkLst>
          <pc:docMk/>
          <pc:sldMk cId="2619364398" sldId="262"/>
        </pc:sldMkLst>
      </pc:sldChg>
      <pc:sldChg chg="addSp delSp modSp new ord">
        <pc:chgData name="Fabian Hinz" userId="721d6088e7b3afdd" providerId="LiveId" clId="{99406CCC-B232-3C41-8090-F7DB823AD1F0}" dt="2020-05-17T10:28:45.418" v="5261"/>
        <pc:sldMkLst>
          <pc:docMk/>
          <pc:sldMk cId="992828170" sldId="263"/>
        </pc:sldMkLst>
        <pc:spChg chg="mod">
          <ac:chgData name="Fabian Hinz" userId="721d6088e7b3afdd" providerId="LiveId" clId="{99406CCC-B232-3C41-8090-F7DB823AD1F0}" dt="2020-05-15T09:04:00.591" v="2072" actId="20577"/>
          <ac:spMkLst>
            <pc:docMk/>
            <pc:sldMk cId="992828170" sldId="263"/>
            <ac:spMk id="2" creationId="{2962AEF9-D2A8-EC42-ADC7-F0C0C5CEF375}"/>
          </ac:spMkLst>
        </pc:spChg>
        <pc:spChg chg="mod">
          <ac:chgData name="Fabian Hinz" userId="721d6088e7b3afdd" providerId="LiveId" clId="{99406CCC-B232-3C41-8090-F7DB823AD1F0}" dt="2020-05-17T10:28:14.136" v="5260" actId="15"/>
          <ac:spMkLst>
            <pc:docMk/>
            <pc:sldMk cId="992828170" sldId="263"/>
            <ac:spMk id="3" creationId="{62D7570F-2421-024D-97CE-57C010E79030}"/>
          </ac:spMkLst>
        </pc:spChg>
        <pc:spChg chg="add del mod">
          <ac:chgData name="Fabian Hinz" userId="721d6088e7b3afdd" providerId="LiveId" clId="{99406CCC-B232-3C41-8090-F7DB823AD1F0}" dt="2020-05-15T09:54:57.917" v="3357"/>
          <ac:spMkLst>
            <pc:docMk/>
            <pc:sldMk cId="992828170" sldId="263"/>
            <ac:spMk id="5" creationId="{69191924-4F68-684D-B8CF-7A4F79CCA9D5}"/>
          </ac:spMkLst>
        </pc:spChg>
      </pc:sldChg>
      <pc:sldChg chg="modSp add del">
        <pc:chgData name="Fabian Hinz" userId="721d6088e7b3afdd" providerId="LiveId" clId="{99406CCC-B232-3C41-8090-F7DB823AD1F0}" dt="2020-05-15T09:03:57.184" v="2064" actId="2696"/>
        <pc:sldMkLst>
          <pc:docMk/>
          <pc:sldMk cId="2815662855" sldId="263"/>
        </pc:sldMkLst>
        <pc:spChg chg="mod">
          <ac:chgData name="Fabian Hinz" userId="721d6088e7b3afdd" providerId="LiveId" clId="{99406CCC-B232-3C41-8090-F7DB823AD1F0}" dt="2020-05-15T09:03:54.066" v="2063" actId="20577"/>
          <ac:spMkLst>
            <pc:docMk/>
            <pc:sldMk cId="2815662855" sldId="263"/>
            <ac:spMk id="2" creationId="{E6E47D32-F683-3644-B3EE-AC77E6D17F6E}"/>
          </ac:spMkLst>
        </pc:spChg>
      </pc:sldChg>
      <pc:sldChg chg="modSp add del">
        <pc:chgData name="Fabian Hinz" userId="721d6088e7b3afdd" providerId="LiveId" clId="{99406CCC-B232-3C41-8090-F7DB823AD1F0}" dt="2020-05-19T08:31:22.409" v="9769" actId="2696"/>
        <pc:sldMkLst>
          <pc:docMk/>
          <pc:sldMk cId="2324798574" sldId="264"/>
        </pc:sldMkLst>
        <pc:spChg chg="mod">
          <ac:chgData name="Fabian Hinz" userId="721d6088e7b3afdd" providerId="LiveId" clId="{99406CCC-B232-3C41-8090-F7DB823AD1F0}" dt="2020-05-17T13:11:52.027" v="7075" actId="20577"/>
          <ac:spMkLst>
            <pc:docMk/>
            <pc:sldMk cId="2324798574" sldId="264"/>
            <ac:spMk id="3" creationId="{62D7570F-2421-024D-97CE-57C010E79030}"/>
          </ac:spMkLst>
        </pc:spChg>
      </pc:sldChg>
      <pc:sldChg chg="modSp add del">
        <pc:chgData name="Fabian Hinz" userId="721d6088e7b3afdd" providerId="LiveId" clId="{99406CCC-B232-3C41-8090-F7DB823AD1F0}" dt="2020-05-19T08:31:22.432" v="9770" actId="2696"/>
        <pc:sldMkLst>
          <pc:docMk/>
          <pc:sldMk cId="1950620074" sldId="265"/>
        </pc:sldMkLst>
        <pc:spChg chg="mod">
          <ac:chgData name="Fabian Hinz" userId="721d6088e7b3afdd" providerId="LiveId" clId="{99406CCC-B232-3C41-8090-F7DB823AD1F0}" dt="2020-05-17T13:11:55.516" v="7083" actId="20577"/>
          <ac:spMkLst>
            <pc:docMk/>
            <pc:sldMk cId="1950620074" sldId="265"/>
            <ac:spMk id="3" creationId="{62D7570F-2421-024D-97CE-57C010E79030}"/>
          </ac:spMkLst>
        </pc:spChg>
      </pc:sldChg>
      <pc:sldChg chg="addSp delSp modSp new modNotesTx">
        <pc:chgData name="Fabian Hinz" userId="721d6088e7b3afdd" providerId="LiveId" clId="{99406CCC-B232-3C41-8090-F7DB823AD1F0}" dt="2020-07-09T13:48:15.365" v="13410" actId="20577"/>
        <pc:sldMkLst>
          <pc:docMk/>
          <pc:sldMk cId="180702332" sldId="266"/>
        </pc:sldMkLst>
        <pc:spChg chg="mod">
          <ac:chgData name="Fabian Hinz" userId="721d6088e7b3afdd" providerId="LiveId" clId="{99406CCC-B232-3C41-8090-F7DB823AD1F0}" dt="2020-05-17T10:42:23.456" v="5561" actId="20577"/>
          <ac:spMkLst>
            <pc:docMk/>
            <pc:sldMk cId="180702332" sldId="266"/>
            <ac:spMk id="2" creationId="{196A628C-EB24-4745-9451-C7BE5EA6414F}"/>
          </ac:spMkLst>
        </pc:spChg>
        <pc:spChg chg="del">
          <ac:chgData name="Fabian Hinz" userId="721d6088e7b3afdd" providerId="LiveId" clId="{99406CCC-B232-3C41-8090-F7DB823AD1F0}" dt="2020-05-17T10:28:56.966" v="5281" actId="478"/>
          <ac:spMkLst>
            <pc:docMk/>
            <pc:sldMk cId="180702332" sldId="266"/>
            <ac:spMk id="3" creationId="{BDF435E9-AAC8-5D44-ABF1-3763375B7511}"/>
          </ac:spMkLst>
        </pc:spChg>
        <pc:spChg chg="add del mod">
          <ac:chgData name="Fabian Hinz" userId="721d6088e7b3afdd" providerId="LiveId" clId="{99406CCC-B232-3C41-8090-F7DB823AD1F0}" dt="2020-05-17T10:29:06.233" v="5283" actId="11529"/>
          <ac:spMkLst>
            <pc:docMk/>
            <pc:sldMk cId="180702332" sldId="266"/>
            <ac:spMk id="5" creationId="{5ACDC413-1250-7E46-B099-4EFF66583B16}"/>
          </ac:spMkLst>
        </pc:spChg>
        <pc:spChg chg="add del mod">
          <ac:chgData name="Fabian Hinz" userId="721d6088e7b3afdd" providerId="LiveId" clId="{99406CCC-B232-3C41-8090-F7DB823AD1F0}" dt="2020-05-17T10:29:41.200" v="5286" actId="478"/>
          <ac:spMkLst>
            <pc:docMk/>
            <pc:sldMk cId="180702332" sldId="266"/>
            <ac:spMk id="6" creationId="{49D611C9-8187-3247-9E16-65074F3D6661}"/>
          </ac:spMkLst>
        </pc:spChg>
        <pc:spChg chg="add del mod">
          <ac:chgData name="Fabian Hinz" userId="721d6088e7b3afdd" providerId="LiveId" clId="{99406CCC-B232-3C41-8090-F7DB823AD1F0}" dt="2020-05-17T10:30:18.573" v="5298" actId="478"/>
          <ac:spMkLst>
            <pc:docMk/>
            <pc:sldMk cId="180702332" sldId="266"/>
            <ac:spMk id="7" creationId="{96BBF310-49C0-AC47-87A6-D4D3A9A87B02}"/>
          </ac:spMkLst>
        </pc:spChg>
        <pc:spChg chg="add del mod">
          <ac:chgData name="Fabian Hinz" userId="721d6088e7b3afdd" providerId="LiveId" clId="{99406CCC-B232-3C41-8090-F7DB823AD1F0}" dt="2020-05-17T10:30:11.872" v="5295"/>
          <ac:spMkLst>
            <pc:docMk/>
            <pc:sldMk cId="180702332" sldId="266"/>
            <ac:spMk id="8" creationId="{C0EA604A-E9E6-2A41-946F-0029FFAAB7F4}"/>
          </ac:spMkLst>
        </pc:spChg>
        <pc:spChg chg="add del mod">
          <ac:chgData name="Fabian Hinz" userId="721d6088e7b3afdd" providerId="LiveId" clId="{99406CCC-B232-3C41-8090-F7DB823AD1F0}" dt="2020-05-17T10:30:19.252" v="5300"/>
          <ac:spMkLst>
            <pc:docMk/>
            <pc:sldMk cId="180702332" sldId="266"/>
            <ac:spMk id="9" creationId="{B3FBE520-4329-4B4B-8871-8B5934292200}"/>
          </ac:spMkLst>
        </pc:spChg>
        <pc:spChg chg="add del mod">
          <ac:chgData name="Fabian Hinz" userId="721d6088e7b3afdd" providerId="LiveId" clId="{99406CCC-B232-3C41-8090-F7DB823AD1F0}" dt="2020-05-17T10:30:11.916" v="5297"/>
          <ac:spMkLst>
            <pc:docMk/>
            <pc:sldMk cId="180702332" sldId="266"/>
            <ac:spMk id="10" creationId="{DAD34994-EAA9-384C-8372-116553AA781A}"/>
          </ac:spMkLst>
        </pc:spChg>
        <pc:spChg chg="add del mod">
          <ac:chgData name="Fabian Hinz" userId="721d6088e7b3afdd" providerId="LiveId" clId="{99406CCC-B232-3C41-8090-F7DB823AD1F0}" dt="2020-05-17T10:37:10.116" v="5414" actId="478"/>
          <ac:spMkLst>
            <pc:docMk/>
            <pc:sldMk cId="180702332" sldId="266"/>
            <ac:spMk id="11" creationId="{A13D9F6F-30EC-134C-BAB6-88B6D855A983}"/>
          </ac:spMkLst>
        </pc:spChg>
        <pc:spChg chg="add del mod">
          <ac:chgData name="Fabian Hinz" userId="721d6088e7b3afdd" providerId="LiveId" clId="{99406CCC-B232-3C41-8090-F7DB823AD1F0}" dt="2020-05-17T10:30:50.828" v="5313" actId="478"/>
          <ac:spMkLst>
            <pc:docMk/>
            <pc:sldMk cId="180702332" sldId="266"/>
            <ac:spMk id="12" creationId="{2B4F1555-062A-B64E-873C-E7F588513DE8}"/>
          </ac:spMkLst>
        </pc:spChg>
        <pc:spChg chg="add del mod">
          <ac:chgData name="Fabian Hinz" userId="721d6088e7b3afdd" providerId="LiveId" clId="{99406CCC-B232-3C41-8090-F7DB823AD1F0}" dt="2020-05-17T10:36:21.842" v="5393" actId="478"/>
          <ac:spMkLst>
            <pc:docMk/>
            <pc:sldMk cId="180702332" sldId="266"/>
            <ac:spMk id="16" creationId="{9C335A34-F075-C646-995E-8E4A28D6E267}"/>
          </ac:spMkLst>
        </pc:spChg>
        <pc:spChg chg="add mod">
          <ac:chgData name="Fabian Hinz" userId="721d6088e7b3afdd" providerId="LiveId" clId="{99406CCC-B232-3C41-8090-F7DB823AD1F0}" dt="2020-05-17T10:41:55.062" v="5532" actId="1036"/>
          <ac:spMkLst>
            <pc:docMk/>
            <pc:sldMk cId="180702332" sldId="266"/>
            <ac:spMk id="17" creationId="{FB19206F-6113-CB4C-AE86-50688FE0971E}"/>
          </ac:spMkLst>
        </pc:spChg>
        <pc:spChg chg="add mod">
          <ac:chgData name="Fabian Hinz" userId="721d6088e7b3afdd" providerId="LiveId" clId="{99406CCC-B232-3C41-8090-F7DB823AD1F0}" dt="2020-05-17T10:41:55.062" v="5532" actId="1036"/>
          <ac:spMkLst>
            <pc:docMk/>
            <pc:sldMk cId="180702332" sldId="266"/>
            <ac:spMk id="18" creationId="{76276F2D-2833-4A4E-B046-C911FBA79EFE}"/>
          </ac:spMkLst>
        </pc:spChg>
        <pc:spChg chg="add del mod">
          <ac:chgData name="Fabian Hinz" userId="721d6088e7b3afdd" providerId="LiveId" clId="{99406CCC-B232-3C41-8090-F7DB823AD1F0}" dt="2020-05-17T10:42:34.605" v="5562" actId="478"/>
          <ac:spMkLst>
            <pc:docMk/>
            <pc:sldMk cId="180702332" sldId="266"/>
            <ac:spMk id="19" creationId="{9E166B46-F237-DA40-B328-651E679699DE}"/>
          </ac:spMkLst>
        </pc:spChg>
        <pc:spChg chg="add mod">
          <ac:chgData name="Fabian Hinz" userId="721d6088e7b3afdd" providerId="LiveId" clId="{99406CCC-B232-3C41-8090-F7DB823AD1F0}" dt="2020-05-17T10:41:55.062" v="5532" actId="1036"/>
          <ac:spMkLst>
            <pc:docMk/>
            <pc:sldMk cId="180702332" sldId="266"/>
            <ac:spMk id="20" creationId="{6B1BA885-49C1-F940-9FE9-D5E944381726}"/>
          </ac:spMkLst>
        </pc:spChg>
        <pc:spChg chg="add mod">
          <ac:chgData name="Fabian Hinz" userId="721d6088e7b3afdd" providerId="LiveId" clId="{99406CCC-B232-3C41-8090-F7DB823AD1F0}" dt="2020-05-17T10:41:55.062" v="5532" actId="1036"/>
          <ac:spMkLst>
            <pc:docMk/>
            <pc:sldMk cId="180702332" sldId="266"/>
            <ac:spMk id="21" creationId="{34096B97-572C-1242-8DE7-F8780E24482A}"/>
          </ac:spMkLst>
        </pc:spChg>
        <pc:spChg chg="add del mod">
          <ac:chgData name="Fabian Hinz" userId="721d6088e7b3afdd" providerId="LiveId" clId="{99406CCC-B232-3C41-8090-F7DB823AD1F0}" dt="2020-05-17T10:38:50.918" v="5468" actId="478"/>
          <ac:spMkLst>
            <pc:docMk/>
            <pc:sldMk cId="180702332" sldId="266"/>
            <ac:spMk id="22" creationId="{843328E4-11B7-8546-9497-852FD96ED45D}"/>
          </ac:spMkLst>
        </pc:spChg>
        <pc:spChg chg="add del mod">
          <ac:chgData name="Fabian Hinz" userId="721d6088e7b3afdd" providerId="LiveId" clId="{99406CCC-B232-3C41-8090-F7DB823AD1F0}" dt="2020-05-17T10:38:13.811" v="5446" actId="478"/>
          <ac:spMkLst>
            <pc:docMk/>
            <pc:sldMk cId="180702332" sldId="266"/>
            <ac:spMk id="23" creationId="{60389EF6-934D-764D-A1F2-86745748259C}"/>
          </ac:spMkLst>
        </pc:spChg>
        <pc:spChg chg="add mod">
          <ac:chgData name="Fabian Hinz" userId="721d6088e7b3afdd" providerId="LiveId" clId="{99406CCC-B232-3C41-8090-F7DB823AD1F0}" dt="2020-05-17T10:47:22.438" v="5735" actId="255"/>
          <ac:spMkLst>
            <pc:docMk/>
            <pc:sldMk cId="180702332" sldId="266"/>
            <ac:spMk id="28" creationId="{C989EC35-A48B-5D4B-AE3E-7AA93F58E00F}"/>
          </ac:spMkLst>
        </pc:spChg>
        <pc:spChg chg="add mod">
          <ac:chgData name="Fabian Hinz" userId="721d6088e7b3afdd" providerId="LiveId" clId="{99406CCC-B232-3C41-8090-F7DB823AD1F0}" dt="2020-05-17T10:47:22.438" v="5735" actId="255"/>
          <ac:spMkLst>
            <pc:docMk/>
            <pc:sldMk cId="180702332" sldId="266"/>
            <ac:spMk id="29" creationId="{B0E474F5-4C86-4D40-938D-DE3640235EAF}"/>
          </ac:spMkLst>
        </pc:spChg>
        <pc:spChg chg="add mod">
          <ac:chgData name="Fabian Hinz" userId="721d6088e7b3afdd" providerId="LiveId" clId="{99406CCC-B232-3C41-8090-F7DB823AD1F0}" dt="2020-05-17T10:47:22.438" v="5735" actId="255"/>
          <ac:spMkLst>
            <pc:docMk/>
            <pc:sldMk cId="180702332" sldId="266"/>
            <ac:spMk id="30" creationId="{1763A9F4-C20D-E340-892D-12B6EC79E9A8}"/>
          </ac:spMkLst>
        </pc:spChg>
        <pc:spChg chg="add mod">
          <ac:chgData name="Fabian Hinz" userId="721d6088e7b3afdd" providerId="LiveId" clId="{99406CCC-B232-3C41-8090-F7DB823AD1F0}" dt="2020-05-17T10:41:55.062" v="5532" actId="1036"/>
          <ac:spMkLst>
            <pc:docMk/>
            <pc:sldMk cId="180702332" sldId="266"/>
            <ac:spMk id="44" creationId="{8D951ADB-6756-F649-ACB4-6FDBD943EFA5}"/>
          </ac:spMkLst>
        </pc:spChg>
        <pc:spChg chg="add mod">
          <ac:chgData name="Fabian Hinz" userId="721d6088e7b3afdd" providerId="LiveId" clId="{99406CCC-B232-3C41-8090-F7DB823AD1F0}" dt="2020-05-17T10:43:38.316" v="5602" actId="1076"/>
          <ac:spMkLst>
            <pc:docMk/>
            <pc:sldMk cId="180702332" sldId="266"/>
            <ac:spMk id="45" creationId="{D306A960-6987-184A-A690-5AB882CC5AB3}"/>
          </ac:spMkLst>
        </pc:spChg>
        <pc:spChg chg="add del mod">
          <ac:chgData name="Fabian Hinz" userId="721d6088e7b3afdd" providerId="LiveId" clId="{99406CCC-B232-3C41-8090-F7DB823AD1F0}" dt="2020-05-17T10:42:37.305" v="5564" actId="478"/>
          <ac:spMkLst>
            <pc:docMk/>
            <pc:sldMk cId="180702332" sldId="266"/>
            <ac:spMk id="46" creationId="{F953CAA6-6910-9845-BF77-A8F4A0173470}"/>
          </ac:spMkLst>
        </pc:spChg>
        <pc:spChg chg="add mod">
          <ac:chgData name="Fabian Hinz" userId="721d6088e7b3afdd" providerId="LiveId" clId="{99406CCC-B232-3C41-8090-F7DB823AD1F0}" dt="2020-05-17T10:49:47.663" v="5797" actId="20577"/>
          <ac:spMkLst>
            <pc:docMk/>
            <pc:sldMk cId="180702332" sldId="266"/>
            <ac:spMk id="51" creationId="{57EC800D-3C3D-9347-85F6-0A30411AFE68}"/>
          </ac:spMkLst>
        </pc:spChg>
        <pc:spChg chg="add mod">
          <ac:chgData name="Fabian Hinz" userId="721d6088e7b3afdd" providerId="LiveId" clId="{99406CCC-B232-3C41-8090-F7DB823AD1F0}" dt="2020-07-09T13:48:15.365" v="13410" actId="20577"/>
          <ac:spMkLst>
            <pc:docMk/>
            <pc:sldMk cId="180702332" sldId="266"/>
            <ac:spMk id="52" creationId="{DD20EA81-4BAA-5C41-99D5-08C411933B2B}"/>
          </ac:spMkLst>
        </pc:spChg>
        <pc:spChg chg="add mod">
          <ac:chgData name="Fabian Hinz" userId="721d6088e7b3afdd" providerId="LiveId" clId="{99406CCC-B232-3C41-8090-F7DB823AD1F0}" dt="2020-07-09T13:48:10.338" v="13405" actId="20577"/>
          <ac:spMkLst>
            <pc:docMk/>
            <pc:sldMk cId="180702332" sldId="266"/>
            <ac:spMk id="53" creationId="{6B8B237B-C329-0549-AEEB-AA36D66D82E3}"/>
          </ac:spMkLst>
        </pc:spChg>
        <pc:spChg chg="add mod">
          <ac:chgData name="Fabian Hinz" userId="721d6088e7b3afdd" providerId="LiveId" clId="{99406CCC-B232-3C41-8090-F7DB823AD1F0}" dt="2020-05-17T10:47:22.438" v="5735" actId="255"/>
          <ac:spMkLst>
            <pc:docMk/>
            <pc:sldMk cId="180702332" sldId="266"/>
            <ac:spMk id="54" creationId="{FF1A9FAD-20ED-3243-A675-D82F2A34FA31}"/>
          </ac:spMkLst>
        </pc:spChg>
        <pc:spChg chg="add mod">
          <ac:chgData name="Fabian Hinz" userId="721d6088e7b3afdd" providerId="LiveId" clId="{99406CCC-B232-3C41-8090-F7DB823AD1F0}" dt="2020-05-17T10:47:22.438" v="5735" actId="255"/>
          <ac:spMkLst>
            <pc:docMk/>
            <pc:sldMk cId="180702332" sldId="266"/>
            <ac:spMk id="55" creationId="{D07031BF-50D3-3E40-B98F-7DFD7EFB4D03}"/>
          </ac:spMkLst>
        </pc:spChg>
        <pc:spChg chg="add mod">
          <ac:chgData name="Fabian Hinz" userId="721d6088e7b3afdd" providerId="LiveId" clId="{99406CCC-B232-3C41-8090-F7DB823AD1F0}" dt="2020-05-17T10:46:33.758" v="5678" actId="20577"/>
          <ac:spMkLst>
            <pc:docMk/>
            <pc:sldMk cId="180702332" sldId="266"/>
            <ac:spMk id="63" creationId="{74034E3C-B8FD-234A-A56D-4B4D8AAE7D99}"/>
          </ac:spMkLst>
        </pc:spChg>
        <pc:spChg chg="add mod">
          <ac:chgData name="Fabian Hinz" userId="721d6088e7b3afdd" providerId="LiveId" clId="{99406CCC-B232-3C41-8090-F7DB823AD1F0}" dt="2020-05-17T10:47:22.438" v="5735" actId="255"/>
          <ac:spMkLst>
            <pc:docMk/>
            <pc:sldMk cId="180702332" sldId="266"/>
            <ac:spMk id="64" creationId="{15DC065F-9F9A-214E-AD78-9110C46729A7}"/>
          </ac:spMkLst>
        </pc:spChg>
        <pc:spChg chg="add mod">
          <ac:chgData name="Fabian Hinz" userId="721d6088e7b3afdd" providerId="LiveId" clId="{99406CCC-B232-3C41-8090-F7DB823AD1F0}" dt="2020-05-17T10:47:28.504" v="5744" actId="20577"/>
          <ac:spMkLst>
            <pc:docMk/>
            <pc:sldMk cId="180702332" sldId="266"/>
            <ac:spMk id="65" creationId="{58295375-7D85-EA49-8A91-7265ACB7E834}"/>
          </ac:spMkLst>
        </pc:spChg>
        <pc:spChg chg="add mod">
          <ac:chgData name="Fabian Hinz" userId="721d6088e7b3afdd" providerId="LiveId" clId="{99406CCC-B232-3C41-8090-F7DB823AD1F0}" dt="2020-05-17T10:47:31.256" v="5749" actId="20577"/>
          <ac:spMkLst>
            <pc:docMk/>
            <pc:sldMk cId="180702332" sldId="266"/>
            <ac:spMk id="66" creationId="{5C9739A2-8667-EF42-95E8-EBA6A8A85214}"/>
          </ac:spMkLst>
        </pc:spChg>
        <pc:spChg chg="add del mod">
          <ac:chgData name="Fabian Hinz" userId="721d6088e7b3afdd" providerId="LiveId" clId="{99406CCC-B232-3C41-8090-F7DB823AD1F0}" dt="2020-05-17T10:47:54.694" v="5759" actId="478"/>
          <ac:spMkLst>
            <pc:docMk/>
            <pc:sldMk cId="180702332" sldId="266"/>
            <ac:spMk id="70" creationId="{5508C537-9C61-EC4B-A4CE-0E7AE72DEEE8}"/>
          </ac:spMkLst>
        </pc:spChg>
        <pc:spChg chg="add del mod">
          <ac:chgData name="Fabian Hinz" userId="721d6088e7b3afdd" providerId="LiveId" clId="{99406CCC-B232-3C41-8090-F7DB823AD1F0}" dt="2020-05-17T10:50:03.984" v="5799" actId="478"/>
          <ac:spMkLst>
            <pc:docMk/>
            <pc:sldMk cId="180702332" sldId="266"/>
            <ac:spMk id="75" creationId="{4BDEF505-495D-BE49-8E1C-876D1A3EBD24}"/>
          </ac:spMkLst>
        </pc:spChg>
        <pc:picChg chg="add del mod">
          <ac:chgData name="Fabian Hinz" userId="721d6088e7b3afdd" providerId="LiveId" clId="{99406CCC-B232-3C41-8090-F7DB823AD1F0}" dt="2020-05-17T10:38:44.089" v="5467" actId="478"/>
          <ac:picMkLst>
            <pc:docMk/>
            <pc:sldMk cId="180702332" sldId="266"/>
            <ac:picMk id="25" creationId="{63E7B0AE-085E-3E41-8AB4-8A072141EBAC}"/>
          </ac:picMkLst>
        </pc:picChg>
        <pc:picChg chg="add del mod">
          <ac:chgData name="Fabian Hinz" userId="721d6088e7b3afdd" providerId="LiveId" clId="{99406CCC-B232-3C41-8090-F7DB823AD1F0}" dt="2020-05-17T10:54:21.264" v="5894" actId="478"/>
          <ac:picMkLst>
            <pc:docMk/>
            <pc:sldMk cId="180702332" sldId="266"/>
            <ac:picMk id="27" creationId="{59261C31-522B-DA44-A504-18CA84756998}"/>
          </ac:picMkLst>
        </pc:picChg>
        <pc:cxnChg chg="add del mod">
          <ac:chgData name="Fabian Hinz" userId="721d6088e7b3afdd" providerId="LiveId" clId="{99406CCC-B232-3C41-8090-F7DB823AD1F0}" dt="2020-05-17T10:30:52.020" v="5314" actId="478"/>
          <ac:cxnSpMkLst>
            <pc:docMk/>
            <pc:sldMk cId="180702332" sldId="266"/>
            <ac:cxnSpMk id="14" creationId="{5CE10DE6-D57E-3843-A678-7C7BEFC5F527}"/>
          </ac:cxnSpMkLst>
        </pc:cxnChg>
        <pc:cxnChg chg="add del mod">
          <ac:chgData name="Fabian Hinz" userId="721d6088e7b3afdd" providerId="LiveId" clId="{99406CCC-B232-3C41-8090-F7DB823AD1F0}" dt="2020-05-17T10:40:13.303" v="5494" actId="478"/>
          <ac:cxnSpMkLst>
            <pc:docMk/>
            <pc:sldMk cId="180702332" sldId="266"/>
            <ac:cxnSpMk id="32" creationId="{F9B6BF1F-1A24-5049-A4BC-220C5B7CB5D2}"/>
          </ac:cxnSpMkLst>
        </pc:cxnChg>
        <pc:cxnChg chg="add mod">
          <ac:chgData name="Fabian Hinz" userId="721d6088e7b3afdd" providerId="LiveId" clId="{99406CCC-B232-3C41-8090-F7DB823AD1F0}" dt="2020-05-17T10:47:22.438" v="5735" actId="255"/>
          <ac:cxnSpMkLst>
            <pc:docMk/>
            <pc:sldMk cId="180702332" sldId="266"/>
            <ac:cxnSpMk id="35" creationId="{B85B3385-AB55-B148-B87F-46E8E72FAC19}"/>
          </ac:cxnSpMkLst>
        </pc:cxnChg>
        <pc:cxnChg chg="add mod">
          <ac:chgData name="Fabian Hinz" userId="721d6088e7b3afdd" providerId="LiveId" clId="{99406CCC-B232-3C41-8090-F7DB823AD1F0}" dt="2020-05-17T10:41:55.062" v="5532" actId="1036"/>
          <ac:cxnSpMkLst>
            <pc:docMk/>
            <pc:sldMk cId="180702332" sldId="266"/>
            <ac:cxnSpMk id="36" creationId="{3B84099D-D309-3241-A2A7-DBE1F85FC6CE}"/>
          </ac:cxnSpMkLst>
        </pc:cxnChg>
        <pc:cxnChg chg="add mod">
          <ac:chgData name="Fabian Hinz" userId="721d6088e7b3afdd" providerId="LiveId" clId="{99406CCC-B232-3C41-8090-F7DB823AD1F0}" dt="2020-05-17T10:41:55.062" v="5532" actId="1036"/>
          <ac:cxnSpMkLst>
            <pc:docMk/>
            <pc:sldMk cId="180702332" sldId="266"/>
            <ac:cxnSpMk id="37" creationId="{8FC40746-13E5-D547-83C9-265F566287A6}"/>
          </ac:cxnSpMkLst>
        </pc:cxnChg>
        <pc:cxnChg chg="add mod">
          <ac:chgData name="Fabian Hinz" userId="721d6088e7b3afdd" providerId="LiveId" clId="{99406CCC-B232-3C41-8090-F7DB823AD1F0}" dt="2020-05-17T10:41:55.062" v="5532" actId="1036"/>
          <ac:cxnSpMkLst>
            <pc:docMk/>
            <pc:sldMk cId="180702332" sldId="266"/>
            <ac:cxnSpMk id="40" creationId="{607E8342-38E5-7948-AE20-F64E7B308397}"/>
          </ac:cxnSpMkLst>
        </pc:cxnChg>
        <pc:cxnChg chg="add mod">
          <ac:chgData name="Fabian Hinz" userId="721d6088e7b3afdd" providerId="LiveId" clId="{99406CCC-B232-3C41-8090-F7DB823AD1F0}" dt="2020-05-17T10:41:55.062" v="5532" actId="1036"/>
          <ac:cxnSpMkLst>
            <pc:docMk/>
            <pc:sldMk cId="180702332" sldId="266"/>
            <ac:cxnSpMk id="41" creationId="{11AB4B99-7761-164E-A9EA-82C63C25017A}"/>
          </ac:cxnSpMkLst>
        </pc:cxnChg>
        <pc:cxnChg chg="add mod">
          <ac:chgData name="Fabian Hinz" userId="721d6088e7b3afdd" providerId="LiveId" clId="{99406CCC-B232-3C41-8090-F7DB823AD1F0}" dt="2020-05-17T10:43:06.154" v="5571" actId="14100"/>
          <ac:cxnSpMkLst>
            <pc:docMk/>
            <pc:sldMk cId="180702332" sldId="266"/>
            <ac:cxnSpMk id="48" creationId="{7DF96D7E-42E6-0E4F-95B1-0C394579F50C}"/>
          </ac:cxnSpMkLst>
        </pc:cxnChg>
        <pc:cxnChg chg="add mod">
          <ac:chgData name="Fabian Hinz" userId="721d6088e7b3afdd" providerId="LiveId" clId="{99406CCC-B232-3C41-8090-F7DB823AD1F0}" dt="2020-05-17T10:43:58.702" v="5604" actId="1076"/>
          <ac:cxnSpMkLst>
            <pc:docMk/>
            <pc:sldMk cId="180702332" sldId="266"/>
            <ac:cxnSpMk id="56" creationId="{9CE3551A-BF63-754D-B23D-CD2E8FAAD51E}"/>
          </ac:cxnSpMkLst>
        </pc:cxnChg>
        <pc:cxnChg chg="add mod">
          <ac:chgData name="Fabian Hinz" userId="721d6088e7b3afdd" providerId="LiveId" clId="{99406CCC-B232-3C41-8090-F7DB823AD1F0}" dt="2020-05-17T10:43:58.702" v="5604" actId="1076"/>
          <ac:cxnSpMkLst>
            <pc:docMk/>
            <pc:sldMk cId="180702332" sldId="266"/>
            <ac:cxnSpMk id="57" creationId="{66EA24CF-0C4F-A541-B65D-C3DAD96700C0}"/>
          </ac:cxnSpMkLst>
        </pc:cxnChg>
        <pc:cxnChg chg="add del mod">
          <ac:chgData name="Fabian Hinz" userId="721d6088e7b3afdd" providerId="LiveId" clId="{99406CCC-B232-3C41-8090-F7DB823AD1F0}" dt="2020-05-17T10:44:23.100" v="5607" actId="478"/>
          <ac:cxnSpMkLst>
            <pc:docMk/>
            <pc:sldMk cId="180702332" sldId="266"/>
            <ac:cxnSpMk id="58" creationId="{871ED572-EDEF-4D41-B00F-BBF08E64EE05}"/>
          </ac:cxnSpMkLst>
        </pc:cxnChg>
        <pc:cxnChg chg="add mod">
          <ac:chgData name="Fabian Hinz" userId="721d6088e7b3afdd" providerId="LiveId" clId="{99406CCC-B232-3C41-8090-F7DB823AD1F0}" dt="2020-05-17T10:44:41.294" v="5610" actId="1076"/>
          <ac:cxnSpMkLst>
            <pc:docMk/>
            <pc:sldMk cId="180702332" sldId="266"/>
            <ac:cxnSpMk id="59" creationId="{25733DFF-7E26-5742-8278-1959541096D0}"/>
          </ac:cxnSpMkLst>
        </pc:cxnChg>
        <pc:cxnChg chg="add mod">
          <ac:chgData name="Fabian Hinz" userId="721d6088e7b3afdd" providerId="LiveId" clId="{99406CCC-B232-3C41-8090-F7DB823AD1F0}" dt="2020-05-17T10:46:16.719" v="5670" actId="14100"/>
          <ac:cxnSpMkLst>
            <pc:docMk/>
            <pc:sldMk cId="180702332" sldId="266"/>
            <ac:cxnSpMk id="60" creationId="{D1347255-CA25-A247-B941-4DEEC6423B08}"/>
          </ac:cxnSpMkLst>
        </pc:cxnChg>
        <pc:cxnChg chg="add mod">
          <ac:chgData name="Fabian Hinz" userId="721d6088e7b3afdd" providerId="LiveId" clId="{99406CCC-B232-3C41-8090-F7DB823AD1F0}" dt="2020-05-17T10:46:29.849" v="5673" actId="1076"/>
          <ac:cxnSpMkLst>
            <pc:docMk/>
            <pc:sldMk cId="180702332" sldId="266"/>
            <ac:cxnSpMk id="67" creationId="{A28129D4-BDFA-FC4D-BAAD-EDA6D39C377B}"/>
          </ac:cxnSpMkLst>
        </pc:cxnChg>
        <pc:cxnChg chg="add mod">
          <ac:chgData name="Fabian Hinz" userId="721d6088e7b3afdd" providerId="LiveId" clId="{99406CCC-B232-3C41-8090-F7DB823AD1F0}" dt="2020-05-17T10:46:29.849" v="5673" actId="1076"/>
          <ac:cxnSpMkLst>
            <pc:docMk/>
            <pc:sldMk cId="180702332" sldId="266"/>
            <ac:cxnSpMk id="68" creationId="{9E904F36-0DA1-224C-A1B9-190F5E19F82B}"/>
          </ac:cxnSpMkLst>
        </pc:cxnChg>
        <pc:cxnChg chg="add mod">
          <ac:chgData name="Fabian Hinz" userId="721d6088e7b3afdd" providerId="LiveId" clId="{99406CCC-B232-3C41-8090-F7DB823AD1F0}" dt="2020-05-17T10:46:29.849" v="5673" actId="1076"/>
          <ac:cxnSpMkLst>
            <pc:docMk/>
            <pc:sldMk cId="180702332" sldId="266"/>
            <ac:cxnSpMk id="69" creationId="{B159426E-916F-AA49-8EB8-EA12E9ACFDDC}"/>
          </ac:cxnSpMkLst>
        </pc:cxnChg>
        <pc:cxnChg chg="add mod">
          <ac:chgData name="Fabian Hinz" userId="721d6088e7b3afdd" providerId="LiveId" clId="{99406CCC-B232-3C41-8090-F7DB823AD1F0}" dt="2020-05-17T10:48:06.703" v="5763" actId="14100"/>
          <ac:cxnSpMkLst>
            <pc:docMk/>
            <pc:sldMk cId="180702332" sldId="266"/>
            <ac:cxnSpMk id="71" creationId="{239852F3-F719-C04B-94CE-5FD2D768E460}"/>
          </ac:cxnSpMkLst>
        </pc:cxnChg>
      </pc:sldChg>
      <pc:sldChg chg="addSp delSp modSp new addCm modCm modNotesTx">
        <pc:chgData name="Fabian Hinz" userId="721d6088e7b3afdd" providerId="LiveId" clId="{99406CCC-B232-3C41-8090-F7DB823AD1F0}" dt="2020-06-05T09:00:20.854" v="13198" actId="20577"/>
        <pc:sldMkLst>
          <pc:docMk/>
          <pc:sldMk cId="2713622908" sldId="267"/>
        </pc:sldMkLst>
        <pc:spChg chg="mod">
          <ac:chgData name="Fabian Hinz" userId="721d6088e7b3afdd" providerId="LiveId" clId="{99406CCC-B232-3C41-8090-F7DB823AD1F0}" dt="2020-05-17T13:10:42.534" v="7039" actId="20577"/>
          <ac:spMkLst>
            <pc:docMk/>
            <pc:sldMk cId="2713622908" sldId="267"/>
            <ac:spMk id="2" creationId="{4A2634FA-E679-3D45-9B20-CF5F150172B4}"/>
          </ac:spMkLst>
        </pc:spChg>
        <pc:spChg chg="del">
          <ac:chgData name="Fabian Hinz" userId="721d6088e7b3afdd" providerId="LiveId" clId="{99406CCC-B232-3C41-8090-F7DB823AD1F0}" dt="2020-05-17T10:50:59.897" v="5836" actId="478"/>
          <ac:spMkLst>
            <pc:docMk/>
            <pc:sldMk cId="2713622908" sldId="267"/>
            <ac:spMk id="3" creationId="{2EB7D638-09B4-894B-B3D5-737CF3A19D00}"/>
          </ac:spMkLst>
        </pc:spChg>
        <pc:spChg chg="add mod">
          <ac:chgData name="Fabian Hinz" userId="721d6088e7b3afdd" providerId="LiveId" clId="{99406CCC-B232-3C41-8090-F7DB823AD1F0}" dt="2020-05-17T11:04:22.226" v="6129" actId="255"/>
          <ac:spMkLst>
            <pc:docMk/>
            <pc:sldMk cId="2713622908" sldId="267"/>
            <ac:spMk id="6" creationId="{CD8EA572-B04D-2F44-97A8-7B159D9CFB5C}"/>
          </ac:spMkLst>
        </pc:spChg>
        <pc:spChg chg="add mod">
          <ac:chgData name="Fabian Hinz" userId="721d6088e7b3afdd" providerId="LiveId" clId="{99406CCC-B232-3C41-8090-F7DB823AD1F0}" dt="2020-05-17T10:54:30.870" v="5895" actId="164"/>
          <ac:spMkLst>
            <pc:docMk/>
            <pc:sldMk cId="2713622908" sldId="267"/>
            <ac:spMk id="7" creationId="{28C8473B-EF00-BD40-9C93-DB7E77335C1A}"/>
          </ac:spMkLst>
        </pc:spChg>
        <pc:spChg chg="add mod">
          <ac:chgData name="Fabian Hinz" userId="721d6088e7b3afdd" providerId="LiveId" clId="{99406CCC-B232-3C41-8090-F7DB823AD1F0}" dt="2020-05-17T10:58:40.552" v="5919" actId="1035"/>
          <ac:spMkLst>
            <pc:docMk/>
            <pc:sldMk cId="2713622908" sldId="267"/>
            <ac:spMk id="11" creationId="{E5C6324A-0FCA-044F-8905-CB0C47CBD84F}"/>
          </ac:spMkLst>
        </pc:spChg>
        <pc:spChg chg="add mod">
          <ac:chgData name="Fabian Hinz" userId="721d6088e7b3afdd" providerId="LiveId" clId="{99406CCC-B232-3C41-8090-F7DB823AD1F0}" dt="2020-05-17T10:59:10.767" v="5950" actId="20577"/>
          <ac:spMkLst>
            <pc:docMk/>
            <pc:sldMk cId="2713622908" sldId="267"/>
            <ac:spMk id="12" creationId="{DE19C0FF-A861-324F-8DAC-D52799D5AD7B}"/>
          </ac:spMkLst>
        </pc:spChg>
        <pc:spChg chg="add mod">
          <ac:chgData name="Fabian Hinz" userId="721d6088e7b3afdd" providerId="LiveId" clId="{99406CCC-B232-3C41-8090-F7DB823AD1F0}" dt="2020-05-17T10:58:53.888" v="5925" actId="1076"/>
          <ac:spMkLst>
            <pc:docMk/>
            <pc:sldMk cId="2713622908" sldId="267"/>
            <ac:spMk id="15" creationId="{8DF5053A-15DB-0245-841F-EF870025915B}"/>
          </ac:spMkLst>
        </pc:spChg>
        <pc:spChg chg="add mod">
          <ac:chgData name="Fabian Hinz" userId="721d6088e7b3afdd" providerId="LiveId" clId="{99406CCC-B232-3C41-8090-F7DB823AD1F0}" dt="2020-05-17T11:01:22.449" v="5971" actId="113"/>
          <ac:spMkLst>
            <pc:docMk/>
            <pc:sldMk cId="2713622908" sldId="267"/>
            <ac:spMk id="16" creationId="{5228CFFD-EFAA-C740-A6FB-C75A71BC98B9}"/>
          </ac:spMkLst>
        </pc:spChg>
        <pc:spChg chg="add mod">
          <ac:chgData name="Fabian Hinz" userId="721d6088e7b3afdd" providerId="LiveId" clId="{99406CCC-B232-3C41-8090-F7DB823AD1F0}" dt="2020-05-17T11:04:22.226" v="6129" actId="255"/>
          <ac:spMkLst>
            <pc:docMk/>
            <pc:sldMk cId="2713622908" sldId="267"/>
            <ac:spMk id="17" creationId="{CB0803F7-B0D6-D84F-BEE7-258B477E0C9E}"/>
          </ac:spMkLst>
        </pc:spChg>
        <pc:spChg chg="add mod">
          <ac:chgData name="Fabian Hinz" userId="721d6088e7b3afdd" providerId="LiveId" clId="{99406CCC-B232-3C41-8090-F7DB823AD1F0}" dt="2020-05-17T11:04:22.226" v="6129" actId="255"/>
          <ac:spMkLst>
            <pc:docMk/>
            <pc:sldMk cId="2713622908" sldId="267"/>
            <ac:spMk id="18" creationId="{FF55CCB9-CD8B-FC4E-A0DE-1D372F5B517C}"/>
          </ac:spMkLst>
        </pc:spChg>
        <pc:spChg chg="add mod">
          <ac:chgData name="Fabian Hinz" userId="721d6088e7b3afdd" providerId="LiveId" clId="{99406CCC-B232-3C41-8090-F7DB823AD1F0}" dt="2020-05-17T11:02:34.864" v="5990" actId="1076"/>
          <ac:spMkLst>
            <pc:docMk/>
            <pc:sldMk cId="2713622908" sldId="267"/>
            <ac:spMk id="25" creationId="{27901B56-A929-F044-9D10-32973E4B3F9A}"/>
          </ac:spMkLst>
        </pc:spChg>
        <pc:spChg chg="add mod">
          <ac:chgData name="Fabian Hinz" userId="721d6088e7b3afdd" providerId="LiveId" clId="{99406CCC-B232-3C41-8090-F7DB823AD1F0}" dt="2020-05-17T11:02:54.122" v="6005" actId="1035"/>
          <ac:spMkLst>
            <pc:docMk/>
            <pc:sldMk cId="2713622908" sldId="267"/>
            <ac:spMk id="26" creationId="{AFBDABF8-A1B9-9045-874B-3003DFF55B37}"/>
          </ac:spMkLst>
        </pc:spChg>
        <pc:spChg chg="del">
          <ac:chgData name="Fabian Hinz" userId="721d6088e7b3afdd" providerId="LiveId" clId="{99406CCC-B232-3C41-8090-F7DB823AD1F0}" dt="2020-06-05T07:44:58.721" v="12250" actId="478"/>
          <ac:spMkLst>
            <pc:docMk/>
            <pc:sldMk cId="2713622908" sldId="267"/>
            <ac:spMk id="120" creationId="{2394977C-F097-4ACD-BB5A-C2051FDFB3E8}"/>
          </ac:spMkLst>
        </pc:spChg>
        <pc:grpChg chg="add mod">
          <ac:chgData name="Fabian Hinz" userId="721d6088e7b3afdd" providerId="LiveId" clId="{99406CCC-B232-3C41-8090-F7DB823AD1F0}" dt="2020-05-19T06:42:24.158" v="7086" actId="1035"/>
          <ac:grpSpMkLst>
            <pc:docMk/>
            <pc:sldMk cId="2713622908" sldId="267"/>
            <ac:grpSpMk id="8" creationId="{265E4984-6CB8-8B4E-8BE6-6B285279A4D7}"/>
          </ac:grpSpMkLst>
        </pc:grpChg>
        <pc:picChg chg="add mod">
          <ac:chgData name="Fabian Hinz" userId="721d6088e7b3afdd" providerId="LiveId" clId="{99406CCC-B232-3C41-8090-F7DB823AD1F0}" dt="2020-05-17T10:54:30.870" v="5895" actId="164"/>
          <ac:picMkLst>
            <pc:docMk/>
            <pc:sldMk cId="2713622908" sldId="267"/>
            <ac:picMk id="5" creationId="{92EDD157-C340-0742-9D51-EF0DCE51CF2E}"/>
          </ac:picMkLst>
        </pc:picChg>
        <pc:cxnChg chg="add mod">
          <ac:chgData name="Fabian Hinz" userId="721d6088e7b3afdd" providerId="LiveId" clId="{99406CCC-B232-3C41-8090-F7DB823AD1F0}" dt="2020-05-19T06:42:24.158" v="7086" actId="1035"/>
          <ac:cxnSpMkLst>
            <pc:docMk/>
            <pc:sldMk cId="2713622908" sldId="267"/>
            <ac:cxnSpMk id="10" creationId="{9451B1D6-6867-B04A-ABF1-2F38EF0FDD36}"/>
          </ac:cxnSpMkLst>
        </pc:cxnChg>
        <pc:cxnChg chg="add del mod">
          <ac:chgData name="Fabian Hinz" userId="721d6088e7b3afdd" providerId="LiveId" clId="{99406CCC-B232-3C41-8090-F7DB823AD1F0}" dt="2020-06-05T07:45:02.127" v="12251" actId="478"/>
          <ac:cxnSpMkLst>
            <pc:docMk/>
            <pc:sldMk cId="2713622908" sldId="267"/>
            <ac:cxnSpMk id="13" creationId="{750CB68A-8C07-5B40-AF6A-F9E2AE9482D1}"/>
          </ac:cxnSpMkLst>
        </pc:cxnChg>
        <pc:cxnChg chg="add mod">
          <ac:chgData name="Fabian Hinz" userId="721d6088e7b3afdd" providerId="LiveId" clId="{99406CCC-B232-3C41-8090-F7DB823AD1F0}" dt="2020-05-17T10:58:57.834" v="5926" actId="1076"/>
          <ac:cxnSpMkLst>
            <pc:docMk/>
            <pc:sldMk cId="2713622908" sldId="267"/>
            <ac:cxnSpMk id="14" creationId="{B4FB2BF0-35BB-0945-94CA-7856F1F00F9C}"/>
          </ac:cxnSpMkLst>
        </pc:cxnChg>
        <pc:cxnChg chg="add mod">
          <ac:chgData name="Fabian Hinz" userId="721d6088e7b3afdd" providerId="LiveId" clId="{99406CCC-B232-3C41-8090-F7DB823AD1F0}" dt="2020-05-17T11:04:22.226" v="6129" actId="255"/>
          <ac:cxnSpMkLst>
            <pc:docMk/>
            <pc:sldMk cId="2713622908" sldId="267"/>
            <ac:cxnSpMk id="20" creationId="{EBA59EAF-C619-6C41-BE04-48241395DEB6}"/>
          </ac:cxnSpMkLst>
        </pc:cxnChg>
        <pc:cxnChg chg="add mod">
          <ac:chgData name="Fabian Hinz" userId="721d6088e7b3afdd" providerId="LiveId" clId="{99406CCC-B232-3C41-8090-F7DB823AD1F0}" dt="2020-05-17T11:04:22.226" v="6129" actId="255"/>
          <ac:cxnSpMkLst>
            <pc:docMk/>
            <pc:sldMk cId="2713622908" sldId="267"/>
            <ac:cxnSpMk id="22" creationId="{D24D6380-921C-AD44-85DE-99C061CF9BC3}"/>
          </ac:cxnSpMkLst>
        </pc:cxnChg>
        <pc:cxnChg chg="mod">
          <ac:chgData name="Fabian Hinz" userId="721d6088e7b3afdd" providerId="LiveId" clId="{99406CCC-B232-3C41-8090-F7DB823AD1F0}" dt="2020-06-05T07:45:05.882" v="12252" actId="14100"/>
          <ac:cxnSpMkLst>
            <pc:docMk/>
            <pc:sldMk cId="2713622908" sldId="267"/>
            <ac:cxnSpMk id="87" creationId="{625CB4F4-FB27-4D90-8C90-814250A22BE2}"/>
          </ac:cxnSpMkLst>
        </pc:cxnChg>
      </pc:sldChg>
      <pc:sldChg chg="modSp new ord addCm modCm modNotesTx">
        <pc:chgData name="Fabian Hinz" userId="721d6088e7b3afdd" providerId="LiveId" clId="{99406CCC-B232-3C41-8090-F7DB823AD1F0}" dt="2020-06-05T09:00:57.744" v="13209" actId="20577"/>
        <pc:sldMkLst>
          <pc:docMk/>
          <pc:sldMk cId="1769847553" sldId="268"/>
        </pc:sldMkLst>
        <pc:spChg chg="mod">
          <ac:chgData name="Fabian Hinz" userId="721d6088e7b3afdd" providerId="LiveId" clId="{99406CCC-B232-3C41-8090-F7DB823AD1F0}" dt="2020-06-05T08:33:35.190" v="12644" actId="20577"/>
          <ac:spMkLst>
            <pc:docMk/>
            <pc:sldMk cId="1769847553" sldId="268"/>
            <ac:spMk id="2" creationId="{9572DCC7-E6CD-6548-ABF8-5481CE073982}"/>
          </ac:spMkLst>
        </pc:spChg>
        <pc:spChg chg="mod">
          <ac:chgData name="Fabian Hinz" userId="721d6088e7b3afdd" providerId="LiveId" clId="{99406CCC-B232-3C41-8090-F7DB823AD1F0}" dt="2020-06-05T08:34:26.100" v="12653" actId="20577"/>
          <ac:spMkLst>
            <pc:docMk/>
            <pc:sldMk cId="1769847553" sldId="268"/>
            <ac:spMk id="3" creationId="{72535021-ED40-6940-A39B-24C2A005E358}"/>
          </ac:spMkLst>
        </pc:spChg>
      </pc:sldChg>
      <pc:sldChg chg="modSp ord modNotesTx">
        <pc:chgData name="Fabian Hinz" userId="721d6088e7b3afdd" providerId="LiveId" clId="{99406CCC-B232-3C41-8090-F7DB823AD1F0}" dt="2020-06-05T09:01:08.080" v="13220" actId="20577"/>
        <pc:sldMkLst>
          <pc:docMk/>
          <pc:sldMk cId="2902379969" sldId="270"/>
        </pc:sldMkLst>
        <pc:spChg chg="mod">
          <ac:chgData name="Fabian Hinz" userId="721d6088e7b3afdd" providerId="LiveId" clId="{99406CCC-B232-3C41-8090-F7DB823AD1F0}" dt="2020-06-05T08:31:22.850" v="12507" actId="20577"/>
          <ac:spMkLst>
            <pc:docMk/>
            <pc:sldMk cId="2902379969" sldId="270"/>
            <ac:spMk id="2" creationId="{9572DCC7-E6CD-6548-ABF8-5481CE073982}"/>
          </ac:spMkLst>
        </pc:spChg>
        <pc:spChg chg="mod">
          <ac:chgData name="Fabian Hinz" userId="721d6088e7b3afdd" providerId="LiveId" clId="{99406CCC-B232-3C41-8090-F7DB823AD1F0}" dt="2020-06-05T08:38:46.196" v="12727" actId="20577"/>
          <ac:spMkLst>
            <pc:docMk/>
            <pc:sldMk cId="2902379969" sldId="270"/>
            <ac:spMk id="3" creationId="{72535021-ED40-6940-A39B-24C2A005E358}"/>
          </ac:spMkLst>
        </pc:spChg>
      </pc:sldChg>
      <pc:sldChg chg="modSp modTransition">
        <pc:chgData name="Fabian Hinz" userId="721d6088e7b3afdd" providerId="LiveId" clId="{99406CCC-B232-3C41-8090-F7DB823AD1F0}" dt="2020-06-05T08:32:34.776" v="12635" actId="255"/>
        <pc:sldMkLst>
          <pc:docMk/>
          <pc:sldMk cId="2914811004" sldId="271"/>
        </pc:sldMkLst>
        <pc:spChg chg="mod">
          <ac:chgData name="Fabian Hinz" userId="721d6088e7b3afdd" providerId="LiveId" clId="{99406CCC-B232-3C41-8090-F7DB823AD1F0}" dt="2020-06-05T08:31:43.246" v="12574" actId="20577"/>
          <ac:spMkLst>
            <pc:docMk/>
            <pc:sldMk cId="2914811004" sldId="271"/>
            <ac:spMk id="2" creationId="{9572DCC7-E6CD-6548-ABF8-5481CE073982}"/>
          </ac:spMkLst>
        </pc:spChg>
        <pc:spChg chg="mod">
          <ac:chgData name="Fabian Hinz" userId="721d6088e7b3afdd" providerId="LiveId" clId="{99406CCC-B232-3C41-8090-F7DB823AD1F0}" dt="2020-06-05T08:32:34.776" v="12635" actId="255"/>
          <ac:spMkLst>
            <pc:docMk/>
            <pc:sldMk cId="2914811004" sldId="271"/>
            <ac:spMk id="3" creationId="{72535021-ED40-6940-A39B-24C2A005E358}"/>
          </ac:spMkLst>
        </pc:spChg>
      </pc:sldChg>
      <pc:sldChg chg="addSp delSp modSp addCm modCm modNotesTx">
        <pc:chgData name="Fabian Hinz" userId="721d6088e7b3afdd" providerId="LiveId" clId="{99406CCC-B232-3C41-8090-F7DB823AD1F0}" dt="2020-07-09T13:53:14.445" v="13413"/>
        <pc:sldMkLst>
          <pc:docMk/>
          <pc:sldMk cId="1029199818" sldId="272"/>
        </pc:sldMkLst>
        <pc:spChg chg="mod">
          <ac:chgData name="Fabian Hinz" userId="721d6088e7b3afdd" providerId="LiveId" clId="{99406CCC-B232-3C41-8090-F7DB823AD1F0}" dt="2020-05-19T07:30:59.783" v="8081" actId="20577"/>
          <ac:spMkLst>
            <pc:docMk/>
            <pc:sldMk cId="1029199818" sldId="272"/>
            <ac:spMk id="3" creationId="{A93A1212-2324-4EA9-9D05-68EE65ABD3FF}"/>
          </ac:spMkLst>
        </pc:spChg>
        <pc:spChg chg="add del mod">
          <ac:chgData name="Fabian Hinz" userId="721d6088e7b3afdd" providerId="LiveId" clId="{99406CCC-B232-3C41-8090-F7DB823AD1F0}" dt="2020-07-09T13:53:14.445" v="13413"/>
          <ac:spMkLst>
            <pc:docMk/>
            <pc:sldMk cId="1029199818" sldId="272"/>
            <ac:spMk id="7" creationId="{E91F3CF9-C3F5-E44D-80E2-4392B33C1892}"/>
          </ac:spMkLst>
        </pc:spChg>
      </pc:sldChg>
      <pc:sldChg chg="addSp delSp modSp new ord addCm modNotesTx">
        <pc:chgData name="Fabian Hinz" userId="721d6088e7b3afdd" providerId="LiveId" clId="{99406CCC-B232-3C41-8090-F7DB823AD1F0}" dt="2020-06-05T09:00:12.440" v="13190" actId="20577"/>
        <pc:sldMkLst>
          <pc:docMk/>
          <pc:sldMk cId="397304013" sldId="273"/>
        </pc:sldMkLst>
        <pc:spChg chg="mod">
          <ac:chgData name="Fabian Hinz" userId="721d6088e7b3afdd" providerId="LiveId" clId="{99406CCC-B232-3C41-8090-F7DB823AD1F0}" dt="2020-05-19T07:06:38.765" v="7243" actId="20577"/>
          <ac:spMkLst>
            <pc:docMk/>
            <pc:sldMk cId="397304013" sldId="273"/>
            <ac:spMk id="2" creationId="{F7578DC0-EDE4-5C4E-9B80-5301730E5623}"/>
          </ac:spMkLst>
        </pc:spChg>
        <pc:spChg chg="mod">
          <ac:chgData name="Fabian Hinz" userId="721d6088e7b3afdd" providerId="LiveId" clId="{99406CCC-B232-3C41-8090-F7DB823AD1F0}" dt="2020-05-19T07:25:35.474" v="7799" actId="14100"/>
          <ac:spMkLst>
            <pc:docMk/>
            <pc:sldMk cId="397304013" sldId="273"/>
            <ac:spMk id="3" creationId="{19898EC6-5168-E44E-A7C4-1C6BD0B86B3B}"/>
          </ac:spMkLst>
        </pc:spChg>
        <pc:spChg chg="add mod">
          <ac:chgData name="Fabian Hinz" userId="721d6088e7b3afdd" providerId="LiveId" clId="{99406CCC-B232-3C41-8090-F7DB823AD1F0}" dt="2020-05-19T08:19:17.714" v="9071" actId="20577"/>
          <ac:spMkLst>
            <pc:docMk/>
            <pc:sldMk cId="397304013" sldId="273"/>
            <ac:spMk id="12" creationId="{94482BDE-EEFA-5640-8AFF-5B4A0A6A54C3}"/>
          </ac:spMkLst>
        </pc:spChg>
        <pc:spChg chg="add mod">
          <ac:chgData name="Fabian Hinz" userId="721d6088e7b3afdd" providerId="LiveId" clId="{99406CCC-B232-3C41-8090-F7DB823AD1F0}" dt="2020-05-19T08:18:53.120" v="9059" actId="1036"/>
          <ac:spMkLst>
            <pc:docMk/>
            <pc:sldMk cId="397304013" sldId="273"/>
            <ac:spMk id="13" creationId="{53572163-6B5D-8844-BEA3-B3B0E2A2946C}"/>
          </ac:spMkLst>
        </pc:spChg>
        <pc:spChg chg="add mod">
          <ac:chgData name="Fabian Hinz" userId="721d6088e7b3afdd" providerId="LiveId" clId="{99406CCC-B232-3C41-8090-F7DB823AD1F0}" dt="2020-06-04T12:28:02.791" v="11567" actId="20577"/>
          <ac:spMkLst>
            <pc:docMk/>
            <pc:sldMk cId="397304013" sldId="273"/>
            <ac:spMk id="14" creationId="{8B9CE3C8-AFF4-3F45-B274-FD9011A5AE87}"/>
          </ac:spMkLst>
        </pc:spChg>
        <pc:spChg chg="add del mod">
          <ac:chgData name="Fabian Hinz" userId="721d6088e7b3afdd" providerId="LiveId" clId="{99406CCC-B232-3C41-8090-F7DB823AD1F0}" dt="2020-05-19T08:18:03.225" v="9042" actId="478"/>
          <ac:spMkLst>
            <pc:docMk/>
            <pc:sldMk cId="397304013" sldId="273"/>
            <ac:spMk id="17" creationId="{CD16E4E5-02B5-2B45-B2ED-97BC1906424A}"/>
          </ac:spMkLst>
        </pc:spChg>
        <pc:spChg chg="add del mod">
          <ac:chgData name="Fabian Hinz" userId="721d6088e7b3afdd" providerId="LiveId" clId="{99406CCC-B232-3C41-8090-F7DB823AD1F0}" dt="2020-05-19T07:33:32.044" v="8208" actId="478"/>
          <ac:spMkLst>
            <pc:docMk/>
            <pc:sldMk cId="397304013" sldId="273"/>
            <ac:spMk id="18" creationId="{D4022D3F-7711-AD4B-86B1-EF8D7089B703}"/>
          </ac:spMkLst>
        </pc:spChg>
        <pc:spChg chg="add mod">
          <ac:chgData name="Fabian Hinz" userId="721d6088e7b3afdd" providerId="LiveId" clId="{99406CCC-B232-3C41-8090-F7DB823AD1F0}" dt="2020-05-19T08:16:04.874" v="8918" actId="1076"/>
          <ac:spMkLst>
            <pc:docMk/>
            <pc:sldMk cId="397304013" sldId="273"/>
            <ac:spMk id="20" creationId="{7C80E7EB-F5A0-3F48-9777-65E58F929168}"/>
          </ac:spMkLst>
        </pc:spChg>
        <pc:spChg chg="add del mod">
          <ac:chgData name="Fabian Hinz" userId="721d6088e7b3afdd" providerId="LiveId" clId="{99406CCC-B232-3C41-8090-F7DB823AD1F0}" dt="2020-05-19T07:42:00.442" v="8755" actId="478"/>
          <ac:spMkLst>
            <pc:docMk/>
            <pc:sldMk cId="397304013" sldId="273"/>
            <ac:spMk id="21" creationId="{D7AA712C-2C79-7C4C-B904-829AD6BC3A37}"/>
          </ac:spMkLst>
        </pc:spChg>
        <pc:spChg chg="add mod">
          <ac:chgData name="Fabian Hinz" userId="721d6088e7b3afdd" providerId="LiveId" clId="{99406CCC-B232-3C41-8090-F7DB823AD1F0}" dt="2020-05-19T07:48:51.754" v="8837" actId="1076"/>
          <ac:spMkLst>
            <pc:docMk/>
            <pc:sldMk cId="397304013" sldId="273"/>
            <ac:spMk id="23" creationId="{EC1B6993-0741-6041-8E66-A10CCC8A4285}"/>
          </ac:spMkLst>
        </pc:spChg>
        <pc:spChg chg="add del mod">
          <ac:chgData name="Fabian Hinz" userId="721d6088e7b3afdd" providerId="LiveId" clId="{99406CCC-B232-3C41-8090-F7DB823AD1F0}" dt="2020-05-19T07:40:38.394" v="8717" actId="478"/>
          <ac:spMkLst>
            <pc:docMk/>
            <pc:sldMk cId="397304013" sldId="273"/>
            <ac:spMk id="25" creationId="{FD055AA9-2307-7B44-BB87-F7E27BA658B7}"/>
          </ac:spMkLst>
        </pc:spChg>
        <pc:spChg chg="add del mod">
          <ac:chgData name="Fabian Hinz" userId="721d6088e7b3afdd" providerId="LiveId" clId="{99406CCC-B232-3C41-8090-F7DB823AD1F0}" dt="2020-05-19T07:40:45.188" v="8720" actId="478"/>
          <ac:spMkLst>
            <pc:docMk/>
            <pc:sldMk cId="397304013" sldId="273"/>
            <ac:spMk id="28" creationId="{54B45F00-CCB5-2642-96E0-AFFE6609AB36}"/>
          </ac:spMkLst>
        </pc:spChg>
        <pc:spChg chg="add mod">
          <ac:chgData name="Fabian Hinz" userId="721d6088e7b3afdd" providerId="LiveId" clId="{99406CCC-B232-3C41-8090-F7DB823AD1F0}" dt="2020-05-19T07:48:18.449" v="8832" actId="1076"/>
          <ac:spMkLst>
            <pc:docMk/>
            <pc:sldMk cId="397304013" sldId="273"/>
            <ac:spMk id="29" creationId="{65C77C5E-B363-2F46-831E-D8B82BB56D43}"/>
          </ac:spMkLst>
        </pc:spChg>
        <pc:spChg chg="add mod">
          <ac:chgData name="Fabian Hinz" userId="721d6088e7b3afdd" providerId="LiveId" clId="{99406CCC-B232-3C41-8090-F7DB823AD1F0}" dt="2020-05-19T08:18:59.751" v="9063" actId="1036"/>
          <ac:spMkLst>
            <pc:docMk/>
            <pc:sldMk cId="397304013" sldId="273"/>
            <ac:spMk id="30" creationId="{8813F59F-9AA1-D641-AC87-196B9D0A6E84}"/>
          </ac:spMkLst>
        </pc:spChg>
        <pc:spChg chg="add del mod">
          <ac:chgData name="Fabian Hinz" userId="721d6088e7b3afdd" providerId="LiveId" clId="{99406CCC-B232-3C41-8090-F7DB823AD1F0}" dt="2020-05-19T07:48:54.442" v="8838" actId="1076"/>
          <ac:spMkLst>
            <pc:docMk/>
            <pc:sldMk cId="397304013" sldId="273"/>
            <ac:spMk id="31" creationId="{449128C3-117E-9648-9CF8-FEB60B007AF1}"/>
          </ac:spMkLst>
        </pc:spChg>
        <pc:spChg chg="add mod">
          <ac:chgData name="Fabian Hinz" userId="721d6088e7b3afdd" providerId="LiveId" clId="{99406CCC-B232-3C41-8090-F7DB823AD1F0}" dt="2020-05-19T08:18:59.751" v="9063" actId="1036"/>
          <ac:spMkLst>
            <pc:docMk/>
            <pc:sldMk cId="397304013" sldId="273"/>
            <ac:spMk id="32" creationId="{30DA6120-3258-9740-9D5D-1D175BD4A024}"/>
          </ac:spMkLst>
        </pc:spChg>
        <pc:spChg chg="add mod">
          <ac:chgData name="Fabian Hinz" userId="721d6088e7b3afdd" providerId="LiveId" clId="{99406CCC-B232-3C41-8090-F7DB823AD1F0}" dt="2020-05-19T08:18:59.751" v="9063" actId="1036"/>
          <ac:spMkLst>
            <pc:docMk/>
            <pc:sldMk cId="397304013" sldId="273"/>
            <ac:spMk id="33" creationId="{F86C91A4-F960-B046-972A-0B610B0BB3EF}"/>
          </ac:spMkLst>
        </pc:spChg>
        <pc:spChg chg="add del mod">
          <ac:chgData name="Fabian Hinz" userId="721d6088e7b3afdd" providerId="LiveId" clId="{99406CCC-B232-3C41-8090-F7DB823AD1F0}" dt="2020-05-19T08:22:30.688" v="9200" actId="478"/>
          <ac:spMkLst>
            <pc:docMk/>
            <pc:sldMk cId="397304013" sldId="273"/>
            <ac:spMk id="34" creationId="{79E7974C-F391-4C49-990F-2813370F8EC0}"/>
          </ac:spMkLst>
        </pc:spChg>
        <pc:spChg chg="add mod">
          <ac:chgData name="Fabian Hinz" userId="721d6088e7b3afdd" providerId="LiveId" clId="{99406CCC-B232-3C41-8090-F7DB823AD1F0}" dt="2020-05-19T08:19:43.151" v="9075" actId="1076"/>
          <ac:spMkLst>
            <pc:docMk/>
            <pc:sldMk cId="397304013" sldId="273"/>
            <ac:spMk id="35" creationId="{D3F5CAE1-D4CB-9846-94C7-71F7FF05F2F8}"/>
          </ac:spMkLst>
        </pc:spChg>
        <pc:spChg chg="add mod">
          <ac:chgData name="Fabian Hinz" userId="721d6088e7b3afdd" providerId="LiveId" clId="{99406CCC-B232-3C41-8090-F7DB823AD1F0}" dt="2020-05-19T08:20:13.019" v="9161" actId="20577"/>
          <ac:spMkLst>
            <pc:docMk/>
            <pc:sldMk cId="397304013" sldId="273"/>
            <ac:spMk id="36" creationId="{F7EB35B3-F9CB-784E-8BCC-9977584A52F3}"/>
          </ac:spMkLst>
        </pc:spChg>
        <pc:spChg chg="add mod">
          <ac:chgData name="Fabian Hinz" userId="721d6088e7b3afdd" providerId="LiveId" clId="{99406CCC-B232-3C41-8090-F7DB823AD1F0}" dt="2020-05-19T08:25:11.010" v="9233" actId="5793"/>
          <ac:spMkLst>
            <pc:docMk/>
            <pc:sldMk cId="397304013" sldId="273"/>
            <ac:spMk id="44" creationId="{2EEE9A1E-AD77-DF49-AEF6-CD9138BB5DB9}"/>
          </ac:spMkLst>
        </pc:spChg>
        <pc:picChg chg="add del mod">
          <ac:chgData name="Fabian Hinz" userId="721d6088e7b3afdd" providerId="LiveId" clId="{99406CCC-B232-3C41-8090-F7DB823AD1F0}" dt="2020-05-19T08:23:13.473" v="9222" actId="478"/>
          <ac:picMkLst>
            <pc:docMk/>
            <pc:sldMk cId="397304013" sldId="273"/>
            <ac:picMk id="6" creationId="{51715DCB-08B0-304C-8465-84B421BF9339}"/>
          </ac:picMkLst>
        </pc:picChg>
        <pc:picChg chg="add del mod">
          <ac:chgData name="Fabian Hinz" userId="721d6088e7b3afdd" providerId="LiveId" clId="{99406CCC-B232-3C41-8090-F7DB823AD1F0}" dt="2020-05-19T07:41:53.882" v="8752" actId="478"/>
          <ac:picMkLst>
            <pc:docMk/>
            <pc:sldMk cId="397304013" sldId="273"/>
            <ac:picMk id="8" creationId="{529D4284-E064-6846-AB63-9E9F235BEBFE}"/>
          </ac:picMkLst>
        </pc:picChg>
        <pc:picChg chg="add del mod">
          <ac:chgData name="Fabian Hinz" userId="721d6088e7b3afdd" providerId="LiveId" clId="{99406CCC-B232-3C41-8090-F7DB823AD1F0}" dt="2020-05-19T07:42:00.442" v="8755" actId="478"/>
          <ac:picMkLst>
            <pc:docMk/>
            <pc:sldMk cId="397304013" sldId="273"/>
            <ac:picMk id="9" creationId="{125E2DE5-9949-8342-972E-5E6DD6B6F932}"/>
          </ac:picMkLst>
        </pc:picChg>
        <pc:picChg chg="add del mod">
          <ac:chgData name="Fabian Hinz" userId="721d6088e7b3afdd" providerId="LiveId" clId="{99406CCC-B232-3C41-8090-F7DB823AD1F0}" dt="2020-05-19T07:42:00.442" v="8755" actId="478"/>
          <ac:picMkLst>
            <pc:docMk/>
            <pc:sldMk cId="397304013" sldId="273"/>
            <ac:picMk id="10" creationId="{8EB7BE8D-542D-B544-96CE-6FC3E77D117E}"/>
          </ac:picMkLst>
        </pc:picChg>
        <pc:picChg chg="add del mod">
          <ac:chgData name="Fabian Hinz" userId="721d6088e7b3afdd" providerId="LiveId" clId="{99406CCC-B232-3C41-8090-F7DB823AD1F0}" dt="2020-05-19T07:33:34.123" v="8209" actId="478"/>
          <ac:picMkLst>
            <pc:docMk/>
            <pc:sldMk cId="397304013" sldId="273"/>
            <ac:picMk id="11" creationId="{A7B734F8-E2CF-0343-A9E5-E2A9783CFBB5}"/>
          </ac:picMkLst>
        </pc:picChg>
        <pc:picChg chg="add del mod">
          <ac:chgData name="Fabian Hinz" userId="721d6088e7b3afdd" providerId="LiveId" clId="{99406CCC-B232-3C41-8090-F7DB823AD1F0}" dt="2020-05-19T07:41:54.815" v="8753" actId="478"/>
          <ac:picMkLst>
            <pc:docMk/>
            <pc:sldMk cId="397304013" sldId="273"/>
            <ac:picMk id="15" creationId="{5F83B83F-3585-EF4A-8A7A-21835DA14658}"/>
          </ac:picMkLst>
        </pc:picChg>
        <pc:picChg chg="add del mod">
          <ac:chgData name="Fabian Hinz" userId="721d6088e7b3afdd" providerId="LiveId" clId="{99406CCC-B232-3C41-8090-F7DB823AD1F0}" dt="2020-05-19T07:33:32.044" v="8208" actId="478"/>
          <ac:picMkLst>
            <pc:docMk/>
            <pc:sldMk cId="397304013" sldId="273"/>
            <ac:picMk id="16" creationId="{D2FAEFC8-030B-5C49-AAA2-F057A4B10E2A}"/>
          </ac:picMkLst>
        </pc:picChg>
        <pc:picChg chg="add mod">
          <ac:chgData name="Fabian Hinz" userId="721d6088e7b3afdd" providerId="LiveId" clId="{99406CCC-B232-3C41-8090-F7DB823AD1F0}" dt="2020-05-19T08:21:04.862" v="9185" actId="1076"/>
          <ac:picMkLst>
            <pc:docMk/>
            <pc:sldMk cId="397304013" sldId="273"/>
            <ac:picMk id="19" creationId="{0B97A3F2-C1ED-A940-92A5-4DDE798B6BAC}"/>
          </ac:picMkLst>
        </pc:picChg>
        <pc:picChg chg="add del mod">
          <ac:chgData name="Fabian Hinz" userId="721d6088e7b3afdd" providerId="LiveId" clId="{99406CCC-B232-3C41-8090-F7DB823AD1F0}" dt="2020-05-19T07:41:52.780" v="8751" actId="478"/>
          <ac:picMkLst>
            <pc:docMk/>
            <pc:sldMk cId="397304013" sldId="273"/>
            <ac:picMk id="22" creationId="{1342DD49-B94A-7243-B9A8-2A3E389A72AC}"/>
          </ac:picMkLst>
        </pc:picChg>
        <pc:picChg chg="add del mod">
          <ac:chgData name="Fabian Hinz" userId="721d6088e7b3afdd" providerId="LiveId" clId="{99406CCC-B232-3C41-8090-F7DB823AD1F0}" dt="2020-05-19T07:40:38.394" v="8717" actId="478"/>
          <ac:picMkLst>
            <pc:docMk/>
            <pc:sldMk cId="397304013" sldId="273"/>
            <ac:picMk id="24" creationId="{234D4D24-3366-414F-A487-F9C04BD894BA}"/>
          </ac:picMkLst>
        </pc:picChg>
        <pc:picChg chg="add del mod">
          <ac:chgData name="Fabian Hinz" userId="721d6088e7b3afdd" providerId="LiveId" clId="{99406CCC-B232-3C41-8090-F7DB823AD1F0}" dt="2020-05-19T07:40:38.394" v="8717" actId="478"/>
          <ac:picMkLst>
            <pc:docMk/>
            <pc:sldMk cId="397304013" sldId="273"/>
            <ac:picMk id="26" creationId="{AE90FA1C-8B10-E449-B9A8-F0559DB8F951}"/>
          </ac:picMkLst>
        </pc:picChg>
        <pc:picChg chg="add del mod">
          <ac:chgData name="Fabian Hinz" userId="721d6088e7b3afdd" providerId="LiveId" clId="{99406CCC-B232-3C41-8090-F7DB823AD1F0}" dt="2020-05-19T07:40:45.188" v="8720" actId="478"/>
          <ac:picMkLst>
            <pc:docMk/>
            <pc:sldMk cId="397304013" sldId="273"/>
            <ac:picMk id="27" creationId="{7A051C28-B8AB-6F4F-9882-EB81FC1B41A2}"/>
          </ac:picMkLst>
        </pc:picChg>
        <pc:picChg chg="add mod">
          <ac:chgData name="Fabian Hinz" userId="721d6088e7b3afdd" providerId="LiveId" clId="{99406CCC-B232-3C41-8090-F7DB823AD1F0}" dt="2020-05-19T08:21:30.671" v="9189" actId="1076"/>
          <ac:picMkLst>
            <pc:docMk/>
            <pc:sldMk cId="397304013" sldId="273"/>
            <ac:picMk id="37" creationId="{9CCE6BD7-E96E-5E42-8246-B3D93EB445BC}"/>
          </ac:picMkLst>
        </pc:picChg>
        <pc:picChg chg="add mod">
          <ac:chgData name="Fabian Hinz" userId="721d6088e7b3afdd" providerId="LiveId" clId="{99406CCC-B232-3C41-8090-F7DB823AD1F0}" dt="2020-05-19T08:21:49.593" v="9193" actId="1076"/>
          <ac:picMkLst>
            <pc:docMk/>
            <pc:sldMk cId="397304013" sldId="273"/>
            <ac:picMk id="38" creationId="{4081213F-62F6-F847-899E-9F3729528585}"/>
          </ac:picMkLst>
        </pc:picChg>
        <pc:picChg chg="add mod">
          <ac:chgData name="Fabian Hinz" userId="721d6088e7b3afdd" providerId="LiveId" clId="{99406CCC-B232-3C41-8090-F7DB823AD1F0}" dt="2020-05-19T08:22:09.901" v="9195" actId="1076"/>
          <ac:picMkLst>
            <pc:docMk/>
            <pc:sldMk cId="397304013" sldId="273"/>
            <ac:picMk id="39" creationId="{D34625C5-CA57-5846-B9F2-623F81E4B9EA}"/>
          </ac:picMkLst>
        </pc:picChg>
        <pc:picChg chg="add mod">
          <ac:chgData name="Fabian Hinz" userId="721d6088e7b3afdd" providerId="LiveId" clId="{99406CCC-B232-3C41-8090-F7DB823AD1F0}" dt="2020-05-19T08:22:21.679" v="9197" actId="1076"/>
          <ac:picMkLst>
            <pc:docMk/>
            <pc:sldMk cId="397304013" sldId="273"/>
            <ac:picMk id="40" creationId="{438A13AE-9E4D-6649-A501-47838549C5ED}"/>
          </ac:picMkLst>
        </pc:picChg>
        <pc:picChg chg="add mod">
          <ac:chgData name="Fabian Hinz" userId="721d6088e7b3afdd" providerId="LiveId" clId="{99406CCC-B232-3C41-8090-F7DB823AD1F0}" dt="2020-05-19T08:22:26.776" v="9199" actId="1076"/>
          <ac:picMkLst>
            <pc:docMk/>
            <pc:sldMk cId="397304013" sldId="273"/>
            <ac:picMk id="41" creationId="{DC121896-70F4-4F4E-8EC2-361BBBBABC42}"/>
          </ac:picMkLst>
        </pc:picChg>
        <pc:picChg chg="add mod">
          <ac:chgData name="Fabian Hinz" userId="721d6088e7b3afdd" providerId="LiveId" clId="{99406CCC-B232-3C41-8090-F7DB823AD1F0}" dt="2020-05-19T08:22:53.203" v="9205" actId="1076"/>
          <ac:picMkLst>
            <pc:docMk/>
            <pc:sldMk cId="397304013" sldId="273"/>
            <ac:picMk id="42" creationId="{E2D8AE5A-1BA1-5849-BD52-D50A28882667}"/>
          </ac:picMkLst>
        </pc:picChg>
        <pc:picChg chg="add mod">
          <ac:chgData name="Fabian Hinz" userId="721d6088e7b3afdd" providerId="LiveId" clId="{99406CCC-B232-3C41-8090-F7DB823AD1F0}" dt="2020-05-19T08:22:48.850" v="9204" actId="1076"/>
          <ac:picMkLst>
            <pc:docMk/>
            <pc:sldMk cId="397304013" sldId="273"/>
            <ac:picMk id="43" creationId="{E8BCA0DF-EC7D-3849-9A2E-2B6114FBEE7B}"/>
          </ac:picMkLst>
        </pc:picChg>
        <pc:picChg chg="add mod">
          <ac:chgData name="Fabian Hinz" userId="721d6088e7b3afdd" providerId="LiveId" clId="{99406CCC-B232-3C41-8090-F7DB823AD1F0}" dt="2020-05-19T08:25:19.129" v="9235" actId="1076"/>
          <ac:picMkLst>
            <pc:docMk/>
            <pc:sldMk cId="397304013" sldId="273"/>
            <ac:picMk id="45" creationId="{C6687244-6F31-864A-8B8D-53B2A5B97CCF}"/>
          </ac:picMkLst>
        </pc:picChg>
      </pc:sldChg>
      <pc:sldChg chg="modSp new ord modNotesTx">
        <pc:chgData name="Fabian Hinz" userId="721d6088e7b3afdd" providerId="LiveId" clId="{99406CCC-B232-3C41-8090-F7DB823AD1F0}" dt="2020-06-05T09:00:14.612" v="13194" actId="20577"/>
        <pc:sldMkLst>
          <pc:docMk/>
          <pc:sldMk cId="415224563" sldId="274"/>
        </pc:sldMkLst>
        <pc:spChg chg="mod">
          <ac:chgData name="Fabian Hinz" userId="721d6088e7b3afdd" providerId="LiveId" clId="{99406CCC-B232-3C41-8090-F7DB823AD1F0}" dt="2020-05-19T07:31:55.719" v="8123" actId="20577"/>
          <ac:spMkLst>
            <pc:docMk/>
            <pc:sldMk cId="415224563" sldId="274"/>
            <ac:spMk id="2" creationId="{B9A5689E-9DE6-EF47-BF7F-7994453CAF33}"/>
          </ac:spMkLst>
        </pc:spChg>
        <pc:spChg chg="mod">
          <ac:chgData name="Fabian Hinz" userId="721d6088e7b3afdd" providerId="LiveId" clId="{99406CCC-B232-3C41-8090-F7DB823AD1F0}" dt="2020-06-04T14:33:44.436" v="11706" actId="255"/>
          <ac:spMkLst>
            <pc:docMk/>
            <pc:sldMk cId="415224563" sldId="274"/>
            <ac:spMk id="3" creationId="{966AA11D-3703-D740-B3C9-B819D4F63C6F}"/>
          </ac:spMkLst>
        </pc:spChg>
      </pc:sldChg>
      <pc:sldChg chg="modSp new ord delCm modNotesTx">
        <pc:chgData name="Fabian Hinz" userId="721d6088e7b3afdd" providerId="LiveId" clId="{99406CCC-B232-3C41-8090-F7DB823AD1F0}" dt="2020-06-05T09:05:09.788" v="13324" actId="20577"/>
        <pc:sldMkLst>
          <pc:docMk/>
          <pc:sldMk cId="2709985970" sldId="275"/>
        </pc:sldMkLst>
        <pc:spChg chg="mod">
          <ac:chgData name="Fabian Hinz" userId="721d6088e7b3afdd" providerId="LiveId" clId="{99406CCC-B232-3C41-8090-F7DB823AD1F0}" dt="2020-06-05T07:37:23.271" v="12136" actId="20577"/>
          <ac:spMkLst>
            <pc:docMk/>
            <pc:sldMk cId="2709985970" sldId="275"/>
            <ac:spMk id="2" creationId="{C0F6230B-CCF3-9342-AB69-3F1BA2025811}"/>
          </ac:spMkLst>
        </pc:spChg>
        <pc:spChg chg="mod">
          <ac:chgData name="Fabian Hinz" userId="721d6088e7b3afdd" providerId="LiveId" clId="{99406CCC-B232-3C41-8090-F7DB823AD1F0}" dt="2020-06-05T07:41:17.043" v="12249" actId="20577"/>
          <ac:spMkLst>
            <pc:docMk/>
            <pc:sldMk cId="2709985970" sldId="275"/>
            <ac:spMk id="3" creationId="{86E839EC-CCB1-B24C-9147-AD1CAFFCA33F}"/>
          </ac:spMkLst>
        </pc:spChg>
      </pc:sldChg>
      <pc:sldChg chg="modSp modNotesTx">
        <pc:chgData name="Fabian Hinz" userId="721d6088e7b3afdd" providerId="LiveId" clId="{99406CCC-B232-3C41-8090-F7DB823AD1F0}" dt="2020-06-05T09:01:11.861" v="13224" actId="20577"/>
        <pc:sldMkLst>
          <pc:docMk/>
          <pc:sldMk cId="2704979152" sldId="276"/>
        </pc:sldMkLst>
        <pc:spChg chg="mod">
          <ac:chgData name="Fabian Hinz" userId="721d6088e7b3afdd" providerId="LiveId" clId="{99406CCC-B232-3C41-8090-F7DB823AD1F0}" dt="2020-05-28T15:46:56.635" v="11347" actId="20577"/>
          <ac:spMkLst>
            <pc:docMk/>
            <pc:sldMk cId="2704979152" sldId="276"/>
            <ac:spMk id="2" creationId="{E4B705B2-B801-4B76-98F5-6E95B974C2E2}"/>
          </ac:spMkLst>
        </pc:spChg>
        <pc:spChg chg="mod">
          <ac:chgData name="Fabian Hinz" userId="721d6088e7b3afdd" providerId="LiveId" clId="{99406CCC-B232-3C41-8090-F7DB823AD1F0}" dt="2020-06-05T08:48:13.500" v="12887" actId="20577"/>
          <ac:spMkLst>
            <pc:docMk/>
            <pc:sldMk cId="2704979152" sldId="276"/>
            <ac:spMk id="3" creationId="{9C39B9B3-16CE-46AF-8983-9A2B30F9F5B5}"/>
          </ac:spMkLst>
        </pc:spChg>
      </pc:sldChg>
      <pc:sldChg chg="addSp delSp modSp new modNotesTx">
        <pc:chgData name="Fabian Hinz" userId="721d6088e7b3afdd" providerId="LiveId" clId="{99406CCC-B232-3C41-8090-F7DB823AD1F0}" dt="2020-06-05T09:07:46.805" v="13395" actId="1076"/>
        <pc:sldMkLst>
          <pc:docMk/>
          <pc:sldMk cId="292008173" sldId="277"/>
        </pc:sldMkLst>
        <pc:spChg chg="del">
          <ac:chgData name="Fabian Hinz" userId="721d6088e7b3afdd" providerId="LiveId" clId="{99406CCC-B232-3C41-8090-F7DB823AD1F0}" dt="2020-06-05T09:02:17.711" v="13247" actId="478"/>
          <ac:spMkLst>
            <pc:docMk/>
            <pc:sldMk cId="292008173" sldId="277"/>
            <ac:spMk id="2" creationId="{7A8746C2-D971-054F-92BF-E858DC8B5312}"/>
          </ac:spMkLst>
        </pc:spChg>
        <pc:spChg chg="del mod">
          <ac:chgData name="Fabian Hinz" userId="721d6088e7b3afdd" providerId="LiveId" clId="{99406CCC-B232-3C41-8090-F7DB823AD1F0}" dt="2020-06-05T09:03:16.835" v="13250" actId="478"/>
          <ac:spMkLst>
            <pc:docMk/>
            <pc:sldMk cId="292008173" sldId="277"/>
            <ac:spMk id="3" creationId="{B40C350C-0191-2D4C-9CC2-804117DF9092}"/>
          </ac:spMkLst>
        </pc:spChg>
        <pc:spChg chg="add del mod">
          <ac:chgData name="Fabian Hinz" userId="721d6088e7b3afdd" providerId="LiveId" clId="{99406CCC-B232-3C41-8090-F7DB823AD1F0}" dt="2020-06-05T09:05:35.653" v="13385" actId="478"/>
          <ac:spMkLst>
            <pc:docMk/>
            <pc:sldMk cId="292008173" sldId="277"/>
            <ac:spMk id="6" creationId="{197F3B1E-AC51-0A42-BEF3-7F14BF601B87}"/>
          </ac:spMkLst>
        </pc:spChg>
        <pc:picChg chg="add del mod modCrop">
          <ac:chgData name="Fabian Hinz" userId="721d6088e7b3afdd" providerId="LiveId" clId="{99406CCC-B232-3C41-8090-F7DB823AD1F0}" dt="2020-06-05T09:07:33.600" v="13390" actId="478"/>
          <ac:picMkLst>
            <pc:docMk/>
            <pc:sldMk cId="292008173" sldId="277"/>
            <ac:picMk id="7" creationId="{B6985645-AE66-684C-A2CC-0DCEF6EF08DF}"/>
          </ac:picMkLst>
        </pc:picChg>
        <pc:picChg chg="add mod modCrop">
          <ac:chgData name="Fabian Hinz" userId="721d6088e7b3afdd" providerId="LiveId" clId="{99406CCC-B232-3C41-8090-F7DB823AD1F0}" dt="2020-06-05T09:07:46.805" v="13395" actId="1076"/>
          <ac:picMkLst>
            <pc:docMk/>
            <pc:sldMk cId="292008173" sldId="277"/>
            <ac:picMk id="8" creationId="{24B8EA4B-A22B-D94E-876B-16BB976A5F24}"/>
          </ac:picMkLst>
        </pc:picChg>
      </pc:sldChg>
      <pc:sldChg chg="new del">
        <pc:chgData name="Fabian Hinz" userId="721d6088e7b3afdd" providerId="LiveId" clId="{99406CCC-B232-3C41-8090-F7DB823AD1F0}" dt="2020-06-05T08:32:41.591" v="12637" actId="680"/>
        <pc:sldMkLst>
          <pc:docMk/>
          <pc:sldMk cId="4177322078" sldId="277"/>
        </pc:sldMkLst>
      </pc:sldChg>
      <pc:sldMasterChg chg="delSp">
        <pc:chgData name="Fabian Hinz" userId="721d6088e7b3afdd" providerId="LiveId" clId="{99406CCC-B232-3C41-8090-F7DB823AD1F0}" dt="2020-05-15T07:38:37.273" v="1" actId="478"/>
        <pc:sldMasterMkLst>
          <pc:docMk/>
          <pc:sldMasterMk cId="3826138269" sldId="2147483660"/>
        </pc:sldMasterMkLst>
        <pc:spChg chg="del">
          <ac:chgData name="Fabian Hinz" userId="721d6088e7b3afdd" providerId="LiveId" clId="{99406CCC-B232-3C41-8090-F7DB823AD1F0}" dt="2020-05-15T07:38:37.273" v="1" actId="478"/>
          <ac:spMkLst>
            <pc:docMk/>
            <pc:sldMasterMk cId="3826138269" sldId="2147483660"/>
            <ac:spMk id="16" creationId="{9B872B34-38BC-5843-8875-B035F665E3A9}"/>
          </ac:spMkLst>
        </pc:spChg>
        <pc:spChg chg="del">
          <ac:chgData name="Fabian Hinz" userId="721d6088e7b3afdd" providerId="LiveId" clId="{99406CCC-B232-3C41-8090-F7DB823AD1F0}" dt="2020-05-15T07:38:34.415" v="0" actId="478"/>
          <ac:spMkLst>
            <pc:docMk/>
            <pc:sldMasterMk cId="3826138269" sldId="2147483660"/>
            <ac:spMk id="1033" creationId="{00000000-0000-0000-0000-000000000000}"/>
          </ac:spMkLst>
        </pc:spChg>
      </pc:sldMasterChg>
    </pc:docChg>
  </pc:docChgLst>
  <pc:docChgLst>
    <pc:chgData name="Fabian Hinz" userId="721d6088e7b3afdd" providerId="LiveId" clId="{DCC54559-2052-44A9-B95F-C77A1BF67625}"/>
    <pc:docChg chg="undo modSld">
      <pc:chgData name="Fabian Hinz" userId="721d6088e7b3afdd" providerId="LiveId" clId="{DCC54559-2052-44A9-B95F-C77A1BF67625}" dt="2020-08-01T15:37:57.694" v="1" actId="1076"/>
      <pc:docMkLst>
        <pc:docMk/>
      </pc:docMkLst>
      <pc:sldChg chg="modSp">
        <pc:chgData name="Fabian Hinz" userId="721d6088e7b3afdd" providerId="LiveId" clId="{DCC54559-2052-44A9-B95F-C77A1BF67625}" dt="2020-08-01T15:37:57.694" v="1" actId="1076"/>
        <pc:sldMkLst>
          <pc:docMk/>
          <pc:sldMk cId="397304013" sldId="273"/>
        </pc:sldMkLst>
        <pc:spChg chg="mod">
          <ac:chgData name="Fabian Hinz" userId="721d6088e7b3afdd" providerId="LiveId" clId="{DCC54559-2052-44A9-B95F-C77A1BF67625}" dt="2020-08-01T15:37:57.694" v="1" actId="1076"/>
          <ac:spMkLst>
            <pc:docMk/>
            <pc:sldMk cId="397304013" sldId="273"/>
            <ac:spMk id="20" creationId="{7C80E7EB-F5A0-3F48-9777-65E58F929168}"/>
          </ac:spMkLst>
        </pc:spChg>
      </pc:sldChg>
    </pc:docChg>
  </pc:docChgLst>
  <pc:docChgLst>
    <pc:chgData name="Miriam Alber" userId="164c7b25b7e839af" providerId="Windows Live" clId="Web-{95A9D35B-226F-4D74-8A75-2834C0D77DCA}"/>
    <pc:docChg chg="addSld delSld modSld sldOrd">
      <pc:chgData name="Miriam Alber" userId="164c7b25b7e839af" providerId="Windows Live" clId="Web-{95A9D35B-226F-4D74-8A75-2834C0D77DCA}" dt="2020-06-05T09:00:39.078" v="619"/>
      <pc:docMkLst>
        <pc:docMk/>
      </pc:docMkLst>
      <pc:sldChg chg="modSp ord">
        <pc:chgData name="Miriam Alber" userId="164c7b25b7e839af" providerId="Windows Live" clId="Web-{95A9D35B-226F-4D74-8A75-2834C0D77DCA}" dt="2020-06-05T08:52:42.937" v="618" actId="1076"/>
        <pc:sldMkLst>
          <pc:docMk/>
          <pc:sldMk cId="2002415560" sldId="260"/>
        </pc:sldMkLst>
        <pc:picChg chg="mod">
          <ac:chgData name="Miriam Alber" userId="164c7b25b7e839af" providerId="Windows Live" clId="Web-{95A9D35B-226F-4D74-8A75-2834C0D77DCA}" dt="2020-06-05T08:52:42.937" v="618" actId="1076"/>
          <ac:picMkLst>
            <pc:docMk/>
            <pc:sldMk cId="2002415560" sldId="260"/>
            <ac:picMk id="12" creationId="{9CBCDCD6-22A1-4FFA-87CF-C16094C4E607}"/>
          </ac:picMkLst>
        </pc:picChg>
      </pc:sldChg>
      <pc:sldChg chg="delSp">
        <pc:chgData name="Miriam Alber" userId="164c7b25b7e839af" providerId="Windows Live" clId="Web-{95A9D35B-226F-4D74-8A75-2834C0D77DCA}" dt="2020-06-05T09:00:39.078" v="619"/>
        <pc:sldMkLst>
          <pc:docMk/>
          <pc:sldMk cId="2713622908" sldId="267"/>
        </pc:sldMkLst>
        <pc:spChg chg="del">
          <ac:chgData name="Miriam Alber" userId="164c7b25b7e839af" providerId="Windows Live" clId="Web-{95A9D35B-226F-4D74-8A75-2834C0D77DCA}" dt="2020-06-05T09:00:39.078" v="619"/>
          <ac:spMkLst>
            <pc:docMk/>
            <pc:sldMk cId="2713622908" sldId="267"/>
            <ac:spMk id="15" creationId="{8DF5053A-15DB-0245-841F-EF870025915B}"/>
          </ac:spMkLst>
        </pc:spChg>
      </pc:sldChg>
      <pc:sldChg chg="modSp">
        <pc:chgData name="Miriam Alber" userId="164c7b25b7e839af" providerId="Windows Live" clId="Web-{95A9D35B-226F-4D74-8A75-2834C0D77DCA}" dt="2020-06-05T08:24:45.029" v="583" actId="20577"/>
        <pc:sldMkLst>
          <pc:docMk/>
          <pc:sldMk cId="1769847553" sldId="268"/>
        </pc:sldMkLst>
        <pc:spChg chg="mod">
          <ac:chgData name="Miriam Alber" userId="164c7b25b7e839af" providerId="Windows Live" clId="Web-{95A9D35B-226F-4D74-8A75-2834C0D77DCA}" dt="2020-06-05T08:24:45.029" v="583" actId="20577"/>
          <ac:spMkLst>
            <pc:docMk/>
            <pc:sldMk cId="1769847553" sldId="268"/>
            <ac:spMk id="3" creationId="{72535021-ED40-6940-A39B-24C2A005E358}"/>
          </ac:spMkLst>
        </pc:spChg>
      </pc:sldChg>
      <pc:sldChg chg="modSp">
        <pc:chgData name="Miriam Alber" userId="164c7b25b7e839af" providerId="Windows Live" clId="Web-{95A9D35B-226F-4D74-8A75-2834C0D77DCA}" dt="2020-06-05T08:36:19.622" v="616" actId="20577"/>
        <pc:sldMkLst>
          <pc:docMk/>
          <pc:sldMk cId="2902379969" sldId="270"/>
        </pc:sldMkLst>
        <pc:spChg chg="mod">
          <ac:chgData name="Miriam Alber" userId="164c7b25b7e839af" providerId="Windows Live" clId="Web-{95A9D35B-226F-4D74-8A75-2834C0D77DCA}" dt="2020-06-05T08:36:19.622" v="616" actId="20577"/>
          <ac:spMkLst>
            <pc:docMk/>
            <pc:sldMk cId="2902379969" sldId="270"/>
            <ac:spMk id="3" creationId="{72535021-ED40-6940-A39B-24C2A005E358}"/>
          </ac:spMkLst>
        </pc:spChg>
      </pc:sldChg>
      <pc:sldChg chg="mod modShow">
        <pc:chgData name="Miriam Alber" userId="164c7b25b7e839af" providerId="Windows Live" clId="Web-{95A9D35B-226F-4D74-8A75-2834C0D77DCA}" dt="2020-06-05T07:47:39.013" v="260"/>
        <pc:sldMkLst>
          <pc:docMk/>
          <pc:sldMk cId="2914811004" sldId="271"/>
        </pc:sldMkLst>
      </pc:sldChg>
      <pc:sldChg chg="modSp">
        <pc:chgData name="Miriam Alber" userId="164c7b25b7e839af" providerId="Windows Live" clId="Web-{95A9D35B-226F-4D74-8A75-2834C0D77DCA}" dt="2020-06-05T08:16:47.982" v="579" actId="1076"/>
        <pc:sldMkLst>
          <pc:docMk/>
          <pc:sldMk cId="1029199818" sldId="272"/>
        </pc:sldMkLst>
        <pc:spChg chg="mod">
          <ac:chgData name="Miriam Alber" userId="164c7b25b7e839af" providerId="Windows Live" clId="Web-{95A9D35B-226F-4D74-8A75-2834C0D77DCA}" dt="2020-06-05T08:07:28.023" v="262" actId="20577"/>
          <ac:spMkLst>
            <pc:docMk/>
            <pc:sldMk cId="1029199818" sldId="272"/>
            <ac:spMk id="3" creationId="{A93A1212-2324-4EA9-9D05-68EE65ABD3FF}"/>
          </ac:spMkLst>
        </pc:spChg>
        <pc:spChg chg="mod">
          <ac:chgData name="Miriam Alber" userId="164c7b25b7e839af" providerId="Windows Live" clId="Web-{95A9D35B-226F-4D74-8A75-2834C0D77DCA}" dt="2020-06-05T08:16:45.497" v="578" actId="1076"/>
          <ac:spMkLst>
            <pc:docMk/>
            <pc:sldMk cId="1029199818" sldId="272"/>
            <ac:spMk id="5" creationId="{81EC0B01-03B2-4643-BBA9-9D67C9DD4C56}"/>
          </ac:spMkLst>
        </pc:spChg>
        <pc:spChg chg="mod">
          <ac:chgData name="Miriam Alber" userId="164c7b25b7e839af" providerId="Windows Live" clId="Web-{95A9D35B-226F-4D74-8A75-2834C0D77DCA}" dt="2020-06-05T08:16:47.982" v="579" actId="1076"/>
          <ac:spMkLst>
            <pc:docMk/>
            <pc:sldMk cId="1029199818" sldId="272"/>
            <ac:spMk id="6" creationId="{4172B3F5-FA7D-46F8-9B2C-FE940F728C53}"/>
          </ac:spMkLst>
        </pc:spChg>
      </pc:sldChg>
      <pc:sldChg chg="new del">
        <pc:chgData name="Miriam Alber" userId="164c7b25b7e839af" providerId="Windows Live" clId="Web-{95A9D35B-226F-4D74-8A75-2834C0D77DCA}" dt="2020-06-05T08:10:35.301" v="336"/>
        <pc:sldMkLst>
          <pc:docMk/>
          <pc:sldMk cId="2630915685" sldId="277"/>
        </pc:sldMkLst>
      </pc:sldChg>
      <pc:sldChg chg="modSp add del replId">
        <pc:chgData name="Miriam Alber" userId="164c7b25b7e839af" providerId="Windows Live" clId="Web-{95A9D35B-226F-4D74-8A75-2834C0D77DCA}" dt="2020-06-05T08:14:44.286" v="502"/>
        <pc:sldMkLst>
          <pc:docMk/>
          <pc:sldMk cId="1823265092" sldId="278"/>
        </pc:sldMkLst>
        <pc:spChg chg="mod">
          <ac:chgData name="Miriam Alber" userId="164c7b25b7e839af" providerId="Windows Live" clId="Web-{95A9D35B-226F-4D74-8A75-2834C0D77DCA}" dt="2020-06-05T08:12:19.917" v="401" actId="20577"/>
          <ac:spMkLst>
            <pc:docMk/>
            <pc:sldMk cId="1823265092" sldId="278"/>
            <ac:spMk id="2" creationId="{9572DCC7-E6CD-6548-ABF8-5481CE073982}"/>
          </ac:spMkLst>
        </pc:spChg>
        <pc:spChg chg="mod">
          <ac:chgData name="Miriam Alber" userId="164c7b25b7e839af" providerId="Windows Live" clId="Web-{95A9D35B-226F-4D74-8A75-2834C0D77DCA}" dt="2020-06-05T08:14:13.643" v="485" actId="20577"/>
          <ac:spMkLst>
            <pc:docMk/>
            <pc:sldMk cId="1823265092" sldId="278"/>
            <ac:spMk id="3" creationId="{72535021-ED40-6940-A39B-24C2A005E358}"/>
          </ac:spMkLst>
        </pc:spChg>
      </pc:sldChg>
    </pc:docChg>
  </pc:docChgLst>
  <pc:docChgLst>
    <pc:chgData name="Fabian Hinz" userId="721d6088e7b3afdd" providerId="LiveId" clId="{9971C545-9DC8-6040-A60C-D0A4A8283AF9}"/>
    <pc:docChg chg="undo custSel addSld delSld modSld sldOrd delMainMaster modMainMaster">
      <pc:chgData name="Fabian Hinz" userId="721d6088e7b3afdd" providerId="LiveId" clId="{9971C545-9DC8-6040-A60C-D0A4A8283AF9}" dt="2019-10-16T18:53:58.515" v="302" actId="2696"/>
      <pc:docMkLst>
        <pc:docMk/>
      </pc:docMkLst>
      <pc:sldChg chg="add del">
        <pc:chgData name="Fabian Hinz" userId="721d6088e7b3afdd" providerId="LiveId" clId="{9971C545-9DC8-6040-A60C-D0A4A8283AF9}" dt="2019-10-16T18:50:21.140" v="245" actId="2696"/>
        <pc:sldMkLst>
          <pc:docMk/>
          <pc:sldMk cId="695211186" sldId="256"/>
        </pc:sldMkLst>
      </pc:sldChg>
      <pc:sldChg chg="addSp delSp modSp del ord">
        <pc:chgData name="Fabian Hinz" userId="721d6088e7b3afdd" providerId="LiveId" clId="{9971C545-9DC8-6040-A60C-D0A4A8283AF9}" dt="2019-10-16T18:45:33.858" v="141" actId="2696"/>
        <pc:sldMkLst>
          <pc:docMk/>
          <pc:sldMk cId="1461218738" sldId="256"/>
        </pc:sldMkLst>
        <pc:picChg chg="add del mod">
          <ac:chgData name="Fabian Hinz" userId="721d6088e7b3afdd" providerId="LiveId" clId="{9971C545-9DC8-6040-A60C-D0A4A8283AF9}" dt="2019-10-16T18:39:57.304" v="33" actId="478"/>
          <ac:picMkLst>
            <pc:docMk/>
            <pc:sldMk cId="1461218738" sldId="256"/>
            <ac:picMk id="5" creationId="{3FE42A52-E829-414B-B8F6-D0013AD429BF}"/>
          </ac:picMkLst>
        </pc:picChg>
      </pc:sldChg>
      <pc:sldChg chg="add del">
        <pc:chgData name="Fabian Hinz" userId="721d6088e7b3afdd" providerId="LiveId" clId="{9971C545-9DC8-6040-A60C-D0A4A8283AF9}" dt="2019-10-16T18:49:23.187" v="183" actId="2696"/>
        <pc:sldMkLst>
          <pc:docMk/>
          <pc:sldMk cId="1755861508" sldId="256"/>
        </pc:sldMkLst>
      </pc:sldChg>
      <pc:sldChg chg="addSp delSp modSp add del">
        <pc:chgData name="Fabian Hinz" userId="721d6088e7b3afdd" providerId="LiveId" clId="{9971C545-9DC8-6040-A60C-D0A4A8283AF9}" dt="2019-10-16T18:53:05.705" v="284" actId="2696"/>
        <pc:sldMkLst>
          <pc:docMk/>
          <pc:sldMk cId="1966893544" sldId="256"/>
        </pc:sldMkLst>
        <pc:spChg chg="add del mod">
          <ac:chgData name="Fabian Hinz" userId="721d6088e7b3afdd" providerId="LiveId" clId="{9971C545-9DC8-6040-A60C-D0A4A8283AF9}" dt="2019-10-16T18:52:52.452" v="279" actId="478"/>
          <ac:spMkLst>
            <pc:docMk/>
            <pc:sldMk cId="1966893544" sldId="256"/>
            <ac:spMk id="5" creationId="{B9E5F044-34B5-914F-AA98-04A40A370565}"/>
          </ac:spMkLst>
        </pc:spChg>
      </pc:sldChg>
      <pc:sldChg chg="add del">
        <pc:chgData name="Fabian Hinz" userId="721d6088e7b3afdd" providerId="LiveId" clId="{9971C545-9DC8-6040-A60C-D0A4A8283AF9}" dt="2019-10-16T18:53:58.515" v="302" actId="2696"/>
        <pc:sldMkLst>
          <pc:docMk/>
          <pc:sldMk cId="2770866301" sldId="256"/>
        </pc:sldMkLst>
      </pc:sldChg>
      <pc:sldChg chg="add del">
        <pc:chgData name="Fabian Hinz" userId="721d6088e7b3afdd" providerId="LiveId" clId="{9971C545-9DC8-6040-A60C-D0A4A8283AF9}" dt="2019-10-16T18:53:58.120" v="301" actId="2696"/>
        <pc:sldMkLst>
          <pc:docMk/>
          <pc:sldMk cId="714955704" sldId="257"/>
        </pc:sldMkLst>
      </pc:sldChg>
      <pc:sldChg chg="add del">
        <pc:chgData name="Fabian Hinz" userId="721d6088e7b3afdd" providerId="LiveId" clId="{9971C545-9DC8-6040-A60C-D0A4A8283AF9}" dt="2019-10-16T18:53:06.008" v="285" actId="2696"/>
        <pc:sldMkLst>
          <pc:docMk/>
          <pc:sldMk cId="728872140" sldId="257"/>
        </pc:sldMkLst>
      </pc:sldChg>
      <pc:sldChg chg="add del">
        <pc:chgData name="Fabian Hinz" userId="721d6088e7b3afdd" providerId="LiveId" clId="{9971C545-9DC8-6040-A60C-D0A4A8283AF9}" dt="2019-10-16T18:53:00.249" v="281" actId="2696"/>
        <pc:sldMkLst>
          <pc:docMk/>
          <pc:sldMk cId="2006304797" sldId="257"/>
        </pc:sldMkLst>
      </pc:sldChg>
      <pc:sldChg chg="add del">
        <pc:chgData name="Fabian Hinz" userId="721d6088e7b3afdd" providerId="LiveId" clId="{9971C545-9DC8-6040-A60C-D0A4A8283AF9}" dt="2019-10-16T18:45:33.172" v="140" actId="2696"/>
        <pc:sldMkLst>
          <pc:docMk/>
          <pc:sldMk cId="2763022030" sldId="257"/>
        </pc:sldMkLst>
      </pc:sldChg>
      <pc:sldChg chg="add del">
        <pc:chgData name="Fabian Hinz" userId="721d6088e7b3afdd" providerId="LiveId" clId="{9971C545-9DC8-6040-A60C-D0A4A8283AF9}" dt="2019-10-16T18:36:57.917" v="16" actId="2696"/>
        <pc:sldMkLst>
          <pc:docMk/>
          <pc:sldMk cId="4270929053" sldId="257"/>
        </pc:sldMkLst>
      </pc:sldChg>
      <pc:sldChg chg="add del">
        <pc:chgData name="Fabian Hinz" userId="721d6088e7b3afdd" providerId="LiveId" clId="{9971C545-9DC8-6040-A60C-D0A4A8283AF9}" dt="2019-10-16T18:53:06.863" v="286" actId="2696"/>
        <pc:sldMkLst>
          <pc:docMk/>
          <pc:sldMk cId="3690267706" sldId="258"/>
        </pc:sldMkLst>
      </pc:sldChg>
      <pc:sldChg chg="add del">
        <pc:chgData name="Fabian Hinz" userId="721d6088e7b3afdd" providerId="LiveId" clId="{9971C545-9DC8-6040-A60C-D0A4A8283AF9}" dt="2019-10-16T18:53:57.583" v="300" actId="2696"/>
        <pc:sldMkLst>
          <pc:docMk/>
          <pc:sldMk cId="3963575037" sldId="258"/>
        </pc:sldMkLst>
      </pc:sldChg>
      <pc:sldMasterChg chg="addSp delSp modSp delSldLayout modSldLayout">
        <pc:chgData name="Fabian Hinz" userId="721d6088e7b3afdd" providerId="LiveId" clId="{9971C545-9DC8-6040-A60C-D0A4A8283AF9}" dt="2019-10-16T18:53:30.652" v="296" actId="2696"/>
        <pc:sldMasterMkLst>
          <pc:docMk/>
          <pc:sldMasterMk cId="3826138269" sldId="2147483660"/>
        </pc:sldMasterMkLst>
        <pc:spChg chg="del mod">
          <ac:chgData name="Fabian Hinz" userId="721d6088e7b3afdd" providerId="LiveId" clId="{9971C545-9DC8-6040-A60C-D0A4A8283AF9}" dt="2019-10-16T18:38:52.929" v="30"/>
          <ac:spMkLst>
            <pc:docMk/>
            <pc:sldMasterMk cId="3826138269" sldId="2147483660"/>
            <ac:spMk id="2" creationId="{51D044EC-020C-8F41-940F-1FA394DCA1A5}"/>
          </ac:spMkLst>
        </pc:spChg>
        <pc:spChg chg="add del mod">
          <ac:chgData name="Fabian Hinz" userId="721d6088e7b3afdd" providerId="LiveId" clId="{9971C545-9DC8-6040-A60C-D0A4A8283AF9}" dt="2019-10-16T18:51:21.227" v="260" actId="478"/>
          <ac:spMkLst>
            <pc:docMk/>
            <pc:sldMasterMk cId="3826138269" sldId="2147483660"/>
            <ac:spMk id="5" creationId="{9A8E1664-C005-5A4E-8EF6-0AABBFB379A4}"/>
          </ac:spMkLst>
        </pc:spChg>
        <pc:spChg chg="add mod">
          <ac:chgData name="Fabian Hinz" userId="721d6088e7b3afdd" providerId="LiveId" clId="{9971C545-9DC8-6040-A60C-D0A4A8283AF9}" dt="2019-10-16T18:52:20.251" v="272" actId="1076"/>
          <ac:spMkLst>
            <pc:docMk/>
            <pc:sldMasterMk cId="3826138269" sldId="2147483660"/>
            <ac:spMk id="6" creationId="{4C3299DE-365E-6348-A628-9C7C932B9D50}"/>
          </ac:spMkLst>
        </pc:spChg>
        <pc:spChg chg="add del mod">
          <ac:chgData name="Fabian Hinz" userId="721d6088e7b3afdd" providerId="LiveId" clId="{9971C545-9DC8-6040-A60C-D0A4A8283AF9}" dt="2019-10-16T18:50:42.383" v="250"/>
          <ac:spMkLst>
            <pc:docMk/>
            <pc:sldMasterMk cId="3826138269" sldId="2147483660"/>
            <ac:spMk id="7" creationId="{A66EBE98-0214-C040-AEFA-700002279318}"/>
          </ac:spMkLst>
        </pc:spChg>
        <pc:spChg chg="add del mod">
          <ac:chgData name="Fabian Hinz" userId="721d6088e7b3afdd" providerId="LiveId" clId="{9971C545-9DC8-6040-A60C-D0A4A8283AF9}" dt="2019-10-16T18:51:39.145" v="267" actId="478"/>
          <ac:spMkLst>
            <pc:docMk/>
            <pc:sldMasterMk cId="3826138269" sldId="2147483660"/>
            <ac:spMk id="8" creationId="{D1EB51E1-0300-2E41-A597-C91C7966736D}"/>
          </ac:spMkLst>
        </pc:spChg>
        <pc:spChg chg="add del mod">
          <ac:chgData name="Fabian Hinz" userId="721d6088e7b3afdd" providerId="LiveId" clId="{9971C545-9DC8-6040-A60C-D0A4A8283AF9}" dt="2019-10-16T18:43:39.511" v="118"/>
          <ac:spMkLst>
            <pc:docMk/>
            <pc:sldMasterMk cId="3826138269" sldId="2147483660"/>
            <ac:spMk id="9" creationId="{EFD311F5-A93B-7F4C-901D-C189E3F490B8}"/>
          </ac:spMkLst>
        </pc:spChg>
        <pc:spChg chg="add mod">
          <ac:chgData name="Fabian Hinz" userId="721d6088e7b3afdd" providerId="LiveId" clId="{9971C545-9DC8-6040-A60C-D0A4A8283AF9}" dt="2019-10-16T18:51:46.040" v="269" actId="1076"/>
          <ac:spMkLst>
            <pc:docMk/>
            <pc:sldMasterMk cId="3826138269" sldId="2147483660"/>
            <ac:spMk id="16" creationId="{9B872B34-38BC-5843-8875-B035F665E3A9}"/>
          </ac:spMkLst>
        </pc:spChg>
        <pc:spChg chg="mod">
          <ac:chgData name="Fabian Hinz" userId="721d6088e7b3afdd" providerId="LiveId" clId="{9971C545-9DC8-6040-A60C-D0A4A8283AF9}" dt="2019-10-16T18:51:07.143" v="256" actId="121"/>
          <ac:spMkLst>
            <pc:docMk/>
            <pc:sldMasterMk cId="3826138269" sldId="2147483660"/>
            <ac:spMk id="1028" creationId="{00000000-0000-0000-0000-000000000000}"/>
          </ac:spMkLst>
        </pc:spChg>
        <pc:spChg chg="del mod">
          <ac:chgData name="Fabian Hinz" userId="721d6088e7b3afdd" providerId="LiveId" clId="{9971C545-9DC8-6040-A60C-D0A4A8283AF9}" dt="2019-10-16T18:50:32.672" v="246"/>
          <ac:spMkLst>
            <pc:docMk/>
            <pc:sldMasterMk cId="3826138269" sldId="2147483660"/>
            <ac:spMk id="1029" creationId="{00000000-0000-0000-0000-000000000000}"/>
          </ac:spMkLst>
        </pc:spChg>
        <pc:spChg chg="mod">
          <ac:chgData name="Fabian Hinz" userId="721d6088e7b3afdd" providerId="LiveId" clId="{9971C545-9DC8-6040-A60C-D0A4A8283AF9}" dt="2019-10-16T18:52:36.542" v="276" actId="1076"/>
          <ac:spMkLst>
            <pc:docMk/>
            <pc:sldMasterMk cId="3826138269" sldId="2147483660"/>
            <ac:spMk id="1030" creationId="{00000000-0000-0000-0000-000000000000}"/>
          </ac:spMkLst>
        </pc:spChg>
        <pc:spChg chg="add del">
          <ac:chgData name="Fabian Hinz" userId="721d6088e7b3afdd" providerId="LiveId" clId="{9971C545-9DC8-6040-A60C-D0A4A8283AF9}" dt="2019-10-16T18:43:55.572" v="133" actId="478"/>
          <ac:spMkLst>
            <pc:docMk/>
            <pc:sldMasterMk cId="3826138269" sldId="2147483660"/>
            <ac:spMk id="1031" creationId="{00000000-0000-0000-0000-000000000000}"/>
          </ac:spMkLst>
        </pc:spChg>
        <pc:spChg chg="mod">
          <ac:chgData name="Fabian Hinz" userId="721d6088e7b3afdd" providerId="LiveId" clId="{9971C545-9DC8-6040-A60C-D0A4A8283AF9}" dt="2019-10-16T18:51:07.143" v="256" actId="121"/>
          <ac:spMkLst>
            <pc:docMk/>
            <pc:sldMasterMk cId="3826138269" sldId="2147483660"/>
            <ac:spMk id="1033" creationId="{00000000-0000-0000-0000-000000000000}"/>
          </ac:spMkLst>
        </pc:spChg>
        <pc:picChg chg="add mod modCrop">
          <ac:chgData name="Fabian Hinz" userId="721d6088e7b3afdd" providerId="LiveId" clId="{9971C545-9DC8-6040-A60C-D0A4A8283AF9}" dt="2019-10-16T18:47:55.179" v="175" actId="1076"/>
          <ac:picMkLst>
            <pc:docMk/>
            <pc:sldMasterMk cId="3826138269" sldId="2147483660"/>
            <ac:picMk id="4" creationId="{C2FC115B-2372-4248-95FF-249BFA5182B2}"/>
          </ac:picMkLst>
        </pc:picChg>
        <pc:picChg chg="del">
          <ac:chgData name="Fabian Hinz" userId="721d6088e7b3afdd" providerId="LiveId" clId="{9971C545-9DC8-6040-A60C-D0A4A8283AF9}" dt="2019-10-16T18:35:59.515" v="3" actId="478"/>
          <ac:picMkLst>
            <pc:docMk/>
            <pc:sldMasterMk cId="3826138269" sldId="2147483660"/>
            <ac:picMk id="1035" creationId="{00000000-0000-0000-0000-000000000000}"/>
          </ac:picMkLst>
        </pc:picChg>
        <pc:sldLayoutChg chg="addSp delSp modSp del">
          <pc:chgData name="Fabian Hinz" userId="721d6088e7b3afdd" providerId="LiveId" clId="{9971C545-9DC8-6040-A60C-D0A4A8283AF9}" dt="2019-10-16T18:45:40.206" v="142" actId="2696"/>
          <pc:sldLayoutMkLst>
            <pc:docMk/>
            <pc:sldMasterMk cId="3826138269" sldId="2147483660"/>
            <pc:sldLayoutMk cId="2471769170" sldId="2147483661"/>
          </pc:sldLayoutMkLst>
          <pc:spChg chg="add mod">
            <ac:chgData name="Fabian Hinz" userId="721d6088e7b3afdd" providerId="LiveId" clId="{9971C545-9DC8-6040-A60C-D0A4A8283AF9}" dt="2019-10-16T18:44:48.670" v="136"/>
            <ac:spMkLst>
              <pc:docMk/>
              <pc:sldMasterMk cId="3826138269" sldId="2147483660"/>
              <pc:sldLayoutMk cId="2471769170" sldId="2147483661"/>
              <ac:spMk id="4" creationId="{0D078C14-63D9-964D-8B75-D1815FD5B364}"/>
            </ac:spMkLst>
          </pc:spChg>
          <pc:spChg chg="add mod">
            <ac:chgData name="Fabian Hinz" userId="721d6088e7b3afdd" providerId="LiveId" clId="{9971C545-9DC8-6040-A60C-D0A4A8283AF9}" dt="2019-10-16T18:44:54.317" v="137"/>
            <ac:spMkLst>
              <pc:docMk/>
              <pc:sldMasterMk cId="3826138269" sldId="2147483660"/>
              <pc:sldLayoutMk cId="2471769170" sldId="2147483661"/>
              <ac:spMk id="5" creationId="{B4ED9E22-4FE0-C747-B292-DC4937721697}"/>
            </ac:spMkLst>
          </pc:spChg>
          <pc:spChg chg="del">
            <ac:chgData name="Fabian Hinz" userId="721d6088e7b3afdd" providerId="LiveId" clId="{9971C545-9DC8-6040-A60C-D0A4A8283AF9}" dt="2019-10-16T18:44:43.077" v="135"/>
            <ac:spMkLst>
              <pc:docMk/>
              <pc:sldMasterMk cId="3826138269" sldId="2147483660"/>
              <pc:sldLayoutMk cId="2471769170" sldId="2147483661"/>
              <ac:spMk id="3074" creationId="{00000000-0000-0000-0000-000000000000}"/>
            </ac:spMkLst>
          </pc:spChg>
          <pc:spChg chg="del">
            <ac:chgData name="Fabian Hinz" userId="721d6088e7b3afdd" providerId="LiveId" clId="{9971C545-9DC8-6040-A60C-D0A4A8283AF9}" dt="2019-10-16T18:44:43.077" v="135"/>
            <ac:spMkLst>
              <pc:docMk/>
              <pc:sldMasterMk cId="3826138269" sldId="2147483660"/>
              <pc:sldLayoutMk cId="2471769170" sldId="2147483661"/>
              <ac:spMk id="3075" creationId="{00000000-0000-0000-0000-000000000000}"/>
            </ac:spMkLst>
          </pc:spChg>
          <pc:spChg chg="del">
            <ac:chgData name="Fabian Hinz" userId="721d6088e7b3afdd" providerId="LiveId" clId="{9971C545-9DC8-6040-A60C-D0A4A8283AF9}" dt="2019-10-16T18:44:43.077" v="135"/>
            <ac:spMkLst>
              <pc:docMk/>
              <pc:sldMasterMk cId="3826138269" sldId="2147483660"/>
              <pc:sldLayoutMk cId="2471769170" sldId="2147483661"/>
              <ac:spMk id="3076" creationId="{00000000-0000-0000-0000-000000000000}"/>
            </ac:spMkLst>
          </pc:spChg>
          <pc:spChg chg="del mod">
            <ac:chgData name="Fabian Hinz" userId="721d6088e7b3afdd" providerId="LiveId" clId="{9971C545-9DC8-6040-A60C-D0A4A8283AF9}" dt="2019-10-16T18:44:40.615" v="134"/>
            <ac:spMkLst>
              <pc:docMk/>
              <pc:sldMasterMk cId="3826138269" sldId="2147483660"/>
              <pc:sldLayoutMk cId="2471769170" sldId="2147483661"/>
              <ac:spMk id="3077" creationId="{00000000-0000-0000-0000-000000000000}"/>
            </ac:spMkLst>
          </pc:spChg>
          <pc:spChg chg="add del mod">
            <ac:chgData name="Fabian Hinz" userId="721d6088e7b3afdd" providerId="LiveId" clId="{9971C545-9DC8-6040-A60C-D0A4A8283AF9}" dt="2019-10-16T18:43:40.058" v="119" actId="1076"/>
            <ac:spMkLst>
              <pc:docMk/>
              <pc:sldMasterMk cId="3826138269" sldId="2147483660"/>
              <pc:sldLayoutMk cId="2471769170" sldId="2147483661"/>
              <ac:spMk id="3078" creationId="{00000000-0000-0000-0000-000000000000}"/>
            </ac:spMkLst>
          </pc:spChg>
          <pc:spChg chg="add del mod">
            <ac:chgData name="Fabian Hinz" userId="721d6088e7b3afdd" providerId="LiveId" clId="{9971C545-9DC8-6040-A60C-D0A4A8283AF9}" dt="2019-10-16T18:43:36.951" v="116" actId="478"/>
            <ac:spMkLst>
              <pc:docMk/>
              <pc:sldMasterMk cId="3826138269" sldId="2147483660"/>
              <pc:sldLayoutMk cId="2471769170" sldId="2147483661"/>
              <ac:spMk id="3081" creationId="{00000000-0000-0000-0000-000000000000}"/>
            </ac:spMkLst>
          </pc:spChg>
          <pc:spChg chg="add del mod">
            <ac:chgData name="Fabian Hinz" userId="721d6088e7b3afdd" providerId="LiveId" clId="{9971C545-9DC8-6040-A60C-D0A4A8283AF9}" dt="2019-10-16T18:43:43.516" v="125" actId="1076"/>
            <ac:spMkLst>
              <pc:docMk/>
              <pc:sldMasterMk cId="3826138269" sldId="2147483660"/>
              <pc:sldLayoutMk cId="2471769170" sldId="2147483661"/>
              <ac:spMk id="3082" creationId="{00000000-0000-0000-0000-000000000000}"/>
            </ac:spMkLst>
          </pc:spChg>
          <pc:picChg chg="add del mod">
            <ac:chgData name="Fabian Hinz" userId="721d6088e7b3afdd" providerId="LiveId" clId="{9971C545-9DC8-6040-A60C-D0A4A8283AF9}" dt="2019-10-16T18:43:47.618" v="132"/>
            <ac:picMkLst>
              <pc:docMk/>
              <pc:sldMasterMk cId="3826138269" sldId="2147483660"/>
              <pc:sldLayoutMk cId="2471769170" sldId="2147483661"/>
              <ac:picMk id="3" creationId="{48246B5E-041C-744D-B880-A652DABB23F1}"/>
            </ac:picMkLst>
          </pc:picChg>
          <pc:picChg chg="del">
            <ac:chgData name="Fabian Hinz" userId="721d6088e7b3afdd" providerId="LiveId" clId="{9971C545-9DC8-6040-A60C-D0A4A8283AF9}" dt="2019-10-16T18:37:14.723" v="17" actId="478"/>
            <ac:picMkLst>
              <pc:docMk/>
              <pc:sldMasterMk cId="3826138269" sldId="2147483660"/>
              <pc:sldLayoutMk cId="2471769170" sldId="2147483661"/>
              <ac:picMk id="3084" creationId="{00000000-0000-0000-0000-000000000000}"/>
            </ac:picMkLst>
          </pc:picChg>
        </pc:sldLayoutChg>
        <pc:sldLayoutChg chg="addSp delSp modSp">
          <pc:chgData name="Fabian Hinz" userId="721d6088e7b3afdd" providerId="LiveId" clId="{9971C545-9DC8-6040-A60C-D0A4A8283AF9}" dt="2019-10-16T18:50:32.672" v="246"/>
          <pc:sldLayoutMkLst>
            <pc:docMk/>
            <pc:sldMasterMk cId="3826138269" sldId="2147483660"/>
            <pc:sldLayoutMk cId="3286094071" sldId="2147483662"/>
          </pc:sldLayoutMkLst>
          <pc:spChg chg="mod">
            <ac:chgData name="Fabian Hinz" userId="721d6088e7b3afdd" providerId="LiveId" clId="{9971C545-9DC8-6040-A60C-D0A4A8283AF9}" dt="2019-10-16T18:50:32.672" v="246"/>
            <ac:spMkLst>
              <pc:docMk/>
              <pc:sldMasterMk cId="3826138269" sldId="2147483660"/>
              <pc:sldLayoutMk cId="3286094071" sldId="2147483662"/>
              <ac:spMk id="2" creationId="{00000000-0000-0000-0000-000000000000}"/>
            </ac:spMkLst>
          </pc:spChg>
          <pc:spChg chg="add del mod">
            <ac:chgData name="Fabian Hinz" userId="721d6088e7b3afdd" providerId="LiveId" clId="{9971C545-9DC8-6040-A60C-D0A4A8283AF9}" dt="2019-10-16T18:35:53.187" v="2"/>
            <ac:spMkLst>
              <pc:docMk/>
              <pc:sldMasterMk cId="3826138269" sldId="2147483660"/>
              <pc:sldLayoutMk cId="3286094071" sldId="2147483662"/>
              <ac:spMk id="5" creationId="{1F7B0A14-21F3-F145-B690-0ECEC4716C4C}"/>
            </ac:spMkLst>
          </pc:spChg>
        </pc:sldLayoutChg>
        <pc:sldLayoutChg chg="del">
          <pc:chgData name="Fabian Hinz" userId="721d6088e7b3afdd" providerId="LiveId" clId="{9971C545-9DC8-6040-A60C-D0A4A8283AF9}" dt="2019-10-16T18:53:30.580" v="288" actId="2696"/>
          <pc:sldLayoutMkLst>
            <pc:docMk/>
            <pc:sldMasterMk cId="3826138269" sldId="2147483660"/>
            <pc:sldLayoutMk cId="159073202" sldId="2147483663"/>
          </pc:sldLayoutMkLst>
        </pc:sldLayoutChg>
        <pc:sldLayoutChg chg="modSp del">
          <pc:chgData name="Fabian Hinz" userId="721d6088e7b3afdd" providerId="LiveId" clId="{9971C545-9DC8-6040-A60C-D0A4A8283AF9}" dt="2019-10-16T18:53:30.593" v="289" actId="2696"/>
          <pc:sldLayoutMkLst>
            <pc:docMk/>
            <pc:sldMasterMk cId="3826138269" sldId="2147483660"/>
            <pc:sldLayoutMk cId="1713276525" sldId="2147483664"/>
          </pc:sldLayoutMkLst>
          <pc:spChg chg="mod">
            <ac:chgData name="Fabian Hinz" userId="721d6088e7b3afdd" providerId="LiveId" clId="{9971C545-9DC8-6040-A60C-D0A4A8283AF9}" dt="2019-10-16T18:50:32.672" v="246"/>
            <ac:spMkLst>
              <pc:docMk/>
              <pc:sldMasterMk cId="3826138269" sldId="2147483660"/>
              <pc:sldLayoutMk cId="1713276525" sldId="2147483664"/>
              <ac:spMk id="2" creationId="{00000000-0000-0000-0000-000000000000}"/>
            </ac:spMkLst>
          </pc:spChg>
        </pc:sldLayoutChg>
        <pc:sldLayoutChg chg="del">
          <pc:chgData name="Fabian Hinz" userId="721d6088e7b3afdd" providerId="LiveId" clId="{9971C545-9DC8-6040-A60C-D0A4A8283AF9}" dt="2019-10-16T18:53:30.607" v="290" actId="2696"/>
          <pc:sldLayoutMkLst>
            <pc:docMk/>
            <pc:sldMasterMk cId="3826138269" sldId="2147483660"/>
            <pc:sldLayoutMk cId="1120572692" sldId="2147483665"/>
          </pc:sldLayoutMkLst>
        </pc:sldLayoutChg>
        <pc:sldLayoutChg chg="modSp del">
          <pc:chgData name="Fabian Hinz" userId="721d6088e7b3afdd" providerId="LiveId" clId="{9971C545-9DC8-6040-A60C-D0A4A8283AF9}" dt="2019-10-16T18:53:30.612" v="291" actId="2696"/>
          <pc:sldLayoutMkLst>
            <pc:docMk/>
            <pc:sldMasterMk cId="3826138269" sldId="2147483660"/>
            <pc:sldLayoutMk cId="1714998021" sldId="2147483666"/>
          </pc:sldLayoutMkLst>
          <pc:spChg chg="mod">
            <ac:chgData name="Fabian Hinz" userId="721d6088e7b3afdd" providerId="LiveId" clId="{9971C545-9DC8-6040-A60C-D0A4A8283AF9}" dt="2019-10-16T18:50:32.672" v="246"/>
            <ac:spMkLst>
              <pc:docMk/>
              <pc:sldMasterMk cId="3826138269" sldId="2147483660"/>
              <pc:sldLayoutMk cId="1714998021" sldId="2147483666"/>
              <ac:spMk id="2" creationId="{00000000-0000-0000-0000-000000000000}"/>
            </ac:spMkLst>
          </pc:spChg>
        </pc:sldLayoutChg>
        <pc:sldLayoutChg chg="del">
          <pc:chgData name="Fabian Hinz" userId="721d6088e7b3afdd" providerId="LiveId" clId="{9971C545-9DC8-6040-A60C-D0A4A8283AF9}" dt="2019-10-16T18:53:30.616" v="292" actId="2696"/>
          <pc:sldLayoutMkLst>
            <pc:docMk/>
            <pc:sldMasterMk cId="3826138269" sldId="2147483660"/>
            <pc:sldLayoutMk cId="257278360" sldId="2147483667"/>
          </pc:sldLayoutMkLst>
        </pc:sldLayoutChg>
        <pc:sldLayoutChg chg="del">
          <pc:chgData name="Fabian Hinz" userId="721d6088e7b3afdd" providerId="LiveId" clId="{9971C545-9DC8-6040-A60C-D0A4A8283AF9}" dt="2019-10-16T18:53:30.626" v="293" actId="2696"/>
          <pc:sldLayoutMkLst>
            <pc:docMk/>
            <pc:sldMasterMk cId="3826138269" sldId="2147483660"/>
            <pc:sldLayoutMk cId="3019020403" sldId="2147483668"/>
          </pc:sldLayoutMkLst>
        </pc:sldLayoutChg>
        <pc:sldLayoutChg chg="del">
          <pc:chgData name="Fabian Hinz" userId="721d6088e7b3afdd" providerId="LiveId" clId="{9971C545-9DC8-6040-A60C-D0A4A8283AF9}" dt="2019-10-16T18:53:30.633" v="294" actId="2696"/>
          <pc:sldLayoutMkLst>
            <pc:docMk/>
            <pc:sldMasterMk cId="3826138269" sldId="2147483660"/>
            <pc:sldLayoutMk cId="3681763976" sldId="2147483669"/>
          </pc:sldLayoutMkLst>
        </pc:sldLayoutChg>
        <pc:sldLayoutChg chg="modSp del">
          <pc:chgData name="Fabian Hinz" userId="721d6088e7b3afdd" providerId="LiveId" clId="{9971C545-9DC8-6040-A60C-D0A4A8283AF9}" dt="2019-10-16T18:53:30.643" v="295" actId="2696"/>
          <pc:sldLayoutMkLst>
            <pc:docMk/>
            <pc:sldMasterMk cId="3826138269" sldId="2147483660"/>
            <pc:sldLayoutMk cId="505702514" sldId="2147483670"/>
          </pc:sldLayoutMkLst>
          <pc:spChg chg="mod">
            <ac:chgData name="Fabian Hinz" userId="721d6088e7b3afdd" providerId="LiveId" clId="{9971C545-9DC8-6040-A60C-D0A4A8283AF9}" dt="2019-10-16T18:50:32.672" v="246"/>
            <ac:spMkLst>
              <pc:docMk/>
              <pc:sldMasterMk cId="3826138269" sldId="2147483660"/>
              <pc:sldLayoutMk cId="505702514" sldId="2147483670"/>
              <ac:spMk id="2" creationId="{00000000-0000-0000-0000-000000000000}"/>
            </ac:spMkLst>
          </pc:spChg>
        </pc:sldLayoutChg>
        <pc:sldLayoutChg chg="del">
          <pc:chgData name="Fabian Hinz" userId="721d6088e7b3afdd" providerId="LiveId" clId="{9971C545-9DC8-6040-A60C-D0A4A8283AF9}" dt="2019-10-16T18:53:30.652" v="296" actId="2696"/>
          <pc:sldLayoutMkLst>
            <pc:docMk/>
            <pc:sldMasterMk cId="3826138269" sldId="2147483660"/>
            <pc:sldLayoutMk cId="2742609067" sldId="2147483671"/>
          </pc:sldLayoutMkLst>
        </pc:sldLayoutChg>
        <pc:sldLayoutChg chg="del">
          <pc:chgData name="Fabian Hinz" userId="721d6088e7b3afdd" providerId="LiveId" clId="{9971C545-9DC8-6040-A60C-D0A4A8283AF9}" dt="2019-10-16T18:53:30.575" v="287" actId="2696"/>
          <pc:sldLayoutMkLst>
            <pc:docMk/>
            <pc:sldMasterMk cId="3826138269" sldId="2147483660"/>
            <pc:sldLayoutMk cId="1242694494" sldId="2147483672"/>
          </pc:sldLayoutMkLst>
        </pc:sldLayoutChg>
      </pc:sldMasterChg>
      <pc:sldMasterChg chg="addSp modSp del delSldLayout">
        <pc:chgData name="Fabian Hinz" userId="721d6088e7b3afdd" providerId="LiveId" clId="{9971C545-9DC8-6040-A60C-D0A4A8283AF9}" dt="2019-10-16T18:45:54.807" v="155" actId="2696"/>
        <pc:sldMasterMkLst>
          <pc:docMk/>
          <pc:sldMasterMk cId="1580454966" sldId="2147483672"/>
        </pc:sldMasterMkLst>
        <pc:spChg chg="add mod">
          <ac:chgData name="Fabian Hinz" userId="721d6088e7b3afdd" providerId="LiveId" clId="{9971C545-9DC8-6040-A60C-D0A4A8283AF9}" dt="2019-10-16T18:45:49.637" v="143"/>
          <ac:spMkLst>
            <pc:docMk/>
            <pc:sldMasterMk cId="1580454966" sldId="2147483672"/>
            <ac:spMk id="2" creationId="{A2C9DD89-E298-B940-863C-505809BB90D9}"/>
          </ac:spMkLst>
        </pc:spChg>
        <pc:spChg chg="add mod">
          <ac:chgData name="Fabian Hinz" userId="721d6088e7b3afdd" providerId="LiveId" clId="{9971C545-9DC8-6040-A60C-D0A4A8283AF9}" dt="2019-10-16T18:45:49.637" v="143"/>
          <ac:spMkLst>
            <pc:docMk/>
            <pc:sldMasterMk cId="1580454966" sldId="2147483672"/>
            <ac:spMk id="3" creationId="{6957A928-DFC6-D049-AFF4-2493774E36AC}"/>
          </ac:spMkLst>
        </pc:spChg>
        <pc:spChg chg="add mod">
          <ac:chgData name="Fabian Hinz" userId="721d6088e7b3afdd" providerId="LiveId" clId="{9971C545-9DC8-6040-A60C-D0A4A8283AF9}" dt="2019-10-16T18:45:49.637" v="143"/>
          <ac:spMkLst>
            <pc:docMk/>
            <pc:sldMasterMk cId="1580454966" sldId="2147483672"/>
            <ac:spMk id="4" creationId="{A65BFB76-4B76-2F4C-8A04-49AEECE0E82C}"/>
          </ac:spMkLst>
        </pc:spChg>
        <pc:spChg chg="add mod">
          <ac:chgData name="Fabian Hinz" userId="721d6088e7b3afdd" providerId="LiveId" clId="{9971C545-9DC8-6040-A60C-D0A4A8283AF9}" dt="2019-10-16T18:45:49.637" v="143"/>
          <ac:spMkLst>
            <pc:docMk/>
            <pc:sldMasterMk cId="1580454966" sldId="2147483672"/>
            <ac:spMk id="5" creationId="{2D7D8400-6395-AF45-913C-5638B5259159}"/>
          </ac:spMkLst>
        </pc:spChg>
        <pc:spChg chg="add mod">
          <ac:chgData name="Fabian Hinz" userId="721d6088e7b3afdd" providerId="LiveId" clId="{9971C545-9DC8-6040-A60C-D0A4A8283AF9}" dt="2019-10-16T18:45:49.637" v="143"/>
          <ac:spMkLst>
            <pc:docMk/>
            <pc:sldMasterMk cId="1580454966" sldId="2147483672"/>
            <ac:spMk id="6" creationId="{F9C5090C-8602-2144-AF94-B1C6997298E6}"/>
          </ac:spMkLst>
        </pc:spChg>
        <pc:sldLayoutChg chg="del">
          <pc:chgData name="Fabian Hinz" userId="721d6088e7b3afdd" providerId="LiveId" clId="{9971C545-9DC8-6040-A60C-D0A4A8283AF9}" dt="2019-10-16T18:45:54.792" v="144" actId="2696"/>
          <pc:sldLayoutMkLst>
            <pc:docMk/>
            <pc:sldMasterMk cId="1580454966" sldId="2147483672"/>
            <pc:sldLayoutMk cId="1509254020" sldId="2147483673"/>
          </pc:sldLayoutMkLst>
        </pc:sldLayoutChg>
        <pc:sldLayoutChg chg="del">
          <pc:chgData name="Fabian Hinz" userId="721d6088e7b3afdd" providerId="LiveId" clId="{9971C545-9DC8-6040-A60C-D0A4A8283AF9}" dt="2019-10-16T18:45:54.793" v="145" actId="2696"/>
          <pc:sldLayoutMkLst>
            <pc:docMk/>
            <pc:sldMasterMk cId="1580454966" sldId="2147483672"/>
            <pc:sldLayoutMk cId="1770985273" sldId="2147483674"/>
          </pc:sldLayoutMkLst>
        </pc:sldLayoutChg>
        <pc:sldLayoutChg chg="del">
          <pc:chgData name="Fabian Hinz" userId="721d6088e7b3afdd" providerId="LiveId" clId="{9971C545-9DC8-6040-A60C-D0A4A8283AF9}" dt="2019-10-16T18:45:54.794" v="146" actId="2696"/>
          <pc:sldLayoutMkLst>
            <pc:docMk/>
            <pc:sldMasterMk cId="1580454966" sldId="2147483672"/>
            <pc:sldLayoutMk cId="2609603223" sldId="2147483675"/>
          </pc:sldLayoutMkLst>
        </pc:sldLayoutChg>
        <pc:sldLayoutChg chg="del">
          <pc:chgData name="Fabian Hinz" userId="721d6088e7b3afdd" providerId="LiveId" clId="{9971C545-9DC8-6040-A60C-D0A4A8283AF9}" dt="2019-10-16T18:45:54.795" v="147" actId="2696"/>
          <pc:sldLayoutMkLst>
            <pc:docMk/>
            <pc:sldMasterMk cId="1580454966" sldId="2147483672"/>
            <pc:sldLayoutMk cId="2053456863" sldId="2147483676"/>
          </pc:sldLayoutMkLst>
        </pc:sldLayoutChg>
        <pc:sldLayoutChg chg="del">
          <pc:chgData name="Fabian Hinz" userId="721d6088e7b3afdd" providerId="LiveId" clId="{9971C545-9DC8-6040-A60C-D0A4A8283AF9}" dt="2019-10-16T18:45:54.797" v="148" actId="2696"/>
          <pc:sldLayoutMkLst>
            <pc:docMk/>
            <pc:sldMasterMk cId="1580454966" sldId="2147483672"/>
            <pc:sldLayoutMk cId="2356890362" sldId="2147483677"/>
          </pc:sldLayoutMkLst>
        </pc:sldLayoutChg>
        <pc:sldLayoutChg chg="del">
          <pc:chgData name="Fabian Hinz" userId="721d6088e7b3afdd" providerId="LiveId" clId="{9971C545-9DC8-6040-A60C-D0A4A8283AF9}" dt="2019-10-16T18:45:54.798" v="149" actId="2696"/>
          <pc:sldLayoutMkLst>
            <pc:docMk/>
            <pc:sldMasterMk cId="1580454966" sldId="2147483672"/>
            <pc:sldLayoutMk cId="1719542335" sldId="2147483678"/>
          </pc:sldLayoutMkLst>
        </pc:sldLayoutChg>
        <pc:sldLayoutChg chg="del">
          <pc:chgData name="Fabian Hinz" userId="721d6088e7b3afdd" providerId="LiveId" clId="{9971C545-9DC8-6040-A60C-D0A4A8283AF9}" dt="2019-10-16T18:45:54.799" v="150" actId="2696"/>
          <pc:sldLayoutMkLst>
            <pc:docMk/>
            <pc:sldMasterMk cId="1580454966" sldId="2147483672"/>
            <pc:sldLayoutMk cId="2628024480" sldId="2147483679"/>
          </pc:sldLayoutMkLst>
        </pc:sldLayoutChg>
        <pc:sldLayoutChg chg="del">
          <pc:chgData name="Fabian Hinz" userId="721d6088e7b3afdd" providerId="LiveId" clId="{9971C545-9DC8-6040-A60C-D0A4A8283AF9}" dt="2019-10-16T18:45:54.800" v="151" actId="2696"/>
          <pc:sldLayoutMkLst>
            <pc:docMk/>
            <pc:sldMasterMk cId="1580454966" sldId="2147483672"/>
            <pc:sldLayoutMk cId="2793600148" sldId="2147483680"/>
          </pc:sldLayoutMkLst>
        </pc:sldLayoutChg>
        <pc:sldLayoutChg chg="del">
          <pc:chgData name="Fabian Hinz" userId="721d6088e7b3afdd" providerId="LiveId" clId="{9971C545-9DC8-6040-A60C-D0A4A8283AF9}" dt="2019-10-16T18:45:54.803" v="152" actId="2696"/>
          <pc:sldLayoutMkLst>
            <pc:docMk/>
            <pc:sldMasterMk cId="1580454966" sldId="2147483672"/>
            <pc:sldLayoutMk cId="4143240979" sldId="2147483681"/>
          </pc:sldLayoutMkLst>
        </pc:sldLayoutChg>
        <pc:sldLayoutChg chg="del">
          <pc:chgData name="Fabian Hinz" userId="721d6088e7b3afdd" providerId="LiveId" clId="{9971C545-9DC8-6040-A60C-D0A4A8283AF9}" dt="2019-10-16T18:45:54.804" v="153" actId="2696"/>
          <pc:sldLayoutMkLst>
            <pc:docMk/>
            <pc:sldMasterMk cId="1580454966" sldId="2147483672"/>
            <pc:sldLayoutMk cId="126460604" sldId="2147483682"/>
          </pc:sldLayoutMkLst>
        </pc:sldLayoutChg>
        <pc:sldLayoutChg chg="del">
          <pc:chgData name="Fabian Hinz" userId="721d6088e7b3afdd" providerId="LiveId" clId="{9971C545-9DC8-6040-A60C-D0A4A8283AF9}" dt="2019-10-16T18:45:54.805" v="154" actId="2696"/>
          <pc:sldLayoutMkLst>
            <pc:docMk/>
            <pc:sldMasterMk cId="1580454966" sldId="2147483672"/>
            <pc:sldLayoutMk cId="28650566" sldId="2147483683"/>
          </pc:sldLayoutMkLst>
        </pc:sldLayoutChg>
      </pc:sldMasterChg>
    </pc:docChg>
  </pc:docChgLst>
  <pc:docChgLst>
    <pc:chgData name="Miriam Alber" userId="164c7b25b7e839af" providerId="Windows Live" clId="Web-{E5A91BD1-168E-4F04-BA89-866D46846877}"/>
    <pc:docChg chg="">
      <pc:chgData name="Miriam Alber" userId="164c7b25b7e839af" providerId="Windows Live" clId="Web-{E5A91BD1-168E-4F04-BA89-866D46846877}" dt="2020-06-03T13:15:44.490" v="0"/>
      <pc:docMkLst>
        <pc:docMk/>
      </pc:docMkLst>
      <pc:sldChg chg="addCm">
        <pc:chgData name="Miriam Alber" userId="164c7b25b7e839af" providerId="Windows Live" clId="Web-{E5A91BD1-168E-4F04-BA89-866D46846877}" dt="2020-06-03T13:15:44.490" v="0"/>
        <pc:sldMkLst>
          <pc:docMk/>
          <pc:sldMk cId="2709985970" sldId="275"/>
        </pc:sldMkLst>
      </pc:sldChg>
    </pc:docChg>
  </pc:docChgLst>
  <pc:docChgLst>
    <pc:chgData name="Miriam Alber" userId="164c7b25b7e839af" providerId="Windows Live" clId="Web-{4CFD4DD8-AD50-487D-B7D9-B075B6D61F8A}"/>
    <pc:docChg chg="delSld modSld">
      <pc:chgData name="Miriam Alber" userId="164c7b25b7e839af" providerId="Windows Live" clId="Web-{4CFD4DD8-AD50-487D-B7D9-B075B6D61F8A}" dt="2020-05-28T16:23:58.016" v="16"/>
      <pc:docMkLst>
        <pc:docMk/>
      </pc:docMkLst>
      <pc:sldChg chg="modSp del">
        <pc:chgData name="Miriam Alber" userId="164c7b25b7e839af" providerId="Windows Live" clId="Web-{4CFD4DD8-AD50-487D-B7D9-B075B6D61F8A}" dt="2020-05-28T16:23:58.016" v="16"/>
        <pc:sldMkLst>
          <pc:docMk/>
          <pc:sldMk cId="992828170" sldId="263"/>
        </pc:sldMkLst>
        <pc:spChg chg="mod">
          <ac:chgData name="Miriam Alber" userId="164c7b25b7e839af" providerId="Windows Live" clId="Web-{4CFD4DD8-AD50-487D-B7D9-B075B6D61F8A}" dt="2020-05-28T16:23:55.359" v="15" actId="20577"/>
          <ac:spMkLst>
            <pc:docMk/>
            <pc:sldMk cId="992828170" sldId="263"/>
            <ac:spMk id="3" creationId="{62D7570F-2421-024D-97CE-57C010E79030}"/>
          </ac:spMkLst>
        </pc:spChg>
      </pc:sldChg>
    </pc:docChg>
  </pc:docChgLst>
  <pc:docChgLst>
    <pc:chgData name="Miriam Alber" userId="164c7b25b7e839af" providerId="Windows Live" clId="Web-{E3B4F54D-2251-416D-B7DE-BBBEF921006B}"/>
    <pc:docChg chg="modSld">
      <pc:chgData name="Miriam Alber" userId="164c7b25b7e839af" providerId="Windows Live" clId="Web-{E3B4F54D-2251-416D-B7DE-BBBEF921006B}" dt="2020-07-09T13:52:25.118" v="2"/>
      <pc:docMkLst>
        <pc:docMk/>
      </pc:docMkLst>
      <pc:sldChg chg="modNotes">
        <pc:chgData name="Miriam Alber" userId="164c7b25b7e839af" providerId="Windows Live" clId="Web-{E3B4F54D-2251-416D-B7DE-BBBEF921006B}" dt="2020-07-09T13:52:25.118" v="2"/>
        <pc:sldMkLst>
          <pc:docMk/>
          <pc:sldMk cId="2713622908" sldId="267"/>
        </pc:sldMkLst>
      </pc:sldChg>
    </pc:docChg>
  </pc:docChgLst>
  <pc:docChgLst>
    <pc:chgData name="Miriam Alber" userId="164c7b25b7e839af" providerId="LiveId" clId="{FEC5A961-A38C-4FA5-BCF5-90C7E8A3B24F}"/>
    <pc:docChg chg="undo custSel addSld delSld modSld sldOrd">
      <pc:chgData name="Miriam Alber" userId="164c7b25b7e839af" providerId="LiveId" clId="{FEC5A961-A38C-4FA5-BCF5-90C7E8A3B24F}" dt="2020-05-28T16:13:23.505" v="5210" actId="14"/>
      <pc:docMkLst>
        <pc:docMk/>
      </pc:docMkLst>
      <pc:sldChg chg="modSp">
        <pc:chgData name="Miriam Alber" userId="164c7b25b7e839af" providerId="LiveId" clId="{FEC5A961-A38C-4FA5-BCF5-90C7E8A3B24F}" dt="2020-05-28T15:31:37.722" v="4595" actId="20577"/>
        <pc:sldMkLst>
          <pc:docMk/>
          <pc:sldMk cId="3215149962" sldId="257"/>
        </pc:sldMkLst>
        <pc:spChg chg="mod">
          <ac:chgData name="Miriam Alber" userId="164c7b25b7e839af" providerId="LiveId" clId="{FEC5A961-A38C-4FA5-BCF5-90C7E8A3B24F}" dt="2020-05-28T15:31:37.722" v="4595" actId="20577"/>
          <ac:spMkLst>
            <pc:docMk/>
            <pc:sldMk cId="3215149962" sldId="257"/>
            <ac:spMk id="3" creationId="{F65F1B59-4C19-284E-9015-248E494FF03C}"/>
          </ac:spMkLst>
        </pc:spChg>
      </pc:sldChg>
      <pc:sldChg chg="del">
        <pc:chgData name="Miriam Alber" userId="164c7b25b7e839af" providerId="LiveId" clId="{FEC5A961-A38C-4FA5-BCF5-90C7E8A3B24F}" dt="2020-05-28T15:33:11.730" v="4596" actId="2696"/>
        <pc:sldMkLst>
          <pc:docMk/>
          <pc:sldMk cId="1697444986" sldId="259"/>
        </pc:sldMkLst>
      </pc:sldChg>
      <pc:sldChg chg="addSp modSp">
        <pc:chgData name="Miriam Alber" userId="164c7b25b7e839af" providerId="LiveId" clId="{FEC5A961-A38C-4FA5-BCF5-90C7E8A3B24F}" dt="2020-05-28T16:05:33.680" v="5039" actId="1076"/>
        <pc:sldMkLst>
          <pc:docMk/>
          <pc:sldMk cId="2002415560" sldId="260"/>
        </pc:sldMkLst>
        <pc:spChg chg="mod">
          <ac:chgData name="Miriam Alber" userId="164c7b25b7e839af" providerId="LiveId" clId="{FEC5A961-A38C-4FA5-BCF5-90C7E8A3B24F}" dt="2020-05-28T15:59:34.587" v="4944" actId="6549"/>
          <ac:spMkLst>
            <pc:docMk/>
            <pc:sldMk cId="2002415560" sldId="260"/>
            <ac:spMk id="3" creationId="{11776557-D3C8-AB44-8066-FF9A57EB107E}"/>
          </ac:spMkLst>
        </pc:spChg>
        <pc:picChg chg="add mod">
          <ac:chgData name="Miriam Alber" userId="164c7b25b7e839af" providerId="LiveId" clId="{FEC5A961-A38C-4FA5-BCF5-90C7E8A3B24F}" dt="2020-05-28T16:02:16.490" v="4958" actId="1076"/>
          <ac:picMkLst>
            <pc:docMk/>
            <pc:sldMk cId="2002415560" sldId="260"/>
            <ac:picMk id="6" creationId="{DD812195-FE74-4233-B5DA-5BA74809082C}"/>
          </ac:picMkLst>
        </pc:picChg>
        <pc:picChg chg="add mod">
          <ac:chgData name="Miriam Alber" userId="164c7b25b7e839af" providerId="LiveId" clId="{FEC5A961-A38C-4FA5-BCF5-90C7E8A3B24F}" dt="2020-05-28T16:01:20.609" v="4954" actId="14100"/>
          <ac:picMkLst>
            <pc:docMk/>
            <pc:sldMk cId="2002415560" sldId="260"/>
            <ac:picMk id="8" creationId="{FFEFF805-E4BB-4AAE-8CA8-F6DE35CC3180}"/>
          </ac:picMkLst>
        </pc:picChg>
        <pc:picChg chg="add mod">
          <ac:chgData name="Miriam Alber" userId="164c7b25b7e839af" providerId="LiveId" clId="{FEC5A961-A38C-4FA5-BCF5-90C7E8A3B24F}" dt="2020-05-28T16:01:02.903" v="4952" actId="1076"/>
          <ac:picMkLst>
            <pc:docMk/>
            <pc:sldMk cId="2002415560" sldId="260"/>
            <ac:picMk id="10" creationId="{C2292566-8C34-465B-BE5A-1B19BDE445A4}"/>
          </ac:picMkLst>
        </pc:picChg>
        <pc:picChg chg="add mod">
          <ac:chgData name="Miriam Alber" userId="164c7b25b7e839af" providerId="LiveId" clId="{FEC5A961-A38C-4FA5-BCF5-90C7E8A3B24F}" dt="2020-05-28T16:03:01.518" v="4963" actId="1076"/>
          <ac:picMkLst>
            <pc:docMk/>
            <pc:sldMk cId="2002415560" sldId="260"/>
            <ac:picMk id="12" creationId="{9CBCDCD6-22A1-4FFA-87CF-C16094C4E607}"/>
          </ac:picMkLst>
        </pc:picChg>
        <pc:picChg chg="add mod">
          <ac:chgData name="Miriam Alber" userId="164c7b25b7e839af" providerId="LiveId" clId="{FEC5A961-A38C-4FA5-BCF5-90C7E8A3B24F}" dt="2020-05-28T16:05:33.680" v="5039" actId="1076"/>
          <ac:picMkLst>
            <pc:docMk/>
            <pc:sldMk cId="2002415560" sldId="260"/>
            <ac:picMk id="13" creationId="{B7800019-4E02-43BA-B2DD-8C3C4CE7B3B9}"/>
          </ac:picMkLst>
        </pc:picChg>
      </pc:sldChg>
      <pc:sldChg chg="modSp">
        <pc:chgData name="Miriam Alber" userId="164c7b25b7e839af" providerId="LiveId" clId="{FEC5A961-A38C-4FA5-BCF5-90C7E8A3B24F}" dt="2020-05-28T14:54:50.700" v="4225" actId="1076"/>
        <pc:sldMkLst>
          <pc:docMk/>
          <pc:sldMk cId="992828170" sldId="263"/>
        </pc:sldMkLst>
        <pc:spChg chg="mod">
          <ac:chgData name="Miriam Alber" userId="164c7b25b7e839af" providerId="LiveId" clId="{FEC5A961-A38C-4FA5-BCF5-90C7E8A3B24F}" dt="2020-05-28T14:54:50.700" v="4225" actId="1076"/>
          <ac:spMkLst>
            <pc:docMk/>
            <pc:sldMk cId="992828170" sldId="263"/>
            <ac:spMk id="3" creationId="{62D7570F-2421-024D-97CE-57C010E79030}"/>
          </ac:spMkLst>
        </pc:spChg>
      </pc:sldChg>
      <pc:sldChg chg="addSp delSp modSp addCm delCm">
        <pc:chgData name="Miriam Alber" userId="164c7b25b7e839af" providerId="LiveId" clId="{FEC5A961-A38C-4FA5-BCF5-90C7E8A3B24F}" dt="2020-05-28T15:03:14.922" v="4347" actId="1592"/>
        <pc:sldMkLst>
          <pc:docMk/>
          <pc:sldMk cId="2713622908" sldId="267"/>
        </pc:sldMkLst>
        <pc:spChg chg="mod">
          <ac:chgData name="Miriam Alber" userId="164c7b25b7e839af" providerId="LiveId" clId="{FEC5A961-A38C-4FA5-BCF5-90C7E8A3B24F}" dt="2020-05-18T09:36:38.430" v="3696" actId="20577"/>
          <ac:spMkLst>
            <pc:docMk/>
            <pc:sldMk cId="2713622908" sldId="267"/>
            <ac:spMk id="2" creationId="{4A2634FA-E679-3D45-9B20-CF5F150172B4}"/>
          </ac:spMkLst>
        </pc:spChg>
        <pc:spChg chg="mod">
          <ac:chgData name="Miriam Alber" userId="164c7b25b7e839af" providerId="LiveId" clId="{FEC5A961-A38C-4FA5-BCF5-90C7E8A3B24F}" dt="2020-05-18T07:49:43.311" v="176" actId="14100"/>
          <ac:spMkLst>
            <pc:docMk/>
            <pc:sldMk cId="2713622908" sldId="267"/>
            <ac:spMk id="6" creationId="{CD8EA572-B04D-2F44-97A8-7B159D9CFB5C}"/>
          </ac:spMkLst>
        </pc:spChg>
        <pc:spChg chg="mod">
          <ac:chgData name="Miriam Alber" userId="164c7b25b7e839af" providerId="LiveId" clId="{FEC5A961-A38C-4FA5-BCF5-90C7E8A3B24F}" dt="2020-05-18T07:49:21.375" v="172" actId="14100"/>
          <ac:spMkLst>
            <pc:docMk/>
            <pc:sldMk cId="2713622908" sldId="267"/>
            <ac:spMk id="17" creationId="{CB0803F7-B0D6-D84F-BEE7-258B477E0C9E}"/>
          </ac:spMkLst>
        </pc:spChg>
        <pc:spChg chg="add del mod">
          <ac:chgData name="Miriam Alber" userId="164c7b25b7e839af" providerId="LiveId" clId="{FEC5A961-A38C-4FA5-BCF5-90C7E8A3B24F}" dt="2020-05-18T09:32:46.855" v="3600" actId="20577"/>
          <ac:spMkLst>
            <pc:docMk/>
            <pc:sldMk cId="2713622908" sldId="267"/>
            <ac:spMk id="18" creationId="{FF55CCB9-CD8B-FC4E-A0DE-1D372F5B517C}"/>
          </ac:spMkLst>
        </pc:spChg>
        <pc:spChg chg="mod">
          <ac:chgData name="Miriam Alber" userId="164c7b25b7e839af" providerId="LiveId" clId="{FEC5A961-A38C-4FA5-BCF5-90C7E8A3B24F}" dt="2020-05-18T07:50:00.298" v="180" actId="1076"/>
          <ac:spMkLst>
            <pc:docMk/>
            <pc:sldMk cId="2713622908" sldId="267"/>
            <ac:spMk id="26" creationId="{AFBDABF8-A1B9-9045-874B-3003DFF55B37}"/>
          </ac:spMkLst>
        </pc:spChg>
        <pc:spChg chg="add del mod">
          <ac:chgData name="Miriam Alber" userId="164c7b25b7e839af" providerId="LiveId" clId="{FEC5A961-A38C-4FA5-BCF5-90C7E8A3B24F}" dt="2020-05-18T09:32:51.581" v="3601" actId="478"/>
          <ac:spMkLst>
            <pc:docMk/>
            <pc:sldMk cId="2713622908" sldId="267"/>
            <ac:spMk id="27" creationId="{94CF69FF-97B2-46BE-840E-053C153ABEA1}"/>
          </ac:spMkLst>
        </pc:spChg>
        <pc:spChg chg="add mod">
          <ac:chgData name="Miriam Alber" userId="164c7b25b7e839af" providerId="LiveId" clId="{FEC5A961-A38C-4FA5-BCF5-90C7E8A3B24F}" dt="2020-05-18T09:54:36.361" v="4071" actId="1076"/>
          <ac:spMkLst>
            <pc:docMk/>
            <pc:sldMk cId="2713622908" sldId="267"/>
            <ac:spMk id="30" creationId="{167D3670-1532-4EC2-8EAB-53FE18C6F59E}"/>
          </ac:spMkLst>
        </pc:spChg>
        <pc:spChg chg="add mod">
          <ac:chgData name="Miriam Alber" userId="164c7b25b7e839af" providerId="LiveId" clId="{FEC5A961-A38C-4FA5-BCF5-90C7E8A3B24F}" dt="2020-05-18T09:54:53.581" v="4074" actId="1076"/>
          <ac:spMkLst>
            <pc:docMk/>
            <pc:sldMk cId="2713622908" sldId="267"/>
            <ac:spMk id="32" creationId="{2C0B3749-CAC9-43BB-B1B2-1112E91D814A}"/>
          </ac:spMkLst>
        </pc:spChg>
        <pc:spChg chg="add mod">
          <ac:chgData name="Miriam Alber" userId="164c7b25b7e839af" providerId="LiveId" clId="{FEC5A961-A38C-4FA5-BCF5-90C7E8A3B24F}" dt="2020-05-18T09:54:53.581" v="4074" actId="1076"/>
          <ac:spMkLst>
            <pc:docMk/>
            <pc:sldMk cId="2713622908" sldId="267"/>
            <ac:spMk id="35" creationId="{A05520FB-2B98-476D-8333-6022AECA317A}"/>
          </ac:spMkLst>
        </pc:spChg>
        <pc:spChg chg="add mod">
          <ac:chgData name="Miriam Alber" userId="164c7b25b7e839af" providerId="LiveId" clId="{FEC5A961-A38C-4FA5-BCF5-90C7E8A3B24F}" dt="2020-05-18T09:54:53.581" v="4074" actId="1076"/>
          <ac:spMkLst>
            <pc:docMk/>
            <pc:sldMk cId="2713622908" sldId="267"/>
            <ac:spMk id="36" creationId="{01234E7D-C602-44F7-B2CD-8C8511197054}"/>
          </ac:spMkLst>
        </pc:spChg>
        <pc:spChg chg="add mod">
          <ac:chgData name="Miriam Alber" userId="164c7b25b7e839af" providerId="LiveId" clId="{FEC5A961-A38C-4FA5-BCF5-90C7E8A3B24F}" dt="2020-05-18T09:54:53.581" v="4074" actId="1076"/>
          <ac:spMkLst>
            <pc:docMk/>
            <pc:sldMk cId="2713622908" sldId="267"/>
            <ac:spMk id="49" creationId="{02541968-8832-4BD6-A45C-03C72B044042}"/>
          </ac:spMkLst>
        </pc:spChg>
        <pc:spChg chg="add mod">
          <ac:chgData name="Miriam Alber" userId="164c7b25b7e839af" providerId="LiveId" clId="{FEC5A961-A38C-4FA5-BCF5-90C7E8A3B24F}" dt="2020-05-18T09:54:53.581" v="4074" actId="1076"/>
          <ac:spMkLst>
            <pc:docMk/>
            <pc:sldMk cId="2713622908" sldId="267"/>
            <ac:spMk id="54" creationId="{F286C459-1E52-4CE7-A128-626AFF9AB073}"/>
          </ac:spMkLst>
        </pc:spChg>
        <pc:spChg chg="add mod">
          <ac:chgData name="Miriam Alber" userId="164c7b25b7e839af" providerId="LiveId" clId="{FEC5A961-A38C-4FA5-BCF5-90C7E8A3B24F}" dt="2020-05-18T09:51:39.690" v="3958" actId="1076"/>
          <ac:spMkLst>
            <pc:docMk/>
            <pc:sldMk cId="2713622908" sldId="267"/>
            <ac:spMk id="68" creationId="{54737C99-7102-46CF-922D-59CB5AFAE45D}"/>
          </ac:spMkLst>
        </pc:spChg>
        <pc:spChg chg="add mod">
          <ac:chgData name="Miriam Alber" userId="164c7b25b7e839af" providerId="LiveId" clId="{FEC5A961-A38C-4FA5-BCF5-90C7E8A3B24F}" dt="2020-05-18T09:51:39.690" v="3958" actId="1076"/>
          <ac:spMkLst>
            <pc:docMk/>
            <pc:sldMk cId="2713622908" sldId="267"/>
            <ac:spMk id="73" creationId="{8FE9E6FC-591E-46FC-826F-A9A0FCF26F13}"/>
          </ac:spMkLst>
        </pc:spChg>
        <pc:spChg chg="add mod">
          <ac:chgData name="Miriam Alber" userId="164c7b25b7e839af" providerId="LiveId" clId="{FEC5A961-A38C-4FA5-BCF5-90C7E8A3B24F}" dt="2020-05-18T09:51:39.690" v="3958" actId="1076"/>
          <ac:spMkLst>
            <pc:docMk/>
            <pc:sldMk cId="2713622908" sldId="267"/>
            <ac:spMk id="74" creationId="{95C4300A-7947-4CC5-82E8-BE359CB26DD8}"/>
          </ac:spMkLst>
        </pc:spChg>
        <pc:spChg chg="add mod">
          <ac:chgData name="Miriam Alber" userId="164c7b25b7e839af" providerId="LiveId" clId="{FEC5A961-A38C-4FA5-BCF5-90C7E8A3B24F}" dt="2020-05-18T09:51:39.690" v="3958" actId="1076"/>
          <ac:spMkLst>
            <pc:docMk/>
            <pc:sldMk cId="2713622908" sldId="267"/>
            <ac:spMk id="76" creationId="{3FCD18E4-FFE4-4741-A70C-95B9371EE801}"/>
          </ac:spMkLst>
        </pc:spChg>
        <pc:spChg chg="add mod">
          <ac:chgData name="Miriam Alber" userId="164c7b25b7e839af" providerId="LiveId" clId="{FEC5A961-A38C-4FA5-BCF5-90C7E8A3B24F}" dt="2020-05-18T09:51:39.690" v="3958" actId="1076"/>
          <ac:spMkLst>
            <pc:docMk/>
            <pc:sldMk cId="2713622908" sldId="267"/>
            <ac:spMk id="77" creationId="{A4446C97-7463-46B4-AC97-928B8EFB4DCF}"/>
          </ac:spMkLst>
        </pc:spChg>
        <pc:spChg chg="add mod">
          <ac:chgData name="Miriam Alber" userId="164c7b25b7e839af" providerId="LiveId" clId="{FEC5A961-A38C-4FA5-BCF5-90C7E8A3B24F}" dt="2020-05-18T09:51:39.690" v="3958" actId="1076"/>
          <ac:spMkLst>
            <pc:docMk/>
            <pc:sldMk cId="2713622908" sldId="267"/>
            <ac:spMk id="78" creationId="{54384EED-CE4A-4058-94C8-3D9F117FA870}"/>
          </ac:spMkLst>
        </pc:spChg>
        <pc:spChg chg="add mod">
          <ac:chgData name="Miriam Alber" userId="164c7b25b7e839af" providerId="LiveId" clId="{FEC5A961-A38C-4FA5-BCF5-90C7E8A3B24F}" dt="2020-05-18T09:51:39.690" v="3958" actId="1076"/>
          <ac:spMkLst>
            <pc:docMk/>
            <pc:sldMk cId="2713622908" sldId="267"/>
            <ac:spMk id="81" creationId="{AB06DA68-ABB3-49E5-967C-5EC3CF3CD6C3}"/>
          </ac:spMkLst>
        </pc:spChg>
        <pc:spChg chg="add mod">
          <ac:chgData name="Miriam Alber" userId="164c7b25b7e839af" providerId="LiveId" clId="{FEC5A961-A38C-4FA5-BCF5-90C7E8A3B24F}" dt="2020-05-18T10:02:08.304" v="4159" actId="1076"/>
          <ac:spMkLst>
            <pc:docMk/>
            <pc:sldMk cId="2713622908" sldId="267"/>
            <ac:spMk id="82" creationId="{FE35D13A-E969-41F5-9F3B-C7A469701EC7}"/>
          </ac:spMkLst>
        </pc:spChg>
        <pc:spChg chg="add del mod">
          <ac:chgData name="Miriam Alber" userId="164c7b25b7e839af" providerId="LiveId" clId="{FEC5A961-A38C-4FA5-BCF5-90C7E8A3B24F}" dt="2020-05-18T10:02:47.598" v="4174" actId="478"/>
          <ac:spMkLst>
            <pc:docMk/>
            <pc:sldMk cId="2713622908" sldId="267"/>
            <ac:spMk id="83" creationId="{586F263C-8CF5-4E65-81EF-56FC0984FE14}"/>
          </ac:spMkLst>
        </pc:spChg>
        <pc:spChg chg="add del mod">
          <ac:chgData name="Miriam Alber" userId="164c7b25b7e839af" providerId="LiveId" clId="{FEC5A961-A38C-4FA5-BCF5-90C7E8A3B24F}" dt="2020-05-18T10:01:17.428" v="4147" actId="1076"/>
          <ac:spMkLst>
            <pc:docMk/>
            <pc:sldMk cId="2713622908" sldId="267"/>
            <ac:spMk id="85" creationId="{9F52A398-4A86-4D9C-ACC8-2DA337336268}"/>
          </ac:spMkLst>
        </pc:spChg>
        <pc:spChg chg="add del mod">
          <ac:chgData name="Miriam Alber" userId="164c7b25b7e839af" providerId="LiveId" clId="{FEC5A961-A38C-4FA5-BCF5-90C7E8A3B24F}" dt="2020-05-18T10:02:56.030" v="4176" actId="478"/>
          <ac:spMkLst>
            <pc:docMk/>
            <pc:sldMk cId="2713622908" sldId="267"/>
            <ac:spMk id="88" creationId="{407E0493-88B1-4765-BE8D-D24D86403760}"/>
          </ac:spMkLst>
        </pc:spChg>
        <pc:spChg chg="add del mod">
          <ac:chgData name="Miriam Alber" userId="164c7b25b7e839af" providerId="LiveId" clId="{FEC5A961-A38C-4FA5-BCF5-90C7E8A3B24F}" dt="2020-05-18T10:02:53.573" v="4175" actId="478"/>
          <ac:spMkLst>
            <pc:docMk/>
            <pc:sldMk cId="2713622908" sldId="267"/>
            <ac:spMk id="89" creationId="{0BCF02E4-B5C7-4575-86D2-00BB0FE207E0}"/>
          </ac:spMkLst>
        </pc:spChg>
        <pc:spChg chg="add del mod">
          <ac:chgData name="Miriam Alber" userId="164c7b25b7e839af" providerId="LiveId" clId="{FEC5A961-A38C-4FA5-BCF5-90C7E8A3B24F}" dt="2020-05-18T09:58:56.567" v="4127" actId="478"/>
          <ac:spMkLst>
            <pc:docMk/>
            <pc:sldMk cId="2713622908" sldId="267"/>
            <ac:spMk id="90" creationId="{563C9D55-6365-4949-AB9C-EF115654241D}"/>
          </ac:spMkLst>
        </pc:spChg>
        <pc:spChg chg="add mod">
          <ac:chgData name="Miriam Alber" userId="164c7b25b7e839af" providerId="LiveId" clId="{FEC5A961-A38C-4FA5-BCF5-90C7E8A3B24F}" dt="2020-05-18T11:22:15.669" v="4214" actId="1076"/>
          <ac:spMkLst>
            <pc:docMk/>
            <pc:sldMk cId="2713622908" sldId="267"/>
            <ac:spMk id="91" creationId="{098CEE95-FE53-42DF-A94E-3C8327F21A18}"/>
          </ac:spMkLst>
        </pc:spChg>
        <pc:spChg chg="add mod">
          <ac:chgData name="Miriam Alber" userId="164c7b25b7e839af" providerId="LiveId" clId="{FEC5A961-A38C-4FA5-BCF5-90C7E8A3B24F}" dt="2020-05-18T09:51:39.690" v="3958" actId="1076"/>
          <ac:spMkLst>
            <pc:docMk/>
            <pc:sldMk cId="2713622908" sldId="267"/>
            <ac:spMk id="95" creationId="{9253E7EE-9696-4A8E-9C19-7382D0144A6C}"/>
          </ac:spMkLst>
        </pc:spChg>
        <pc:spChg chg="add mod">
          <ac:chgData name="Miriam Alber" userId="164c7b25b7e839af" providerId="LiveId" clId="{FEC5A961-A38C-4FA5-BCF5-90C7E8A3B24F}" dt="2020-05-18T09:51:39.690" v="3958" actId="1076"/>
          <ac:spMkLst>
            <pc:docMk/>
            <pc:sldMk cId="2713622908" sldId="267"/>
            <ac:spMk id="113" creationId="{AECFAD76-321C-46DD-B1B9-311DB53A1C26}"/>
          </ac:spMkLst>
        </pc:spChg>
        <pc:spChg chg="add mod">
          <ac:chgData name="Miriam Alber" userId="164c7b25b7e839af" providerId="LiveId" clId="{FEC5A961-A38C-4FA5-BCF5-90C7E8A3B24F}" dt="2020-05-18T11:22:16.317" v="4215" actId="1076"/>
          <ac:spMkLst>
            <pc:docMk/>
            <pc:sldMk cId="2713622908" sldId="267"/>
            <ac:spMk id="120" creationId="{2394977C-F097-4ACD-BB5A-C2051FDFB3E8}"/>
          </ac:spMkLst>
        </pc:spChg>
        <pc:spChg chg="add mod">
          <ac:chgData name="Miriam Alber" userId="164c7b25b7e839af" providerId="LiveId" clId="{FEC5A961-A38C-4FA5-BCF5-90C7E8A3B24F}" dt="2020-05-18T10:00:52.927" v="4141" actId="1076"/>
          <ac:spMkLst>
            <pc:docMk/>
            <pc:sldMk cId="2713622908" sldId="267"/>
            <ac:spMk id="132" creationId="{66D4FE7C-6B07-4ECE-98D8-5E5CADAF9DB6}"/>
          </ac:spMkLst>
        </pc:spChg>
        <pc:spChg chg="add del mod">
          <ac:chgData name="Miriam Alber" userId="164c7b25b7e839af" providerId="LiveId" clId="{FEC5A961-A38C-4FA5-BCF5-90C7E8A3B24F}" dt="2020-05-18T09:58:01.662" v="4117" actId="478"/>
          <ac:spMkLst>
            <pc:docMk/>
            <pc:sldMk cId="2713622908" sldId="267"/>
            <ac:spMk id="137" creationId="{C28D668D-89A5-4694-8702-66BFF7E13F7D}"/>
          </ac:spMkLst>
        </pc:spChg>
        <pc:spChg chg="add mod">
          <ac:chgData name="Miriam Alber" userId="164c7b25b7e839af" providerId="LiveId" clId="{FEC5A961-A38C-4FA5-BCF5-90C7E8A3B24F}" dt="2020-05-18T09:57:24.594" v="4111" actId="1076"/>
          <ac:spMkLst>
            <pc:docMk/>
            <pc:sldMk cId="2713622908" sldId="267"/>
            <ac:spMk id="141" creationId="{51D3E0FB-41B6-49A1-94E7-77C20CD90131}"/>
          </ac:spMkLst>
        </pc:spChg>
        <pc:spChg chg="add mod">
          <ac:chgData name="Miriam Alber" userId="164c7b25b7e839af" providerId="LiveId" clId="{FEC5A961-A38C-4FA5-BCF5-90C7E8A3B24F}" dt="2020-05-18T09:57:17.869" v="4110" actId="14100"/>
          <ac:spMkLst>
            <pc:docMk/>
            <pc:sldMk cId="2713622908" sldId="267"/>
            <ac:spMk id="148" creationId="{BE1A4253-D2E1-405C-9479-BC71CAF9C0BA}"/>
          </ac:spMkLst>
        </pc:spChg>
        <pc:spChg chg="add mod">
          <ac:chgData name="Miriam Alber" userId="164c7b25b7e839af" providerId="LiveId" clId="{FEC5A961-A38C-4FA5-BCF5-90C7E8A3B24F}" dt="2020-05-18T09:57:41.556" v="4115" actId="1076"/>
          <ac:spMkLst>
            <pc:docMk/>
            <pc:sldMk cId="2713622908" sldId="267"/>
            <ac:spMk id="152" creationId="{B8D366F3-CE68-479F-B152-045E67B9D6AF}"/>
          </ac:spMkLst>
        </pc:spChg>
        <pc:spChg chg="add del mod">
          <ac:chgData name="Miriam Alber" userId="164c7b25b7e839af" providerId="LiveId" clId="{FEC5A961-A38C-4FA5-BCF5-90C7E8A3B24F}" dt="2020-05-18T09:59:35.501" v="4129" actId="478"/>
          <ac:spMkLst>
            <pc:docMk/>
            <pc:sldMk cId="2713622908" sldId="267"/>
            <ac:spMk id="156" creationId="{36EEC89E-FDF9-4D9D-9486-4422F08337E9}"/>
          </ac:spMkLst>
        </pc:spChg>
        <pc:spChg chg="add mod">
          <ac:chgData name="Miriam Alber" userId="164c7b25b7e839af" providerId="LiveId" clId="{FEC5A961-A38C-4FA5-BCF5-90C7E8A3B24F}" dt="2020-05-18T10:01:02.259" v="4143" actId="1076"/>
          <ac:spMkLst>
            <pc:docMk/>
            <pc:sldMk cId="2713622908" sldId="267"/>
            <ac:spMk id="161" creationId="{32EAF520-DF74-4C02-9F4B-9A8658A1A785}"/>
          </ac:spMkLst>
        </pc:spChg>
        <pc:spChg chg="add mod">
          <ac:chgData name="Miriam Alber" userId="164c7b25b7e839af" providerId="LiveId" clId="{FEC5A961-A38C-4FA5-BCF5-90C7E8A3B24F}" dt="2020-05-18T10:02:29.141" v="4169" actId="20577"/>
          <ac:spMkLst>
            <pc:docMk/>
            <pc:sldMk cId="2713622908" sldId="267"/>
            <ac:spMk id="182" creationId="{DDA8692A-ABBC-48F9-BCEB-871086A92423}"/>
          </ac:spMkLst>
        </pc:spChg>
        <pc:spChg chg="add mod">
          <ac:chgData name="Miriam Alber" userId="164c7b25b7e839af" providerId="LiveId" clId="{FEC5A961-A38C-4FA5-BCF5-90C7E8A3B24F}" dt="2020-05-18T10:02:24.428" v="4164" actId="1076"/>
          <ac:spMkLst>
            <pc:docMk/>
            <pc:sldMk cId="2713622908" sldId="267"/>
            <ac:spMk id="184" creationId="{8ADCE384-79E1-4FC9-AB56-643B91516045}"/>
          </ac:spMkLst>
        </pc:spChg>
        <pc:spChg chg="add del mod">
          <ac:chgData name="Miriam Alber" userId="164c7b25b7e839af" providerId="LiveId" clId="{FEC5A961-A38C-4FA5-BCF5-90C7E8A3B24F}" dt="2020-05-28T15:03:06.876" v="4346" actId="478"/>
          <ac:spMkLst>
            <pc:docMk/>
            <pc:sldMk cId="2713622908" sldId="267"/>
            <ac:spMk id="197" creationId="{6071C2C4-5EFC-4462-8894-E12CF33938CA}"/>
          </ac:spMkLst>
        </pc:spChg>
        <pc:grpChg chg="add mod">
          <ac:chgData name="Miriam Alber" userId="164c7b25b7e839af" providerId="LiveId" clId="{FEC5A961-A38C-4FA5-BCF5-90C7E8A3B24F}" dt="2020-05-18T09:51:39.690" v="3958" actId="1076"/>
          <ac:grpSpMkLst>
            <pc:docMk/>
            <pc:sldMk cId="2713622908" sldId="267"/>
            <ac:grpSpMk id="69" creationId="{F1B03C3C-4C63-4625-BB26-0210A2F39D90}"/>
          </ac:grpSpMkLst>
        </pc:grpChg>
        <pc:cxnChg chg="mod">
          <ac:chgData name="Miriam Alber" userId="164c7b25b7e839af" providerId="LiveId" clId="{FEC5A961-A38C-4FA5-BCF5-90C7E8A3B24F}" dt="2020-05-18T07:49:43.311" v="176" actId="14100"/>
          <ac:cxnSpMkLst>
            <pc:docMk/>
            <pc:sldMk cId="2713622908" sldId="267"/>
            <ac:cxnSpMk id="10" creationId="{9451B1D6-6867-B04A-ABF1-2F38EF0FDD36}"/>
          </ac:cxnSpMkLst>
        </pc:cxnChg>
        <pc:cxnChg chg="mod">
          <ac:chgData name="Miriam Alber" userId="164c7b25b7e839af" providerId="LiveId" clId="{FEC5A961-A38C-4FA5-BCF5-90C7E8A3B24F}" dt="2020-05-18T11:22:16.317" v="4215" actId="1076"/>
          <ac:cxnSpMkLst>
            <pc:docMk/>
            <pc:sldMk cId="2713622908" sldId="267"/>
            <ac:cxnSpMk id="13" creationId="{750CB68A-8C07-5B40-AF6A-F9E2AE9482D1}"/>
          </ac:cxnSpMkLst>
        </pc:cxnChg>
        <pc:cxnChg chg="mod">
          <ac:chgData name="Miriam Alber" userId="164c7b25b7e839af" providerId="LiveId" clId="{FEC5A961-A38C-4FA5-BCF5-90C7E8A3B24F}" dt="2020-05-18T07:49:21.375" v="172" actId="14100"/>
          <ac:cxnSpMkLst>
            <pc:docMk/>
            <pc:sldMk cId="2713622908" sldId="267"/>
            <ac:cxnSpMk id="20" creationId="{EBA59EAF-C619-6C41-BE04-48241395DEB6}"/>
          </ac:cxnSpMkLst>
        </pc:cxnChg>
        <pc:cxnChg chg="mod">
          <ac:chgData name="Miriam Alber" userId="164c7b25b7e839af" providerId="LiveId" clId="{FEC5A961-A38C-4FA5-BCF5-90C7E8A3B24F}" dt="2020-05-18T09:32:46.136" v="3595" actId="20577"/>
          <ac:cxnSpMkLst>
            <pc:docMk/>
            <pc:sldMk cId="2713622908" sldId="267"/>
            <ac:cxnSpMk id="22" creationId="{D24D6380-921C-AD44-85DE-99C061CF9BC3}"/>
          </ac:cxnSpMkLst>
        </pc:cxnChg>
        <pc:cxnChg chg="add del mod">
          <ac:chgData name="Miriam Alber" userId="164c7b25b7e839af" providerId="LiveId" clId="{FEC5A961-A38C-4FA5-BCF5-90C7E8A3B24F}" dt="2020-05-18T09:32:53.605" v="3602" actId="478"/>
          <ac:cxnSpMkLst>
            <pc:docMk/>
            <pc:sldMk cId="2713622908" sldId="267"/>
            <ac:cxnSpMk id="28" creationId="{1B89191C-1131-434B-AF87-BAA86C0115AD}"/>
          </ac:cxnSpMkLst>
        </pc:cxnChg>
        <pc:cxnChg chg="add mod">
          <ac:chgData name="Miriam Alber" userId="164c7b25b7e839af" providerId="LiveId" clId="{FEC5A961-A38C-4FA5-BCF5-90C7E8A3B24F}" dt="2020-05-18T09:56:56.991" v="4101" actId="14100"/>
          <ac:cxnSpMkLst>
            <pc:docMk/>
            <pc:sldMk cId="2713622908" sldId="267"/>
            <ac:cxnSpMk id="31" creationId="{20249DE7-E063-4751-9E66-A4E965FA49DB}"/>
          </ac:cxnSpMkLst>
        </pc:cxnChg>
        <pc:cxnChg chg="add mod">
          <ac:chgData name="Miriam Alber" userId="164c7b25b7e839af" providerId="LiveId" clId="{FEC5A961-A38C-4FA5-BCF5-90C7E8A3B24F}" dt="2020-05-18T09:54:53.581" v="4074" actId="1076"/>
          <ac:cxnSpMkLst>
            <pc:docMk/>
            <pc:sldMk cId="2713622908" sldId="267"/>
            <ac:cxnSpMk id="33" creationId="{82760BC7-55EA-4F61-8470-2B4DF50330B6}"/>
          </ac:cxnSpMkLst>
        </pc:cxnChg>
        <pc:cxnChg chg="add mod">
          <ac:chgData name="Miriam Alber" userId="164c7b25b7e839af" providerId="LiveId" clId="{FEC5A961-A38C-4FA5-BCF5-90C7E8A3B24F}" dt="2020-05-18T09:54:53.581" v="4074" actId="1076"/>
          <ac:cxnSpMkLst>
            <pc:docMk/>
            <pc:sldMk cId="2713622908" sldId="267"/>
            <ac:cxnSpMk id="34" creationId="{4946C208-D513-45D9-A885-5CA016B705A4}"/>
          </ac:cxnSpMkLst>
        </pc:cxnChg>
        <pc:cxnChg chg="add mod">
          <ac:chgData name="Miriam Alber" userId="164c7b25b7e839af" providerId="LiveId" clId="{FEC5A961-A38C-4FA5-BCF5-90C7E8A3B24F}" dt="2020-05-18T09:51:39.690" v="3958" actId="1076"/>
          <ac:cxnSpMkLst>
            <pc:docMk/>
            <pc:sldMk cId="2713622908" sldId="267"/>
            <ac:cxnSpMk id="72" creationId="{C0BA7715-2236-460F-80B8-1E336D4D382D}"/>
          </ac:cxnSpMkLst>
        </pc:cxnChg>
        <pc:cxnChg chg="add mod">
          <ac:chgData name="Miriam Alber" userId="164c7b25b7e839af" providerId="LiveId" clId="{FEC5A961-A38C-4FA5-BCF5-90C7E8A3B24F}" dt="2020-05-18T09:51:39.690" v="3958" actId="1076"/>
          <ac:cxnSpMkLst>
            <pc:docMk/>
            <pc:sldMk cId="2713622908" sldId="267"/>
            <ac:cxnSpMk id="75" creationId="{91A2DA6D-623F-49BC-8B8C-272C62D8BE58}"/>
          </ac:cxnSpMkLst>
        </pc:cxnChg>
        <pc:cxnChg chg="add mod">
          <ac:chgData name="Miriam Alber" userId="164c7b25b7e839af" providerId="LiveId" clId="{FEC5A961-A38C-4FA5-BCF5-90C7E8A3B24F}" dt="2020-05-18T09:51:39.690" v="3958" actId="1076"/>
          <ac:cxnSpMkLst>
            <pc:docMk/>
            <pc:sldMk cId="2713622908" sldId="267"/>
            <ac:cxnSpMk id="79" creationId="{681DA629-58E4-4C2B-B853-02FD207CCF8B}"/>
          </ac:cxnSpMkLst>
        </pc:cxnChg>
        <pc:cxnChg chg="add mod">
          <ac:chgData name="Miriam Alber" userId="164c7b25b7e839af" providerId="LiveId" clId="{FEC5A961-A38C-4FA5-BCF5-90C7E8A3B24F}" dt="2020-05-18T10:02:24.428" v="4164" actId="1076"/>
          <ac:cxnSpMkLst>
            <pc:docMk/>
            <pc:sldMk cId="2713622908" sldId="267"/>
            <ac:cxnSpMk id="80" creationId="{1F6A187C-0F63-4BDD-B970-D8CB568F20C5}"/>
          </ac:cxnSpMkLst>
        </pc:cxnChg>
        <pc:cxnChg chg="add mod">
          <ac:chgData name="Miriam Alber" userId="164c7b25b7e839af" providerId="LiveId" clId="{FEC5A961-A38C-4FA5-BCF5-90C7E8A3B24F}" dt="2020-05-18T10:01:17.428" v="4147" actId="1076"/>
          <ac:cxnSpMkLst>
            <pc:docMk/>
            <pc:sldMk cId="2713622908" sldId="267"/>
            <ac:cxnSpMk id="84" creationId="{E6AB5863-F084-49C9-8152-D2A650B65736}"/>
          </ac:cxnSpMkLst>
        </pc:cxnChg>
        <pc:cxnChg chg="add mod">
          <ac:chgData name="Miriam Alber" userId="164c7b25b7e839af" providerId="LiveId" clId="{FEC5A961-A38C-4FA5-BCF5-90C7E8A3B24F}" dt="2020-05-18T11:22:15.669" v="4214" actId="1076"/>
          <ac:cxnSpMkLst>
            <pc:docMk/>
            <pc:sldMk cId="2713622908" sldId="267"/>
            <ac:cxnSpMk id="86" creationId="{E52EB470-5DFE-46F1-BF48-598689501C9B}"/>
          </ac:cxnSpMkLst>
        </pc:cxnChg>
        <pc:cxnChg chg="add mod">
          <ac:chgData name="Miriam Alber" userId="164c7b25b7e839af" providerId="LiveId" clId="{FEC5A961-A38C-4FA5-BCF5-90C7E8A3B24F}" dt="2020-05-18T11:22:16.317" v="4215" actId="1076"/>
          <ac:cxnSpMkLst>
            <pc:docMk/>
            <pc:sldMk cId="2713622908" sldId="267"/>
            <ac:cxnSpMk id="87" creationId="{625CB4F4-FB27-4D90-8C90-814250A22BE2}"/>
          </ac:cxnSpMkLst>
        </pc:cxnChg>
        <pc:cxnChg chg="add mod">
          <ac:chgData name="Miriam Alber" userId="164c7b25b7e839af" providerId="LiveId" clId="{FEC5A961-A38C-4FA5-BCF5-90C7E8A3B24F}" dt="2020-05-18T09:51:39.690" v="3958" actId="1076"/>
          <ac:cxnSpMkLst>
            <pc:docMk/>
            <pc:sldMk cId="2713622908" sldId="267"/>
            <ac:cxnSpMk id="116" creationId="{49A3DBA4-921B-4915-BF98-30EDF5974942}"/>
          </ac:cxnSpMkLst>
        </pc:cxnChg>
        <pc:cxnChg chg="add mod">
          <ac:chgData name="Miriam Alber" userId="164c7b25b7e839af" providerId="LiveId" clId="{FEC5A961-A38C-4FA5-BCF5-90C7E8A3B24F}" dt="2020-05-18T09:52:57.429" v="4038" actId="14100"/>
          <ac:cxnSpMkLst>
            <pc:docMk/>
            <pc:sldMk cId="2713622908" sldId="267"/>
            <ac:cxnSpMk id="126" creationId="{5D79C126-97C6-4468-BB1A-A120FB5594DE}"/>
          </ac:cxnSpMkLst>
        </pc:cxnChg>
        <pc:cxnChg chg="add del">
          <ac:chgData name="Miriam Alber" userId="164c7b25b7e839af" providerId="LiveId" clId="{FEC5A961-A38C-4FA5-BCF5-90C7E8A3B24F}" dt="2020-05-18T09:53:07.534" v="4043"/>
          <ac:cxnSpMkLst>
            <pc:docMk/>
            <pc:sldMk cId="2713622908" sldId="267"/>
            <ac:cxnSpMk id="131" creationId="{2CF7B27D-A67D-4264-A8D7-F1FA21E4B1F5}"/>
          </ac:cxnSpMkLst>
        </pc:cxnChg>
        <pc:cxnChg chg="add del mod">
          <ac:chgData name="Miriam Alber" userId="164c7b25b7e839af" providerId="LiveId" clId="{FEC5A961-A38C-4FA5-BCF5-90C7E8A3B24F}" dt="2020-05-18T09:59:33.054" v="4128" actId="478"/>
          <ac:cxnSpMkLst>
            <pc:docMk/>
            <pc:sldMk cId="2713622908" sldId="267"/>
            <ac:cxnSpMk id="134" creationId="{72F8B977-17AF-4495-90D2-D3B297CAEB6D}"/>
          </ac:cxnSpMkLst>
        </pc:cxnChg>
        <pc:cxnChg chg="add mod">
          <ac:chgData name="Miriam Alber" userId="164c7b25b7e839af" providerId="LiveId" clId="{FEC5A961-A38C-4FA5-BCF5-90C7E8A3B24F}" dt="2020-05-18T09:57:24.594" v="4111" actId="1076"/>
          <ac:cxnSpMkLst>
            <pc:docMk/>
            <pc:sldMk cId="2713622908" sldId="267"/>
            <ac:cxnSpMk id="145" creationId="{E045C6A7-B751-4B46-9A88-6B03568C983C}"/>
          </ac:cxnSpMkLst>
        </pc:cxnChg>
        <pc:cxnChg chg="add mod">
          <ac:chgData name="Miriam Alber" userId="164c7b25b7e839af" providerId="LiveId" clId="{FEC5A961-A38C-4FA5-BCF5-90C7E8A3B24F}" dt="2020-05-18T09:57:17.869" v="4110" actId="14100"/>
          <ac:cxnSpMkLst>
            <pc:docMk/>
            <pc:sldMk cId="2713622908" sldId="267"/>
            <ac:cxnSpMk id="149" creationId="{F7979EDD-57B7-4C1C-8053-0ABBD87A6F7F}"/>
          </ac:cxnSpMkLst>
        </pc:cxnChg>
        <pc:cxnChg chg="add mod">
          <ac:chgData name="Miriam Alber" userId="164c7b25b7e839af" providerId="LiveId" clId="{FEC5A961-A38C-4FA5-BCF5-90C7E8A3B24F}" dt="2020-05-18T09:57:41.556" v="4115" actId="1076"/>
          <ac:cxnSpMkLst>
            <pc:docMk/>
            <pc:sldMk cId="2713622908" sldId="267"/>
            <ac:cxnSpMk id="153" creationId="{4A2D76CF-BACB-4539-A1A5-8CBD20E54AA2}"/>
          </ac:cxnSpMkLst>
        </pc:cxnChg>
        <pc:cxnChg chg="add mod">
          <ac:chgData name="Miriam Alber" userId="164c7b25b7e839af" providerId="LiveId" clId="{FEC5A961-A38C-4FA5-BCF5-90C7E8A3B24F}" dt="2020-05-18T10:01:02.259" v="4143" actId="1076"/>
          <ac:cxnSpMkLst>
            <pc:docMk/>
            <pc:sldMk cId="2713622908" sldId="267"/>
            <ac:cxnSpMk id="162" creationId="{D11293DB-0530-4ABB-8298-D8B7F31D84A3}"/>
          </ac:cxnSpMkLst>
        </pc:cxnChg>
        <pc:cxnChg chg="add mod">
          <ac:chgData name="Miriam Alber" userId="164c7b25b7e839af" providerId="LiveId" clId="{FEC5A961-A38C-4FA5-BCF5-90C7E8A3B24F}" dt="2020-05-18T10:01:17.428" v="4147" actId="1076"/>
          <ac:cxnSpMkLst>
            <pc:docMk/>
            <pc:sldMk cId="2713622908" sldId="267"/>
            <ac:cxnSpMk id="174" creationId="{64F29D85-0FC3-42B3-83BE-373531998AAF}"/>
          </ac:cxnSpMkLst>
        </pc:cxnChg>
        <pc:cxnChg chg="add mod">
          <ac:chgData name="Miriam Alber" userId="164c7b25b7e839af" providerId="LiveId" clId="{FEC5A961-A38C-4FA5-BCF5-90C7E8A3B24F}" dt="2020-05-18T10:01:36.970" v="4154" actId="14100"/>
          <ac:cxnSpMkLst>
            <pc:docMk/>
            <pc:sldMk cId="2713622908" sldId="267"/>
            <ac:cxnSpMk id="179" creationId="{510933DC-69FF-4A0A-92FD-CE28946DA085}"/>
          </ac:cxnSpMkLst>
        </pc:cxnChg>
        <pc:cxnChg chg="add mod">
          <ac:chgData name="Miriam Alber" userId="164c7b25b7e839af" providerId="LiveId" clId="{FEC5A961-A38C-4FA5-BCF5-90C7E8A3B24F}" dt="2020-05-18T10:02:24.428" v="4164" actId="1076"/>
          <ac:cxnSpMkLst>
            <pc:docMk/>
            <pc:sldMk cId="2713622908" sldId="267"/>
            <ac:cxnSpMk id="188" creationId="{9FF068DE-7872-4FB6-A1D4-73E20192006C}"/>
          </ac:cxnSpMkLst>
        </pc:cxnChg>
        <pc:cxnChg chg="add mod">
          <ac:chgData name="Miriam Alber" userId="164c7b25b7e839af" providerId="LiveId" clId="{FEC5A961-A38C-4FA5-BCF5-90C7E8A3B24F}" dt="2020-05-18T11:22:01.388" v="4213" actId="1076"/>
          <ac:cxnSpMkLst>
            <pc:docMk/>
            <pc:sldMk cId="2713622908" sldId="267"/>
            <ac:cxnSpMk id="193" creationId="{A6B37A49-5EFA-4435-B69F-546A6BAC17C7}"/>
          </ac:cxnSpMkLst>
        </pc:cxnChg>
      </pc:sldChg>
      <pc:sldChg chg="modSp ord addCm delCm">
        <pc:chgData name="Miriam Alber" userId="164c7b25b7e839af" providerId="LiveId" clId="{FEC5A961-A38C-4FA5-BCF5-90C7E8A3B24F}" dt="2020-05-28T15:07:06.396" v="4351" actId="1592"/>
        <pc:sldMkLst>
          <pc:docMk/>
          <pc:sldMk cId="1769847553" sldId="268"/>
        </pc:sldMkLst>
        <pc:spChg chg="mod">
          <ac:chgData name="Miriam Alber" userId="164c7b25b7e839af" providerId="LiveId" clId="{FEC5A961-A38C-4FA5-BCF5-90C7E8A3B24F}" dt="2020-05-18T07:58:00.684" v="873" actId="20577"/>
          <ac:spMkLst>
            <pc:docMk/>
            <pc:sldMk cId="1769847553" sldId="268"/>
            <ac:spMk id="2" creationId="{9572DCC7-E6CD-6548-ABF8-5481CE073982}"/>
          </ac:spMkLst>
        </pc:spChg>
        <pc:spChg chg="mod">
          <ac:chgData name="Miriam Alber" userId="164c7b25b7e839af" providerId="LiveId" clId="{FEC5A961-A38C-4FA5-BCF5-90C7E8A3B24F}" dt="2020-05-18T08:44:47.151" v="2371" actId="20577"/>
          <ac:spMkLst>
            <pc:docMk/>
            <pc:sldMk cId="1769847553" sldId="268"/>
            <ac:spMk id="3" creationId="{72535021-ED40-6940-A39B-24C2A005E358}"/>
          </ac:spMkLst>
        </pc:spChg>
      </pc:sldChg>
      <pc:sldChg chg="modSp add del">
        <pc:chgData name="Miriam Alber" userId="164c7b25b7e839af" providerId="LiveId" clId="{FEC5A961-A38C-4FA5-BCF5-90C7E8A3B24F}" dt="2020-05-18T08:55:40.049" v="3272" actId="2696"/>
        <pc:sldMkLst>
          <pc:docMk/>
          <pc:sldMk cId="2388898866" sldId="269"/>
        </pc:sldMkLst>
        <pc:spChg chg="mod">
          <ac:chgData name="Miriam Alber" userId="164c7b25b7e839af" providerId="LiveId" clId="{FEC5A961-A38C-4FA5-BCF5-90C7E8A3B24F}" dt="2020-05-18T07:53:48.710" v="614" actId="20577"/>
          <ac:spMkLst>
            <pc:docMk/>
            <pc:sldMk cId="2388898866" sldId="269"/>
            <ac:spMk id="2" creationId="{FE90994F-85A5-44A3-8D92-9DDB789C475E}"/>
          </ac:spMkLst>
        </pc:spChg>
        <pc:spChg chg="mod">
          <ac:chgData name="Miriam Alber" userId="164c7b25b7e839af" providerId="LiveId" clId="{FEC5A961-A38C-4FA5-BCF5-90C7E8A3B24F}" dt="2020-05-18T07:56:06.664" v="678" actId="20577"/>
          <ac:spMkLst>
            <pc:docMk/>
            <pc:sldMk cId="2388898866" sldId="269"/>
            <ac:spMk id="3" creationId="{ED2B985B-091C-45BC-8DD9-A72416887105}"/>
          </ac:spMkLst>
        </pc:spChg>
      </pc:sldChg>
      <pc:sldChg chg="addSp delSp modSp add">
        <pc:chgData name="Miriam Alber" userId="164c7b25b7e839af" providerId="LiveId" clId="{FEC5A961-A38C-4FA5-BCF5-90C7E8A3B24F}" dt="2020-05-28T15:02:59.711" v="4345" actId="20577"/>
        <pc:sldMkLst>
          <pc:docMk/>
          <pc:sldMk cId="2902379969" sldId="270"/>
        </pc:sldMkLst>
        <pc:spChg chg="mod">
          <ac:chgData name="Miriam Alber" userId="164c7b25b7e839af" providerId="LiveId" clId="{FEC5A961-A38C-4FA5-BCF5-90C7E8A3B24F}" dt="2020-05-18T08:46:47.982" v="2522" actId="20577"/>
          <ac:spMkLst>
            <pc:docMk/>
            <pc:sldMk cId="2902379969" sldId="270"/>
            <ac:spMk id="2" creationId="{9572DCC7-E6CD-6548-ABF8-5481CE073982}"/>
          </ac:spMkLst>
        </pc:spChg>
        <pc:spChg chg="mod">
          <ac:chgData name="Miriam Alber" userId="164c7b25b7e839af" providerId="LiveId" clId="{FEC5A961-A38C-4FA5-BCF5-90C7E8A3B24F}" dt="2020-05-28T15:02:59.711" v="4345" actId="20577"/>
          <ac:spMkLst>
            <pc:docMk/>
            <pc:sldMk cId="2902379969" sldId="270"/>
            <ac:spMk id="3" creationId="{72535021-ED40-6940-A39B-24C2A005E358}"/>
          </ac:spMkLst>
        </pc:spChg>
        <pc:spChg chg="add del">
          <ac:chgData name="Miriam Alber" userId="164c7b25b7e839af" providerId="LiveId" clId="{FEC5A961-A38C-4FA5-BCF5-90C7E8A3B24F}" dt="2020-05-18T08:34:22.162" v="1674"/>
          <ac:spMkLst>
            <pc:docMk/>
            <pc:sldMk cId="2902379969" sldId="270"/>
            <ac:spMk id="5" creationId="{9F6707C6-8681-49A5-B050-944E79C404C9}"/>
          </ac:spMkLst>
        </pc:spChg>
      </pc:sldChg>
      <pc:sldChg chg="modSp add">
        <pc:chgData name="Miriam Alber" userId="164c7b25b7e839af" providerId="LiveId" clId="{FEC5A961-A38C-4FA5-BCF5-90C7E8A3B24F}" dt="2020-05-18T08:56:11.153" v="3282" actId="5793"/>
        <pc:sldMkLst>
          <pc:docMk/>
          <pc:sldMk cId="2914811004" sldId="271"/>
        </pc:sldMkLst>
        <pc:spChg chg="mod">
          <ac:chgData name="Miriam Alber" userId="164c7b25b7e839af" providerId="LiveId" clId="{FEC5A961-A38C-4FA5-BCF5-90C7E8A3B24F}" dt="2020-05-18T08:56:11.153" v="3282" actId="5793"/>
          <ac:spMkLst>
            <pc:docMk/>
            <pc:sldMk cId="2914811004" sldId="271"/>
            <ac:spMk id="2" creationId="{9572DCC7-E6CD-6548-ABF8-5481CE073982}"/>
          </ac:spMkLst>
        </pc:spChg>
        <pc:spChg chg="mod">
          <ac:chgData name="Miriam Alber" userId="164c7b25b7e839af" providerId="LiveId" clId="{FEC5A961-A38C-4FA5-BCF5-90C7E8A3B24F}" dt="2020-05-18T08:54:11.279" v="3175" actId="20577"/>
          <ac:spMkLst>
            <pc:docMk/>
            <pc:sldMk cId="2914811004" sldId="271"/>
            <ac:spMk id="3" creationId="{72535021-ED40-6940-A39B-24C2A005E358}"/>
          </ac:spMkLst>
        </pc:spChg>
      </pc:sldChg>
      <pc:sldChg chg="addSp modSp add addCm delCm modCm">
        <pc:chgData name="Miriam Alber" userId="164c7b25b7e839af" providerId="LiveId" clId="{FEC5A961-A38C-4FA5-BCF5-90C7E8A3B24F}" dt="2020-05-28T15:24:55.634" v="4492" actId="15"/>
        <pc:sldMkLst>
          <pc:docMk/>
          <pc:sldMk cId="1029199818" sldId="272"/>
        </pc:sldMkLst>
        <pc:spChg chg="mod">
          <ac:chgData name="Miriam Alber" userId="164c7b25b7e839af" providerId="LiveId" clId="{FEC5A961-A38C-4FA5-BCF5-90C7E8A3B24F}" dt="2020-05-18T08:43:30.662" v="2285" actId="20577"/>
          <ac:spMkLst>
            <pc:docMk/>
            <pc:sldMk cId="1029199818" sldId="272"/>
            <ac:spMk id="2" creationId="{414BFF45-C357-4BAB-A3A1-E9B63DDBA817}"/>
          </ac:spMkLst>
        </pc:spChg>
        <pc:spChg chg="mod">
          <ac:chgData name="Miriam Alber" userId="164c7b25b7e839af" providerId="LiveId" clId="{FEC5A961-A38C-4FA5-BCF5-90C7E8A3B24F}" dt="2020-05-28T15:24:55.634" v="4492" actId="15"/>
          <ac:spMkLst>
            <pc:docMk/>
            <pc:sldMk cId="1029199818" sldId="272"/>
            <ac:spMk id="3" creationId="{A93A1212-2324-4EA9-9D05-68EE65ABD3FF}"/>
          </ac:spMkLst>
        </pc:spChg>
        <pc:spChg chg="add mod">
          <ac:chgData name="Miriam Alber" userId="164c7b25b7e839af" providerId="LiveId" clId="{FEC5A961-A38C-4FA5-BCF5-90C7E8A3B24F}" dt="2020-05-28T15:23:54.738" v="4455" actId="1076"/>
          <ac:spMkLst>
            <pc:docMk/>
            <pc:sldMk cId="1029199818" sldId="272"/>
            <ac:spMk id="5" creationId="{81EC0B01-03B2-4643-BBA9-9D67C9DD4C56}"/>
          </ac:spMkLst>
        </pc:spChg>
        <pc:spChg chg="add mod">
          <ac:chgData name="Miriam Alber" userId="164c7b25b7e839af" providerId="LiveId" clId="{FEC5A961-A38C-4FA5-BCF5-90C7E8A3B24F}" dt="2020-05-28T15:23:54.738" v="4455" actId="1076"/>
          <ac:spMkLst>
            <pc:docMk/>
            <pc:sldMk cId="1029199818" sldId="272"/>
            <ac:spMk id="6" creationId="{4172B3F5-FA7D-46F8-9B2C-FE940F728C53}"/>
          </ac:spMkLst>
        </pc:spChg>
      </pc:sldChg>
      <pc:sldChg chg="addCm delCm modCm">
        <pc:chgData name="Miriam Alber" userId="164c7b25b7e839af" providerId="LiveId" clId="{FEC5A961-A38C-4FA5-BCF5-90C7E8A3B24F}" dt="2020-05-28T15:09:40.212" v="4353" actId="1592"/>
        <pc:sldMkLst>
          <pc:docMk/>
          <pc:sldMk cId="397304013" sldId="273"/>
        </pc:sldMkLst>
      </pc:sldChg>
      <pc:sldChg chg="modSp">
        <pc:chgData name="Miriam Alber" userId="164c7b25b7e839af" providerId="LiveId" clId="{FEC5A961-A38C-4FA5-BCF5-90C7E8A3B24F}" dt="2020-05-19T16:59:02.009" v="4224" actId="20577"/>
        <pc:sldMkLst>
          <pc:docMk/>
          <pc:sldMk cId="415224563" sldId="274"/>
        </pc:sldMkLst>
        <pc:spChg chg="mod">
          <ac:chgData name="Miriam Alber" userId="164c7b25b7e839af" providerId="LiveId" clId="{FEC5A961-A38C-4FA5-BCF5-90C7E8A3B24F}" dt="2020-05-19T16:59:02.009" v="4224" actId="20577"/>
          <ac:spMkLst>
            <pc:docMk/>
            <pc:sldMk cId="415224563" sldId="274"/>
            <ac:spMk id="3" creationId="{966AA11D-3703-D740-B3C9-B819D4F63C6F}"/>
          </ac:spMkLst>
        </pc:spChg>
      </pc:sldChg>
      <pc:sldChg chg="addCm modCm">
        <pc:chgData name="Miriam Alber" userId="164c7b25b7e839af" providerId="LiveId" clId="{FEC5A961-A38C-4FA5-BCF5-90C7E8A3B24F}" dt="2020-05-28T15:13:06.964" v="4357"/>
        <pc:sldMkLst>
          <pc:docMk/>
          <pc:sldMk cId="2709985970" sldId="275"/>
        </pc:sldMkLst>
      </pc:sldChg>
      <pc:sldChg chg="addSp delSp modSp add">
        <pc:chgData name="Miriam Alber" userId="164c7b25b7e839af" providerId="LiveId" clId="{FEC5A961-A38C-4FA5-BCF5-90C7E8A3B24F}" dt="2020-05-28T16:13:23.505" v="5210" actId="14"/>
        <pc:sldMkLst>
          <pc:docMk/>
          <pc:sldMk cId="2704979152" sldId="276"/>
        </pc:sldMkLst>
        <pc:spChg chg="mod">
          <ac:chgData name="Miriam Alber" userId="164c7b25b7e839af" providerId="LiveId" clId="{FEC5A961-A38C-4FA5-BCF5-90C7E8A3B24F}" dt="2020-05-28T15:37:04.274" v="4785" actId="20577"/>
          <ac:spMkLst>
            <pc:docMk/>
            <pc:sldMk cId="2704979152" sldId="276"/>
            <ac:spMk id="2" creationId="{E4B705B2-B801-4B76-98F5-6E95B974C2E2}"/>
          </ac:spMkLst>
        </pc:spChg>
        <pc:spChg chg="add del mod">
          <ac:chgData name="Miriam Alber" userId="164c7b25b7e839af" providerId="LiveId" clId="{FEC5A961-A38C-4FA5-BCF5-90C7E8A3B24F}" dt="2020-05-28T16:13:23.505" v="5210" actId="14"/>
          <ac:spMkLst>
            <pc:docMk/>
            <pc:sldMk cId="2704979152" sldId="276"/>
            <ac:spMk id="3" creationId="{9C39B9B3-16CE-46AF-8983-9A2B30F9F5B5}"/>
          </ac:spMkLst>
        </pc:spChg>
        <pc:spChg chg="add del mod">
          <ac:chgData name="Miriam Alber" userId="164c7b25b7e839af" providerId="LiveId" clId="{FEC5A961-A38C-4FA5-BCF5-90C7E8A3B24F}" dt="2020-05-28T16:05:18.032" v="5035"/>
          <ac:spMkLst>
            <pc:docMk/>
            <pc:sldMk cId="2704979152" sldId="276"/>
            <ac:spMk id="5" creationId="{014571F4-2EC4-4A8A-8075-266DB9528665}"/>
          </ac:spMkLst>
        </pc:spChg>
        <pc:picChg chg="add del mod">
          <ac:chgData name="Miriam Alber" userId="164c7b25b7e839af" providerId="LiveId" clId="{FEC5A961-A38C-4FA5-BCF5-90C7E8A3B24F}" dt="2020-05-28T16:05:21.801" v="5036"/>
          <ac:picMkLst>
            <pc:docMk/>
            <pc:sldMk cId="2704979152" sldId="276"/>
            <ac:picMk id="1026" creationId="{6B2C73BF-FE4A-4A6A-BFBB-83E04F68D6A7}"/>
          </ac:picMkLst>
        </pc:picChg>
      </pc:sldChg>
    </pc:docChg>
  </pc:docChgLst>
  <pc:docChgLst>
    <pc:chgData name="Miriam Alber" userId="164c7b25b7e839af" providerId="Windows Live" clId="Web-{DFEBB9C4-E268-4AB4-B437-600E46A75F63}"/>
    <pc:docChg chg="">
      <pc:chgData name="Miriam Alber" userId="164c7b25b7e839af" providerId="Windows Live" clId="Web-{DFEBB9C4-E268-4AB4-B437-600E46A75F63}" dt="2020-06-04T08:55:14.298" v="1"/>
      <pc:docMkLst>
        <pc:docMk/>
      </pc:docMkLst>
      <pc:sldChg chg="addCm">
        <pc:chgData name="Miriam Alber" userId="164c7b25b7e839af" providerId="Windows Live" clId="Web-{DFEBB9C4-E268-4AB4-B437-600E46A75F63}" dt="2020-06-04T08:55:14.298" v="1"/>
        <pc:sldMkLst>
          <pc:docMk/>
          <pc:sldMk cId="1029199818" sldId="27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7B3359-8D95-4738-A8B9-79088D4579DC}" type="datetimeFigureOut">
              <a:rPr lang="de-DE" smtClean="0"/>
              <a:t>13.09.20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17DC68-A8FA-4A18-8B1A-B76B20CFA81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83856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17DC68-A8FA-4A18-8B1A-B76B20CFA81C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8408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17DC68-A8FA-4A18-8B1A-B76B20CFA81C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345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17DC68-A8FA-4A18-8B1A-B76B20CFA81C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9900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17DC68-A8FA-4A18-8B1A-B76B20CFA81C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34610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17DC68-A8FA-4A18-8B1A-B76B20CFA81C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83293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17DC68-A8FA-4A18-8B1A-B76B20CFA81C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29555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17DC68-A8FA-4A18-8B1A-B76B20CFA81C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76555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17DC68-A8FA-4A18-8B1A-B76B20CFA81C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43122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17DC68-A8FA-4A18-8B1A-B76B20CFA81C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20736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17DC68-A8FA-4A18-8B1A-B76B20CFA81C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42206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17DC68-A8FA-4A18-8B1A-B76B20CFA81C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73597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17DC68-A8FA-4A18-8B1A-B76B20CFA81C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33661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17DC68-A8FA-4A18-8B1A-B76B20CFA81C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98981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17DC68-A8FA-4A18-8B1A-B76B20CFA81C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04963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17DC68-A8FA-4A18-8B1A-B76B20CFA81C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65817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>
              <a:cs typeface="Calibri"/>
            </a:endParaRPr>
          </a:p>
          <a:p>
            <a:endParaRPr lang="de-DE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17DC68-A8FA-4A18-8B1A-B76B20CFA81C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0298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318033"/>
            <a:ext cx="10566400" cy="6096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DE88817-F7A3-42DC-AC79-51506BCB365C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6094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098534" y="6472978"/>
            <a:ext cx="1913466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marL="60325" algn="r" defTabSz="762000">
              <a:spcBef>
                <a:spcPct val="0"/>
              </a:spcBef>
              <a:tabLst>
                <a:tab pos="857250" algn="r"/>
              </a:tabLst>
              <a:defRPr sz="1000"/>
            </a:lvl1pPr>
          </a:lstStyle>
          <a:p>
            <a:fld id="{F5A308C3-F82F-4C52-9918-9D41A328FAB3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80000" y="1409691"/>
            <a:ext cx="10478427" cy="471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Klicken Sie, um die Formate des Vorlagentextes zu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C2FC115B-2372-4248-95FF-249BFA5182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r="70022"/>
          <a:stretch/>
        </p:blipFill>
        <p:spPr>
          <a:xfrm>
            <a:off x="180000" y="180000"/>
            <a:ext cx="759883" cy="885667"/>
          </a:xfrm>
          <a:prstGeom prst="rect">
            <a:avLst/>
          </a:prstGeom>
        </p:spPr>
      </p:pic>
      <p:sp>
        <p:nvSpPr>
          <p:cNvPr id="6" name="Title Placeholder 5">
            <a:extLst>
              <a:ext uri="{FF2B5EF4-FFF2-40B4-BE49-F238E27FC236}">
                <a16:creationId xmlns:a16="http://schemas.microsoft.com/office/drawing/2014/main" id="{4C3299DE-365E-6348-A628-9C7C932B9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000" y="180000"/>
            <a:ext cx="10478427" cy="8856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6138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9pPr>
    </p:titleStyle>
    <p:bodyStyle>
      <a:lvl1pPr marL="342900" indent="-342900" algn="l" defTabSz="1201738" rtl="0" eaLnBrk="0" fontAlgn="base" hangingPunct="0">
        <a:spcBef>
          <a:spcPct val="35000"/>
        </a:spcBef>
        <a:spcAft>
          <a:spcPct val="0"/>
        </a:spcAft>
        <a:buSzPct val="10000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1201738" rtl="0" eaLnBrk="0" fontAlgn="base" hangingPunct="0">
        <a:spcBef>
          <a:spcPct val="25000"/>
        </a:spcBef>
        <a:spcAft>
          <a:spcPct val="0"/>
        </a:spcAft>
        <a:buSzPct val="90000"/>
        <a:buChar char="–"/>
        <a:defRPr sz="2000">
          <a:solidFill>
            <a:schemeClr val="tx1"/>
          </a:solidFill>
          <a:latin typeface="+mn-lt"/>
        </a:defRPr>
      </a:lvl2pPr>
      <a:lvl3pPr marL="1033463" indent="-233363" algn="l" defTabSz="1201738" rtl="0" eaLnBrk="0" fontAlgn="base" hangingPunct="0">
        <a:spcBef>
          <a:spcPct val="15000"/>
        </a:spcBef>
        <a:spcAft>
          <a:spcPct val="0"/>
        </a:spcAft>
        <a:buSzPct val="90000"/>
        <a:buChar char="–"/>
        <a:defRPr>
          <a:solidFill>
            <a:schemeClr val="tx1"/>
          </a:solidFill>
          <a:latin typeface="+mn-lt"/>
        </a:defRPr>
      </a:lvl3pPr>
      <a:lvl4pPr marL="1419225" indent="-271463" algn="l" defTabSz="1201738" rtl="0" eaLnBrk="0" fontAlgn="base" hangingPunct="0">
        <a:spcBef>
          <a:spcPct val="15000"/>
        </a:spcBef>
        <a:spcAft>
          <a:spcPct val="0"/>
        </a:spcAft>
        <a:buSzPct val="90000"/>
        <a:buChar char="–"/>
        <a:defRPr sz="1600">
          <a:solidFill>
            <a:schemeClr val="tx1"/>
          </a:solidFill>
          <a:latin typeface="+mn-lt"/>
        </a:defRPr>
      </a:lvl4pPr>
      <a:lvl5pPr marL="1978025" indent="-368300" algn="l" defTabSz="1201738" rtl="0" eaLnBrk="0" fontAlgn="base" hangingPunct="0">
        <a:spcBef>
          <a:spcPct val="15000"/>
        </a:spcBef>
        <a:spcAft>
          <a:spcPct val="0"/>
        </a:spcAft>
        <a:buSzPct val="90000"/>
        <a:buChar char="–"/>
        <a:defRPr sz="1400">
          <a:solidFill>
            <a:schemeClr val="tx1"/>
          </a:solidFill>
          <a:latin typeface="+mn-lt"/>
        </a:defRPr>
      </a:lvl5pPr>
      <a:lvl6pPr marL="2435225" indent="-368300" algn="l" defTabSz="1201738" rtl="0" eaLnBrk="0" fontAlgn="base" hangingPunct="0">
        <a:spcBef>
          <a:spcPct val="15000"/>
        </a:spcBef>
        <a:spcAft>
          <a:spcPct val="0"/>
        </a:spcAft>
        <a:buSzPct val="90000"/>
        <a:buChar char="–"/>
        <a:defRPr sz="1400">
          <a:solidFill>
            <a:schemeClr val="tx1"/>
          </a:solidFill>
          <a:latin typeface="+mn-lt"/>
        </a:defRPr>
      </a:lvl6pPr>
      <a:lvl7pPr marL="2892425" indent="-368300" algn="l" defTabSz="1201738" rtl="0" eaLnBrk="0" fontAlgn="base" hangingPunct="0">
        <a:spcBef>
          <a:spcPct val="15000"/>
        </a:spcBef>
        <a:spcAft>
          <a:spcPct val="0"/>
        </a:spcAft>
        <a:buSzPct val="90000"/>
        <a:buChar char="–"/>
        <a:defRPr sz="1400">
          <a:solidFill>
            <a:schemeClr val="tx1"/>
          </a:solidFill>
          <a:latin typeface="+mn-lt"/>
        </a:defRPr>
      </a:lvl7pPr>
      <a:lvl8pPr marL="3349625" indent="-368300" algn="l" defTabSz="1201738" rtl="0" eaLnBrk="0" fontAlgn="base" hangingPunct="0">
        <a:spcBef>
          <a:spcPct val="15000"/>
        </a:spcBef>
        <a:spcAft>
          <a:spcPct val="0"/>
        </a:spcAft>
        <a:buSzPct val="90000"/>
        <a:buChar char="–"/>
        <a:defRPr sz="1400">
          <a:solidFill>
            <a:schemeClr val="tx1"/>
          </a:solidFill>
          <a:latin typeface="+mn-lt"/>
        </a:defRPr>
      </a:lvl8pPr>
      <a:lvl9pPr marL="3806825" indent="-368300" algn="l" defTabSz="1201738" rtl="0" eaLnBrk="0" fontAlgn="base" hangingPunct="0">
        <a:spcBef>
          <a:spcPct val="15000"/>
        </a:spcBef>
        <a:spcAft>
          <a:spcPct val="0"/>
        </a:spcAft>
        <a:buSzPct val="90000"/>
        <a:buChar char="–"/>
        <a:defRPr sz="14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blitz.com/docs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if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decademy.com/catalog/subject/al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gatsbyjs.org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7E1A2-C434-4A40-B253-60A26A166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3109" y="3124200"/>
            <a:ext cx="4605781" cy="609600"/>
          </a:xfrm>
        </p:spPr>
        <p:txBody>
          <a:bodyPr>
            <a:noAutofit/>
          </a:bodyPr>
          <a:lstStyle/>
          <a:p>
            <a:pPr algn="ctr"/>
            <a:r>
              <a:rPr lang="en-DE" sz="3600"/>
              <a:t>Learn2Code@HsKa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FF7152-339C-AB47-8CA6-DA6DC0A2881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E88817-F7A3-42DC-AC79-51506BCB365C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95715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4BFF45-C357-4BAB-A3A1-E9B63DDBA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Darstellungskonzept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93A1212-2324-4EA9-9D05-68EE65ABD3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Darstellung der Lektionen über </a:t>
            </a:r>
            <a:r>
              <a:rPr lang="de-DE">
                <a:hlinkClick r:id="rId3"/>
              </a:rPr>
              <a:t>StackBlitz-SDK embedded </a:t>
            </a:r>
            <a:r>
              <a:rPr lang="de-DE"/>
              <a:t>(</a:t>
            </a:r>
            <a:r>
              <a:rPr lang="de-DE" err="1"/>
              <a:t>IFrame</a:t>
            </a:r>
            <a:r>
              <a:rPr lang="de-DE"/>
              <a:t>)</a:t>
            </a:r>
          </a:p>
          <a:p>
            <a:r>
              <a:rPr lang="de-DE"/>
              <a:t>Initiales Laden der Lektionen aus </a:t>
            </a:r>
            <a:r>
              <a:rPr lang="de-DE" err="1"/>
              <a:t>GitHub</a:t>
            </a:r>
            <a:br>
              <a:rPr lang="de-DE"/>
            </a:br>
            <a:r>
              <a:rPr lang="de-DE" sz="2000"/>
              <a:t>z.B. </a:t>
            </a:r>
            <a:r>
              <a:rPr lang="de-DE" sz="2000" err="1"/>
              <a:t>stackblitz.com</a:t>
            </a:r>
            <a:r>
              <a:rPr lang="de-DE" sz="2000"/>
              <a:t>/</a:t>
            </a:r>
            <a:r>
              <a:rPr lang="de-DE" sz="2000" err="1"/>
              <a:t>github</a:t>
            </a:r>
            <a:r>
              <a:rPr lang="de-DE" sz="2000"/>
              <a:t>/learn2code@hska/</a:t>
            </a:r>
            <a:r>
              <a:rPr lang="de-DE" sz="2000" err="1"/>
              <a:t>lektionen</a:t>
            </a:r>
            <a:r>
              <a:rPr lang="de-DE" sz="2000"/>
              <a:t>/</a:t>
            </a:r>
            <a:r>
              <a:rPr lang="de-DE" sz="2000" err="1"/>
              <a:t>ui</a:t>
            </a:r>
            <a:r>
              <a:rPr lang="de-DE" sz="2000"/>
              <a:t>-entwicklung/</a:t>
            </a:r>
            <a:r>
              <a:rPr lang="de-DE" sz="2000" err="1"/>
              <a:t>react</a:t>
            </a:r>
            <a:r>
              <a:rPr lang="de-DE" sz="2000"/>
              <a:t>/</a:t>
            </a:r>
            <a:r>
              <a:rPr lang="de-DE" sz="2000" err="1"/>
              <a:t>komponenten</a:t>
            </a:r>
            <a:endParaRPr lang="de-DE" sz="2000"/>
          </a:p>
          <a:p>
            <a:r>
              <a:rPr lang="de-DE"/>
              <a:t>Anzeigen und Fortsetzung begonnener Lektionen über die Plattform</a:t>
            </a:r>
          </a:p>
          <a:p>
            <a:r>
              <a:rPr lang="de-DE" err="1"/>
              <a:t>Resett</a:t>
            </a:r>
            <a:r>
              <a:rPr lang="de-DE"/>
              <a:t> auf initialen Zustand wird ermöglicht</a:t>
            </a:r>
            <a:endParaRPr lang="de-DE">
              <a:cs typeface="Arial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594F829-036D-4912-8D52-30FDE2BA7F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E88817-F7A3-42DC-AC79-51506BCB365C}" type="slidenum">
              <a:rPr lang="de-DE" smtClean="0"/>
              <a:pPr/>
              <a:t>10</a:t>
            </a:fld>
            <a:endParaRPr lang="de-DE"/>
          </a:p>
        </p:txBody>
      </p:sp>
      <p:sp>
        <p:nvSpPr>
          <p:cNvPr id="5" name="Down Arrow 6">
            <a:extLst>
              <a:ext uri="{FF2B5EF4-FFF2-40B4-BE49-F238E27FC236}">
                <a16:creationId xmlns:a16="http://schemas.microsoft.com/office/drawing/2014/main" id="{81EC0B01-03B2-4643-BBA9-9D67C9DD4C56}"/>
              </a:ext>
            </a:extLst>
          </p:cNvPr>
          <p:cNvSpPr/>
          <p:nvPr/>
        </p:nvSpPr>
        <p:spPr bwMode="auto">
          <a:xfrm>
            <a:off x="5820196" y="4537267"/>
            <a:ext cx="544882" cy="901873"/>
          </a:xfrm>
          <a:prstGeom prst="downArrow">
            <a:avLst>
              <a:gd name="adj1" fmla="val 27778"/>
              <a:gd name="adj2" fmla="val 48990"/>
            </a:avLst>
          </a:prstGeom>
          <a:solidFill>
            <a:srgbClr val="DB0030"/>
          </a:solidFill>
          <a:ln w="952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75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TextBox 8">
            <a:extLst>
              <a:ext uri="{FF2B5EF4-FFF2-40B4-BE49-F238E27FC236}">
                <a16:creationId xmlns:a16="http://schemas.microsoft.com/office/drawing/2014/main" id="{4172B3F5-FA7D-46F8-9B2C-FE940F728C53}"/>
              </a:ext>
            </a:extLst>
          </p:cNvPr>
          <p:cNvSpPr txBox="1"/>
          <p:nvPr/>
        </p:nvSpPr>
        <p:spPr>
          <a:xfrm>
            <a:off x="2212629" y="5668087"/>
            <a:ext cx="77667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/>
              <a:t>Verwaltung und Zugriff kann einheitlich geregelt werden</a:t>
            </a:r>
            <a:endParaRPr lang="en-DE" sz="2400"/>
          </a:p>
        </p:txBody>
      </p:sp>
    </p:spTree>
    <p:extLst>
      <p:ext uri="{BB962C8B-B14F-4D97-AF65-F5344CB8AC3E}">
        <p14:creationId xmlns:p14="http://schemas.microsoft.com/office/powerpoint/2010/main" val="10291998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DCC7-E6CD-6548-ABF8-5481CE073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Speicherkonzept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35021-ED40-6940-A39B-24C2A005E3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/>
              <a:t>Problem: </a:t>
            </a:r>
          </a:p>
          <a:p>
            <a:r>
              <a:rPr lang="de-DE"/>
              <a:t>Dem Studenten sollen angefangene Lektionen auf der Plattform angezeigt werden können</a:t>
            </a:r>
          </a:p>
          <a:p>
            <a:r>
              <a:rPr lang="de-DE"/>
              <a:t>Der Student soll angefangene Lektionen über die Plattform fortsetzen können </a:t>
            </a:r>
          </a:p>
          <a:p>
            <a:pPr marL="0" indent="0">
              <a:buNone/>
            </a:pPr>
            <a:endParaRPr lang="de-DE"/>
          </a:p>
          <a:p>
            <a:pPr marL="0" indent="0">
              <a:buNone/>
            </a:pPr>
            <a:r>
              <a:rPr lang="de-DE"/>
              <a:t>Lösungen:</a:t>
            </a:r>
          </a:p>
          <a:p>
            <a:r>
              <a:rPr lang="de-DE">
                <a:ea typeface="+mn-lt"/>
                <a:cs typeface="+mn-lt"/>
              </a:rPr>
              <a:t>Forken durch den Studenten</a:t>
            </a:r>
            <a:endParaRPr lang="de-DE"/>
          </a:p>
          <a:p>
            <a:r>
              <a:rPr lang="de-DE"/>
              <a:t>Implementierung eines eigenen Speicher Buttons </a:t>
            </a:r>
          </a:p>
          <a:p>
            <a:endParaRPr lang="de-DE">
              <a:cs typeface="Arial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CF7540-13EF-894B-B30F-1A7099EECAA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E88817-F7A3-42DC-AC79-51506BCB365C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98475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DCC7-E6CD-6548-ABF8-5481CE073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Speicherkonzept – </a:t>
            </a:r>
            <a:r>
              <a:rPr lang="de-DE" err="1"/>
              <a:t>Fork</a:t>
            </a:r>
            <a:r>
              <a:rPr lang="de-DE"/>
              <a:t> durch den Studenten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35021-ED40-6940-A39B-24C2A005E3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>
                <a:ea typeface="+mn-ea"/>
                <a:cs typeface="+mn-cs"/>
              </a:rPr>
              <a:t>Entstandener Projektname wird mit der Plattform verknüpft</a:t>
            </a:r>
            <a:r>
              <a:rPr lang="de-DE" dirty="0"/>
              <a:t>, erst danach beginnt die Lektion. Der Fortschritt wird mittels GitHub und </a:t>
            </a:r>
            <a:r>
              <a:rPr lang="de-DE" dirty="0" err="1"/>
              <a:t>Firestore</a:t>
            </a:r>
            <a:r>
              <a:rPr lang="de-DE" dirty="0"/>
              <a:t> Integration gespeichert. </a:t>
            </a:r>
          </a:p>
          <a:p>
            <a:pPr marL="0" indent="0">
              <a:buNone/>
            </a:pPr>
            <a:endParaRPr lang="de-DE" dirty="0">
              <a:ea typeface="+mn-lt"/>
              <a:cs typeface="+mn-lt"/>
            </a:endParaRPr>
          </a:p>
          <a:p>
            <a:r>
              <a:rPr lang="de-DE" dirty="0">
                <a:ea typeface="+mn-lt"/>
                <a:cs typeface="+mn-lt"/>
              </a:rPr>
              <a:t>Die Verwaltung der Projekte obliegt </a:t>
            </a:r>
            <a:r>
              <a:rPr lang="de-DE" dirty="0" err="1">
                <a:ea typeface="+mn-lt"/>
                <a:cs typeface="+mn-lt"/>
              </a:rPr>
              <a:t>Stackblitz</a:t>
            </a:r>
            <a:endParaRPr lang="de-DE" sz="1200" dirty="0">
              <a:ea typeface="+mn-lt"/>
              <a:cs typeface="+mn-lt"/>
            </a:endParaRPr>
          </a:p>
          <a:p>
            <a:r>
              <a:rPr lang="de-DE" dirty="0">
                <a:ea typeface="+mn-lt"/>
                <a:cs typeface="+mn-lt"/>
              </a:rPr>
              <a:t>Verknüpfung des </a:t>
            </a:r>
            <a:r>
              <a:rPr lang="de-DE" dirty="0" err="1">
                <a:ea typeface="+mn-lt"/>
                <a:cs typeface="+mn-lt"/>
              </a:rPr>
              <a:t>Forks</a:t>
            </a:r>
            <a:r>
              <a:rPr lang="de-DE" dirty="0">
                <a:ea typeface="+mn-lt"/>
                <a:cs typeface="+mn-lt"/>
              </a:rPr>
              <a:t> durch auslesen der URL</a:t>
            </a:r>
          </a:p>
          <a:p>
            <a:r>
              <a:rPr lang="de-DE" dirty="0">
                <a:ea typeface="+mn-lt"/>
                <a:cs typeface="+mn-lt"/>
              </a:rPr>
              <a:t>Bei zurücksetzen der Lektion bleiben alte </a:t>
            </a:r>
            <a:r>
              <a:rPr lang="de-DE" dirty="0" err="1">
                <a:ea typeface="+mn-lt"/>
                <a:cs typeface="+mn-lt"/>
              </a:rPr>
              <a:t>Repos</a:t>
            </a:r>
            <a:r>
              <a:rPr lang="de-DE" dirty="0">
                <a:ea typeface="+mn-lt"/>
                <a:cs typeface="+mn-lt"/>
              </a:rPr>
              <a:t> bestehen</a:t>
            </a:r>
            <a:endParaRPr lang="de-DE" dirty="0"/>
          </a:p>
          <a:p>
            <a:endParaRPr lang="de-DE" dirty="0">
              <a:cs typeface="Arial"/>
            </a:endParaRPr>
          </a:p>
          <a:p>
            <a:endParaRPr lang="de-DE" dirty="0">
              <a:cs typeface="Arial"/>
            </a:endParaRPr>
          </a:p>
          <a:p>
            <a:endParaRPr lang="de-DE" dirty="0">
              <a:cs typeface="Arial"/>
            </a:endParaRPr>
          </a:p>
          <a:p>
            <a:pPr marL="0" indent="0">
              <a:buNone/>
            </a:pPr>
            <a:endParaRPr lang="de-DE" dirty="0">
              <a:cs typeface="Arial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CF7540-13EF-894B-B30F-1A7099EECAA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E88817-F7A3-42DC-AC79-51506BCB365C}" type="slidenum">
              <a:rPr lang="de-DE" smtClean="0"/>
              <a:pPr/>
              <a:t>12</a:t>
            </a:fld>
            <a:endParaRPr lang="de-D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606F19-9807-6246-8381-673A4C8EBE66}"/>
              </a:ext>
            </a:extLst>
          </p:cNvPr>
          <p:cNvSpPr txBox="1"/>
          <p:nvPr/>
        </p:nvSpPr>
        <p:spPr>
          <a:xfrm>
            <a:off x="443567" y="4928625"/>
            <a:ext cx="36534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rgbClr val="FF0000"/>
                </a:solidFill>
              </a:rPr>
              <a:t>Der </a:t>
            </a:r>
            <a:r>
              <a:rPr lang="de-DE" b="1" dirty="0" err="1">
                <a:solidFill>
                  <a:srgbClr val="FF0000"/>
                </a:solidFill>
              </a:rPr>
              <a:t>Fork</a:t>
            </a:r>
            <a:r>
              <a:rPr lang="de-DE" b="1" dirty="0">
                <a:solidFill>
                  <a:srgbClr val="FF0000"/>
                </a:solidFill>
              </a:rPr>
              <a:t> führte zu Problemen bei der Entwicklung der Lernplattform. Daher wurde dieser Weg nicht weiter verfolgt</a:t>
            </a:r>
          </a:p>
        </p:txBody>
      </p:sp>
    </p:spTree>
    <p:extLst>
      <p:ext uri="{BB962C8B-B14F-4D97-AF65-F5344CB8AC3E}">
        <p14:creationId xmlns:p14="http://schemas.microsoft.com/office/powerpoint/2010/main" val="29023799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DCC7-E6CD-6548-ABF8-5481CE073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Speicherkonzept – Implementierung eines Speicher Buttons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35021-ED40-6940-A39B-24C2A005E3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Zugriff auf Projektinhalte über das </a:t>
            </a:r>
            <a:r>
              <a:rPr lang="de-DE" dirty="0" err="1"/>
              <a:t>StackBlitz</a:t>
            </a:r>
            <a:r>
              <a:rPr lang="de-DE" dirty="0"/>
              <a:t> SDK</a:t>
            </a:r>
          </a:p>
          <a:p>
            <a:pPr marL="0" indent="0">
              <a:buNone/>
            </a:pPr>
            <a:endParaRPr lang="de-DE" sz="1200" dirty="0"/>
          </a:p>
          <a:p>
            <a:pPr marL="0" indent="0">
              <a:buNone/>
            </a:pPr>
            <a:r>
              <a:rPr lang="de-DE" dirty="0"/>
              <a:t>Pro</a:t>
            </a:r>
          </a:p>
          <a:p>
            <a:r>
              <a:rPr lang="de-DE" dirty="0"/>
              <a:t>Kein manuelles eingeben des </a:t>
            </a:r>
            <a:r>
              <a:rPr lang="de-DE" dirty="0" err="1"/>
              <a:t>Forks</a:t>
            </a:r>
            <a:r>
              <a:rPr lang="de-DE" dirty="0"/>
              <a:t> notwendig</a:t>
            </a:r>
          </a:p>
          <a:p>
            <a:r>
              <a:rPr lang="de-DE" dirty="0" err="1"/>
              <a:t>Resett</a:t>
            </a:r>
            <a:r>
              <a:rPr lang="de-DE" dirty="0"/>
              <a:t> einfach über laden des initialen Zustandes</a:t>
            </a:r>
          </a:p>
          <a:p>
            <a:pPr marL="0" indent="0">
              <a:buNone/>
            </a:pPr>
            <a:endParaRPr lang="de-DE" sz="1200" dirty="0"/>
          </a:p>
          <a:p>
            <a:pPr marL="0" indent="0">
              <a:buNone/>
            </a:pPr>
            <a:r>
              <a:rPr lang="de-DE" dirty="0"/>
              <a:t>Contra</a:t>
            </a:r>
          </a:p>
          <a:p>
            <a:r>
              <a:rPr lang="de-DE" dirty="0"/>
              <a:t>Bei Klick auf </a:t>
            </a:r>
            <a:r>
              <a:rPr lang="de-DE" dirty="0" err="1"/>
              <a:t>Fork</a:t>
            </a:r>
            <a:r>
              <a:rPr lang="de-DE" dirty="0"/>
              <a:t> funktioniert das Speichern nicht mehr</a:t>
            </a:r>
          </a:p>
          <a:p>
            <a:r>
              <a:rPr lang="de-DE" dirty="0"/>
              <a:t>Verstecken der </a:t>
            </a:r>
            <a:r>
              <a:rPr lang="de-DE" dirty="0" err="1"/>
              <a:t>StackBlitz</a:t>
            </a:r>
            <a:r>
              <a:rPr lang="de-DE" dirty="0"/>
              <a:t> Bar verhindert normale </a:t>
            </a:r>
            <a:r>
              <a:rPr lang="de-DE" dirty="0" err="1"/>
              <a:t>StackBlitz</a:t>
            </a:r>
            <a:r>
              <a:rPr lang="de-DE" dirty="0"/>
              <a:t> Nutzung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CF7540-13EF-894B-B30F-1A7099EECAA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E88817-F7A3-42DC-AC79-51506BCB365C}" type="slidenum">
              <a:rPr lang="de-DE" smtClean="0"/>
              <a:pPr/>
              <a:t>13</a:t>
            </a:fld>
            <a:endParaRPr lang="de-D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23DE04-C429-4B49-869C-188CEF191069}"/>
              </a:ext>
            </a:extLst>
          </p:cNvPr>
          <p:cNvSpPr txBox="1"/>
          <p:nvPr/>
        </p:nvSpPr>
        <p:spPr>
          <a:xfrm>
            <a:off x="1251090" y="5377636"/>
            <a:ext cx="3855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rgbClr val="FF0000"/>
                </a:solidFill>
              </a:rPr>
              <a:t>Probleme nicht existent. </a:t>
            </a:r>
            <a:r>
              <a:rPr lang="de-DE" b="1" dirty="0" err="1">
                <a:solidFill>
                  <a:srgbClr val="FF0000"/>
                </a:solidFill>
              </a:rPr>
              <a:t>Fork</a:t>
            </a:r>
            <a:r>
              <a:rPr lang="de-DE" b="1" dirty="0">
                <a:solidFill>
                  <a:srgbClr val="FF0000"/>
                </a:solidFill>
              </a:rPr>
              <a:t> funktioniert im </a:t>
            </a:r>
            <a:r>
              <a:rPr lang="de-DE" b="1" dirty="0" err="1">
                <a:solidFill>
                  <a:srgbClr val="FF0000"/>
                </a:solidFill>
              </a:rPr>
              <a:t>iframe</a:t>
            </a:r>
            <a:r>
              <a:rPr lang="de-DE" b="1" dirty="0">
                <a:solidFill>
                  <a:srgbClr val="FF0000"/>
                </a:solidFill>
              </a:rPr>
              <a:t> nicht</a:t>
            </a:r>
          </a:p>
        </p:txBody>
      </p:sp>
    </p:spTree>
    <p:extLst>
      <p:ext uri="{BB962C8B-B14F-4D97-AF65-F5344CB8AC3E}">
        <p14:creationId xmlns:p14="http://schemas.microsoft.com/office/powerpoint/2010/main" val="29148110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A241B5-1A3C-0F4D-97F7-2CB2D4BEA13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E88817-F7A3-42DC-AC79-51506BCB365C}" type="slidenum">
              <a:rPr lang="de-DE" smtClean="0"/>
              <a:pPr/>
              <a:t>14</a:t>
            </a:fld>
            <a:endParaRPr lang="de-D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4B8EA4B-A22B-D94E-876B-16BB976A5F2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218"/>
          <a:stretch/>
        </p:blipFill>
        <p:spPr>
          <a:xfrm>
            <a:off x="3692542" y="443831"/>
            <a:ext cx="4806916" cy="5970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081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B705B2-B801-4B76-98F5-6E95B974C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Plattformintegration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C39B9B3-16CE-46AF-8983-9A2B30F9F5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err="1"/>
              <a:t>Stackblitz</a:t>
            </a:r>
            <a:endParaRPr lang="de-DE"/>
          </a:p>
          <a:p>
            <a:pPr lvl="1"/>
            <a:r>
              <a:rPr lang="de-DE"/>
              <a:t>Bearbeitung von Lektionen</a:t>
            </a:r>
          </a:p>
          <a:p>
            <a:pPr lvl="1"/>
            <a:r>
              <a:rPr lang="de-DE" err="1"/>
              <a:t>Embeded</a:t>
            </a:r>
            <a:r>
              <a:rPr lang="de-DE"/>
              <a:t> in der Plattform</a:t>
            </a:r>
          </a:p>
          <a:p>
            <a:r>
              <a:rPr lang="de-DE" err="1"/>
              <a:t>Firebase</a:t>
            </a:r>
            <a:r>
              <a:rPr lang="de-DE"/>
              <a:t> </a:t>
            </a:r>
            <a:r>
              <a:rPr lang="de-DE" err="1"/>
              <a:t>Firestore</a:t>
            </a:r>
            <a:endParaRPr lang="de-DE"/>
          </a:p>
          <a:p>
            <a:pPr lvl="1"/>
            <a:r>
              <a:rPr lang="de-DE"/>
              <a:t>Fortschritt der Nutzer</a:t>
            </a:r>
          </a:p>
          <a:p>
            <a:pPr lvl="1"/>
            <a:r>
              <a:rPr lang="de-DE" err="1"/>
              <a:t>Verweiß</a:t>
            </a:r>
            <a:r>
              <a:rPr lang="de-DE"/>
              <a:t> auf </a:t>
            </a:r>
            <a:r>
              <a:rPr lang="de-DE" err="1"/>
              <a:t>Stackblitz</a:t>
            </a:r>
            <a:r>
              <a:rPr lang="de-DE"/>
              <a:t> </a:t>
            </a:r>
            <a:r>
              <a:rPr lang="de-DE" err="1"/>
              <a:t>Fork</a:t>
            </a:r>
            <a:endParaRPr lang="de-DE"/>
          </a:p>
          <a:p>
            <a:r>
              <a:rPr lang="de-DE" err="1"/>
              <a:t>Github</a:t>
            </a:r>
            <a:r>
              <a:rPr lang="de-DE"/>
              <a:t> Actions</a:t>
            </a:r>
          </a:p>
          <a:p>
            <a:pPr lvl="1"/>
            <a:r>
              <a:rPr lang="de-DE"/>
              <a:t>CI durch Actions</a:t>
            </a:r>
          </a:p>
          <a:p>
            <a:r>
              <a:rPr lang="de-DE" err="1"/>
              <a:t>Firebase</a:t>
            </a:r>
            <a:r>
              <a:rPr lang="de-DE"/>
              <a:t> Hosting</a:t>
            </a:r>
          </a:p>
          <a:p>
            <a:pPr lvl="1"/>
            <a:r>
              <a:rPr lang="de-DE" err="1"/>
              <a:t>Static</a:t>
            </a:r>
            <a:r>
              <a:rPr lang="de-DE"/>
              <a:t> </a:t>
            </a:r>
            <a:r>
              <a:rPr lang="de-DE" err="1"/>
              <a:t>file</a:t>
            </a:r>
            <a:r>
              <a:rPr lang="de-DE"/>
              <a:t> </a:t>
            </a:r>
            <a:r>
              <a:rPr lang="de-DE" err="1"/>
              <a:t>hosting</a:t>
            </a:r>
            <a:r>
              <a:rPr lang="de-DE"/>
              <a:t> über CI und </a:t>
            </a:r>
            <a:r>
              <a:rPr lang="de-DE" err="1"/>
              <a:t>GitHub</a:t>
            </a:r>
            <a:r>
              <a:rPr lang="de-DE"/>
              <a:t> </a:t>
            </a:r>
            <a:r>
              <a:rPr lang="de-DE" err="1"/>
              <a:t>secret</a:t>
            </a:r>
            <a:endParaRPr lang="de-DE"/>
          </a:p>
          <a:p>
            <a:r>
              <a:rPr lang="de-DE" err="1"/>
              <a:t>Firebase</a:t>
            </a:r>
            <a:r>
              <a:rPr lang="de-DE"/>
              <a:t> </a:t>
            </a:r>
            <a:r>
              <a:rPr lang="de-DE" err="1"/>
              <a:t>Auth</a:t>
            </a:r>
            <a:endParaRPr lang="de-DE"/>
          </a:p>
          <a:p>
            <a:pPr lvl="1"/>
            <a:r>
              <a:rPr lang="de-DE" err="1"/>
              <a:t>GitHub</a:t>
            </a:r>
            <a:r>
              <a:rPr lang="de-DE"/>
              <a:t> </a:t>
            </a:r>
            <a:r>
              <a:rPr lang="de-DE" err="1"/>
              <a:t>auth</a:t>
            </a:r>
            <a:r>
              <a:rPr lang="de-DE"/>
              <a:t> Provider</a:t>
            </a:r>
          </a:p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B0A17A1-C3AD-441B-ACA3-D19DDE53047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E88817-F7A3-42DC-AC79-51506BCB365C}" type="slidenum">
              <a:rPr lang="de-DE" smtClean="0"/>
              <a:pPr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49791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60B24-9619-0F47-9528-4BC373F9C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/>
              <a:t>Bewertung der Plattformen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76557-D3C8-AB44-8066-FF9A57EB1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/>
              <a:t>Stackblitz</a:t>
            </a:r>
            <a:r>
              <a:rPr lang="de-DE"/>
              <a:t> </a:t>
            </a:r>
          </a:p>
          <a:p>
            <a:pPr lvl="1"/>
            <a:r>
              <a:rPr lang="de-DE"/>
              <a:t>Vorlagen und der Fortschritt der Studierenden sind an </a:t>
            </a:r>
            <a:r>
              <a:rPr lang="de-DE" err="1"/>
              <a:t>Stackblitz</a:t>
            </a:r>
            <a:r>
              <a:rPr lang="de-DE"/>
              <a:t> gekoppelt</a:t>
            </a:r>
          </a:p>
          <a:p>
            <a:pPr lvl="1"/>
            <a:r>
              <a:rPr lang="de-DE"/>
              <a:t>Bei Bedarf ist ein Export möglich</a:t>
            </a:r>
          </a:p>
          <a:p>
            <a:pPr lvl="1"/>
            <a:r>
              <a:rPr lang="de-DE"/>
              <a:t>Lektionen sind unabhängig</a:t>
            </a:r>
            <a:endParaRPr lang="en-DE"/>
          </a:p>
          <a:p>
            <a:r>
              <a:rPr lang="en-GB"/>
              <a:t>GitHub </a:t>
            </a:r>
          </a:p>
          <a:p>
            <a:pPr lvl="1"/>
            <a:r>
              <a:rPr lang="en-GB" err="1"/>
              <a:t>Versionsverwaltung</a:t>
            </a:r>
            <a:endParaRPr lang="en-GB"/>
          </a:p>
          <a:p>
            <a:pPr lvl="1"/>
            <a:r>
              <a:rPr lang="en-GB"/>
              <a:t>CI </a:t>
            </a:r>
          </a:p>
          <a:p>
            <a:r>
              <a:rPr lang="en-GB"/>
              <a:t>Firebase </a:t>
            </a:r>
          </a:p>
          <a:p>
            <a:pPr lvl="1"/>
            <a:r>
              <a:rPr lang="en-GB"/>
              <a:t>Hosting der </a:t>
            </a:r>
            <a:r>
              <a:rPr lang="en-GB" err="1"/>
              <a:t>Plattform</a:t>
            </a:r>
          </a:p>
          <a:p>
            <a:pPr lvl="1"/>
            <a:r>
              <a:rPr lang="en-GB"/>
              <a:t>Persistierung der </a:t>
            </a:r>
            <a:r>
              <a:rPr lang="en-GB" err="1"/>
              <a:t>Fortschritts</a:t>
            </a:r>
            <a:endParaRPr lang="en-GB"/>
          </a:p>
          <a:p>
            <a:pPr lvl="1"/>
            <a:r>
              <a:rPr lang="en-GB" err="1"/>
              <a:t>Nutzerverwaltung</a:t>
            </a:r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FA2C79-5F71-A447-A068-60E84543128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E88817-F7A3-42DC-AC79-51506BCB365C}" type="slidenum">
              <a:rPr lang="de-DE" smtClean="0"/>
              <a:pPr/>
              <a:t>16</a:t>
            </a:fld>
            <a:endParaRPr lang="de-DE"/>
          </a:p>
        </p:txBody>
      </p:sp>
      <p:pic>
        <p:nvPicPr>
          <p:cNvPr id="6" name="Grafik 5" descr="Ein Bild, das Uhr enthält.&#10;&#10;Automatisch generierte Beschreibung">
            <a:extLst>
              <a:ext uri="{FF2B5EF4-FFF2-40B4-BE49-F238E27FC236}">
                <a16:creationId xmlns:a16="http://schemas.microsoft.com/office/drawing/2014/main" id="{DD812195-FE74-4233-B5DA-5BA7480908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9126" y="4256070"/>
            <a:ext cx="503952" cy="503952"/>
          </a:xfrm>
          <a:prstGeom prst="rect">
            <a:avLst/>
          </a:prstGeom>
        </p:spPr>
      </p:pic>
      <p:pic>
        <p:nvPicPr>
          <p:cNvPr id="8" name="Grafik 7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FFEFF805-E4BB-4AAE-8CA8-F6DE35CC31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7151" y="3097387"/>
            <a:ext cx="503951" cy="419959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C2292566-8C34-465B-BE5A-1B19BDE445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01420" y="3018452"/>
            <a:ext cx="515730" cy="51573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9CBCDCD6-22A1-4FFA-87CF-C16094C4E6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59285" y="4253423"/>
            <a:ext cx="503952" cy="503952"/>
          </a:xfrm>
          <a:prstGeom prst="rect">
            <a:avLst/>
          </a:prstGeom>
        </p:spPr>
      </p:pic>
      <p:pic>
        <p:nvPicPr>
          <p:cNvPr id="13" name="Picture 2" descr="The online code editor for web apps. Powered by Visual Studio Code ...">
            <a:extLst>
              <a:ext uri="{FF2B5EF4-FFF2-40B4-BE49-F238E27FC236}">
                <a16:creationId xmlns:a16="http://schemas.microsoft.com/office/drawing/2014/main" id="{B7800019-4E02-43BA-B2DD-8C3C4CE7B3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1261" y="1438122"/>
            <a:ext cx="362226" cy="362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24155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DF166-9B45-EF43-A469-70B1244F6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/>
              <a:t>Komponenten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5F1B59-4C19-284E-9015-248E494FF0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/>
              <a:t>Stackblitz</a:t>
            </a:r>
            <a:r>
              <a:rPr lang="en-DE">
                <a:solidFill>
                  <a:srgbClr val="DB0030"/>
                </a:solidFill>
              </a:rPr>
              <a:t>*</a:t>
            </a:r>
            <a:r>
              <a:rPr lang="de-DE">
                <a:solidFill>
                  <a:srgbClr val="DB0030"/>
                </a:solidFill>
              </a:rPr>
              <a:t>				* was braucht der Studierende</a:t>
            </a:r>
            <a:endParaRPr lang="en-DE">
              <a:solidFill>
                <a:srgbClr val="DB0030"/>
              </a:solidFill>
            </a:endParaRPr>
          </a:p>
          <a:p>
            <a:r>
              <a:rPr lang="en-DE"/>
              <a:t>GitHub</a:t>
            </a:r>
            <a:r>
              <a:rPr lang="de-DE">
                <a:solidFill>
                  <a:srgbClr val="0070C0"/>
                </a:solidFill>
              </a:rPr>
              <a:t>*</a:t>
            </a:r>
            <a:r>
              <a:rPr lang="en-DE">
                <a:solidFill>
                  <a:srgbClr val="DB0030"/>
                </a:solidFill>
              </a:rPr>
              <a:t>*</a:t>
            </a:r>
            <a:r>
              <a:rPr lang="de-DE">
                <a:solidFill>
                  <a:srgbClr val="0070C0"/>
                </a:solidFill>
              </a:rPr>
              <a:t>				* was braucht der Entwickler</a:t>
            </a:r>
            <a:endParaRPr lang="en-DE">
              <a:solidFill>
                <a:srgbClr val="0070C0"/>
              </a:solidFill>
            </a:endParaRPr>
          </a:p>
          <a:p>
            <a:r>
              <a:rPr lang="de-DE" err="1"/>
              <a:t>lektionsabhängige</a:t>
            </a:r>
            <a:r>
              <a:rPr lang="de-DE"/>
              <a:t> Komponenten</a:t>
            </a:r>
            <a:r>
              <a:rPr lang="de-DE">
                <a:solidFill>
                  <a:srgbClr val="0070C0"/>
                </a:solidFill>
              </a:rPr>
              <a:t>*</a:t>
            </a:r>
          </a:p>
          <a:p>
            <a:r>
              <a:rPr lang="en-DE"/>
              <a:t>NodeJS</a:t>
            </a:r>
            <a:r>
              <a:rPr lang="de-DE">
                <a:solidFill>
                  <a:srgbClr val="0070C0"/>
                </a:solidFill>
              </a:rPr>
              <a:t>*</a:t>
            </a:r>
            <a:endParaRPr lang="en-DE">
              <a:solidFill>
                <a:srgbClr val="0070C0"/>
              </a:solidFill>
            </a:endParaRPr>
          </a:p>
          <a:p>
            <a:r>
              <a:rPr lang="de-DE" err="1"/>
              <a:t>Gatsby</a:t>
            </a:r>
            <a:endParaRPr lang="en-DE"/>
          </a:p>
          <a:p>
            <a:r>
              <a:rPr lang="en-DE"/>
              <a:t>Firebase</a:t>
            </a:r>
            <a:endParaRPr lang="de-DE"/>
          </a:p>
          <a:p>
            <a:endParaRPr lang="de-DE">
              <a:solidFill>
                <a:srgbClr val="0070C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88B2A3-DC2D-304F-B7FE-F29DAD8A242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E88817-F7A3-42DC-AC79-51506BCB365C}" type="slidenum">
              <a:rPr lang="de-DE" smtClean="0"/>
              <a:pPr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5149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643DF-D134-ED47-8295-0AF1A689E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/>
              <a:t>Zielsetzung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2EA26-D800-8349-B66E-22BF16433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Einstiegshürde verringern</a:t>
            </a:r>
          </a:p>
          <a:p>
            <a:r>
              <a:rPr lang="de-DE"/>
              <a:t>Vokabular – Die Kunst „richtig“ zu </a:t>
            </a:r>
            <a:r>
              <a:rPr lang="de-DE" err="1"/>
              <a:t>googeln</a:t>
            </a:r>
            <a:endParaRPr lang="de-DE"/>
          </a:p>
          <a:p>
            <a:r>
              <a:rPr lang="de-DE"/>
              <a:t>Einordnung von Basistechnologien</a:t>
            </a:r>
          </a:p>
          <a:p>
            <a:r>
              <a:rPr lang="de-DE"/>
              <a:t>Arbeiten mit Schnittstellen</a:t>
            </a:r>
          </a:p>
          <a:p>
            <a:r>
              <a:rPr lang="en-DE"/>
              <a:t>Grundlegendes Verständnis einer Schichtenarchitektur</a:t>
            </a:r>
            <a:endParaRPr lang="de-DE"/>
          </a:p>
          <a:p>
            <a:pPr marL="0" indent="0">
              <a:buNone/>
            </a:pPr>
            <a:endParaRPr lang="de-DE"/>
          </a:p>
          <a:p>
            <a:endParaRPr lang="de-DE"/>
          </a:p>
          <a:p>
            <a:endParaRPr lang="de-DE"/>
          </a:p>
          <a:p>
            <a:endParaRPr lang="de-DE"/>
          </a:p>
          <a:p>
            <a:pPr marL="0" indent="0">
              <a:buNone/>
            </a:pPr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39C29C-5033-884A-A768-4D0FD9BE5B4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E88817-F7A3-42DC-AC79-51506BCB365C}" type="slidenum">
              <a:rPr lang="de-DE" smtClean="0"/>
              <a:pPr/>
              <a:t>2</a:t>
            </a:fld>
            <a:endParaRPr lang="de-DE"/>
          </a:p>
        </p:txBody>
      </p:sp>
      <p:sp>
        <p:nvSpPr>
          <p:cNvPr id="5" name="Down Arrow 4">
            <a:extLst>
              <a:ext uri="{FF2B5EF4-FFF2-40B4-BE49-F238E27FC236}">
                <a16:creationId xmlns:a16="http://schemas.microsoft.com/office/drawing/2014/main" id="{495FBAF5-CD01-DE4A-954E-E34BC8CE1289}"/>
              </a:ext>
            </a:extLst>
          </p:cNvPr>
          <p:cNvSpPr/>
          <p:nvPr/>
        </p:nvSpPr>
        <p:spPr bwMode="auto">
          <a:xfrm>
            <a:off x="3269293" y="3131507"/>
            <a:ext cx="407096" cy="519830"/>
          </a:xfrm>
          <a:prstGeom prst="downArrow">
            <a:avLst/>
          </a:prstGeom>
          <a:noFill/>
          <a:ln w="952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75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Down Arrow 6">
            <a:extLst>
              <a:ext uri="{FF2B5EF4-FFF2-40B4-BE49-F238E27FC236}">
                <a16:creationId xmlns:a16="http://schemas.microsoft.com/office/drawing/2014/main" id="{31CAB9A0-AFFD-3D4C-B4F0-57A37685FE0C}"/>
              </a:ext>
            </a:extLst>
          </p:cNvPr>
          <p:cNvSpPr/>
          <p:nvPr/>
        </p:nvSpPr>
        <p:spPr bwMode="auto">
          <a:xfrm>
            <a:off x="3814176" y="4034439"/>
            <a:ext cx="544882" cy="901873"/>
          </a:xfrm>
          <a:prstGeom prst="downArrow">
            <a:avLst>
              <a:gd name="adj1" fmla="val 27778"/>
              <a:gd name="adj2" fmla="val 48990"/>
            </a:avLst>
          </a:prstGeom>
          <a:solidFill>
            <a:srgbClr val="DB0030"/>
          </a:solidFill>
          <a:ln w="952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75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6230BE-6B11-E94C-AD7E-F96A8FBB4A6E}"/>
              </a:ext>
            </a:extLst>
          </p:cNvPr>
          <p:cNvSpPr txBox="1"/>
          <p:nvPr/>
        </p:nvSpPr>
        <p:spPr>
          <a:xfrm>
            <a:off x="1544895" y="4986644"/>
            <a:ext cx="5083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/>
              <a:t>Programmierhemmschwelle senken</a:t>
            </a:r>
            <a:endParaRPr lang="en-DE" sz="2400"/>
          </a:p>
        </p:txBody>
      </p:sp>
    </p:spTree>
    <p:extLst>
      <p:ext uri="{BB962C8B-B14F-4D97-AF65-F5344CB8AC3E}">
        <p14:creationId xmlns:p14="http://schemas.microsoft.com/office/powerpoint/2010/main" val="1234877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47D32-F683-3644-B3EE-AC77E6D17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DE"/>
              <a:t>Möglichkeiten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47972-6320-C34A-8180-93A950F1AB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0001" y="1409691"/>
            <a:ext cx="5016000" cy="4719263"/>
          </a:xfrm>
        </p:spPr>
        <p:txBody>
          <a:bodyPr/>
          <a:lstStyle/>
          <a:p>
            <a:pPr marL="0" indent="0" algn="ctr">
              <a:buNone/>
            </a:pPr>
            <a:r>
              <a:rPr lang="en-DE"/>
              <a:t>Lektionen</a:t>
            </a:r>
          </a:p>
          <a:p>
            <a:endParaRPr lang="en-GB" sz="2000"/>
          </a:p>
          <a:p>
            <a:r>
              <a:rPr lang="en-GB" sz="2000"/>
              <a:t>f</a:t>
            </a:r>
            <a:r>
              <a:rPr lang="en-DE" sz="2000"/>
              <a:t>ür zwischendurch</a:t>
            </a:r>
          </a:p>
          <a:p>
            <a:r>
              <a:rPr lang="en-DE" sz="2000"/>
              <a:t>sichtbarer Fortschritt</a:t>
            </a:r>
          </a:p>
          <a:p>
            <a:r>
              <a:rPr lang="en-DE" sz="2000"/>
              <a:t>möglichst klein</a:t>
            </a:r>
          </a:p>
          <a:p>
            <a:r>
              <a:rPr lang="en-DE" sz="2000"/>
              <a:t>verschiedene Schweregrade</a:t>
            </a:r>
          </a:p>
          <a:p>
            <a:r>
              <a:rPr lang="en-DE" sz="2000"/>
              <a:t>unabhängig voneinander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A2BBED-293B-C24E-AE63-D1474A3882E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E88817-F7A3-42DC-AC79-51506BCB365C}" type="slidenum">
              <a:rPr lang="de-DE" smtClean="0"/>
              <a:pPr/>
              <a:t>3</a:t>
            </a:fld>
            <a:endParaRPr lang="de-DE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51740D9-6E74-304A-9E87-23F24077A082}"/>
              </a:ext>
            </a:extLst>
          </p:cNvPr>
          <p:cNvSpPr txBox="1">
            <a:spLocks/>
          </p:cNvSpPr>
          <p:nvPr/>
        </p:nvSpPr>
        <p:spPr bwMode="auto">
          <a:xfrm>
            <a:off x="6096000" y="1409690"/>
            <a:ext cx="5016000" cy="471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defTabSz="1201738" rtl="0" eaLnBrk="0" fontAlgn="base" hangingPunct="0">
              <a:spcBef>
                <a:spcPct val="35000"/>
              </a:spcBef>
              <a:spcAft>
                <a:spcPct val="0"/>
              </a:spcAft>
              <a:buSzPct val="10000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1201738" rtl="0" eaLnBrk="0" fontAlgn="base" hangingPunct="0">
              <a:spcBef>
                <a:spcPct val="25000"/>
              </a:spcBef>
              <a:spcAft>
                <a:spcPct val="0"/>
              </a:spcAft>
              <a:buSzPct val="90000"/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033463" indent="-233363" algn="l" defTabSz="1201738" rtl="0" eaLnBrk="0" fontAlgn="base" hangingPunct="0">
              <a:spcBef>
                <a:spcPct val="15000"/>
              </a:spcBef>
              <a:spcAft>
                <a:spcPct val="0"/>
              </a:spcAft>
              <a:buSzPct val="90000"/>
              <a:buChar char="–"/>
              <a:defRPr>
                <a:solidFill>
                  <a:schemeClr val="tx1"/>
                </a:solidFill>
                <a:latin typeface="+mn-lt"/>
              </a:defRPr>
            </a:lvl3pPr>
            <a:lvl4pPr marL="1419225" indent="-271463" algn="l" defTabSz="1201738" rtl="0" eaLnBrk="0" fontAlgn="base" hangingPunct="0">
              <a:spcBef>
                <a:spcPct val="15000"/>
              </a:spcBef>
              <a:spcAft>
                <a:spcPct val="0"/>
              </a:spcAft>
              <a:buSzPct val="90000"/>
              <a:buChar char="–"/>
              <a:defRPr sz="1600">
                <a:solidFill>
                  <a:schemeClr val="tx1"/>
                </a:solidFill>
                <a:latin typeface="+mn-lt"/>
              </a:defRPr>
            </a:lvl4pPr>
            <a:lvl5pPr marL="1978025" indent="-368300" algn="l" defTabSz="1201738" rtl="0" eaLnBrk="0" fontAlgn="base" hangingPunct="0">
              <a:spcBef>
                <a:spcPct val="15000"/>
              </a:spcBef>
              <a:spcAft>
                <a:spcPct val="0"/>
              </a:spcAft>
              <a:buSzPct val="90000"/>
              <a:buChar char="–"/>
              <a:defRPr sz="1400">
                <a:solidFill>
                  <a:schemeClr val="tx1"/>
                </a:solidFill>
                <a:latin typeface="+mn-lt"/>
              </a:defRPr>
            </a:lvl5pPr>
            <a:lvl6pPr marL="2435225" indent="-368300" algn="l" defTabSz="1201738" rtl="0" eaLnBrk="0" fontAlgn="base" hangingPunct="0">
              <a:spcBef>
                <a:spcPct val="15000"/>
              </a:spcBef>
              <a:spcAft>
                <a:spcPct val="0"/>
              </a:spcAft>
              <a:buSzPct val="90000"/>
              <a:buChar char="–"/>
              <a:defRPr sz="1400">
                <a:solidFill>
                  <a:schemeClr val="tx1"/>
                </a:solidFill>
                <a:latin typeface="+mn-lt"/>
              </a:defRPr>
            </a:lvl6pPr>
            <a:lvl7pPr marL="2892425" indent="-368300" algn="l" defTabSz="1201738" rtl="0" eaLnBrk="0" fontAlgn="base" hangingPunct="0">
              <a:spcBef>
                <a:spcPct val="15000"/>
              </a:spcBef>
              <a:spcAft>
                <a:spcPct val="0"/>
              </a:spcAft>
              <a:buSzPct val="90000"/>
              <a:buChar char="–"/>
              <a:defRPr sz="1400">
                <a:solidFill>
                  <a:schemeClr val="tx1"/>
                </a:solidFill>
                <a:latin typeface="+mn-lt"/>
              </a:defRPr>
            </a:lvl7pPr>
            <a:lvl8pPr marL="3349625" indent="-368300" algn="l" defTabSz="1201738" rtl="0" eaLnBrk="0" fontAlgn="base" hangingPunct="0">
              <a:spcBef>
                <a:spcPct val="15000"/>
              </a:spcBef>
              <a:spcAft>
                <a:spcPct val="0"/>
              </a:spcAft>
              <a:buSzPct val="90000"/>
              <a:buChar char="–"/>
              <a:defRPr sz="1400">
                <a:solidFill>
                  <a:schemeClr val="tx1"/>
                </a:solidFill>
                <a:latin typeface="+mn-lt"/>
              </a:defRPr>
            </a:lvl8pPr>
            <a:lvl9pPr marL="3806825" indent="-368300" algn="l" defTabSz="1201738" rtl="0" eaLnBrk="0" fontAlgn="base" hangingPunct="0">
              <a:spcBef>
                <a:spcPct val="15000"/>
              </a:spcBef>
              <a:spcAft>
                <a:spcPct val="0"/>
              </a:spcAft>
              <a:buSzPct val="90000"/>
              <a:buChar char="–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DE" kern="0"/>
              <a:t>Projekt</a:t>
            </a:r>
          </a:p>
          <a:p>
            <a:pPr marL="0" indent="0">
              <a:buNone/>
            </a:pPr>
            <a:endParaRPr lang="en-DE" sz="2000" kern="0"/>
          </a:p>
          <a:p>
            <a:r>
              <a:rPr lang="en-GB" sz="2000" kern="0"/>
              <a:t>S</a:t>
            </a:r>
            <a:r>
              <a:rPr lang="en-DE" sz="2000" kern="0"/>
              <a:t>ichtbare technische Tiefe</a:t>
            </a:r>
          </a:p>
          <a:p>
            <a:r>
              <a:rPr lang="en-DE" sz="2000" kern="0"/>
              <a:t>Das Projekt begründet implizit warum was in welcher Tiefe gelehrt wird</a:t>
            </a:r>
            <a:endParaRPr lang="en-GB" sz="2000" kern="0"/>
          </a:p>
          <a:p>
            <a:r>
              <a:rPr lang="en-GB" sz="2000" kern="0" err="1"/>
              <a:t>umfassendes</a:t>
            </a:r>
            <a:r>
              <a:rPr lang="en-GB" sz="2000" kern="0"/>
              <a:t> </a:t>
            </a:r>
            <a:r>
              <a:rPr lang="en-GB" sz="2000" kern="0" err="1"/>
              <a:t>Schichtenverständnis</a:t>
            </a:r>
            <a:endParaRPr lang="en-DE" sz="2000" kern="0"/>
          </a:p>
          <a:p>
            <a:pPr marL="0" indent="0" algn="ctr">
              <a:buNone/>
            </a:pPr>
            <a:endParaRPr lang="en-DE" kern="0"/>
          </a:p>
        </p:txBody>
      </p:sp>
      <p:sp>
        <p:nvSpPr>
          <p:cNvPr id="7" name="Down Arrow 6">
            <a:extLst>
              <a:ext uri="{FF2B5EF4-FFF2-40B4-BE49-F238E27FC236}">
                <a16:creationId xmlns:a16="http://schemas.microsoft.com/office/drawing/2014/main" id="{06C23EB0-705E-554F-A28E-3CCBD793112F}"/>
              </a:ext>
            </a:extLst>
          </p:cNvPr>
          <p:cNvSpPr/>
          <p:nvPr/>
        </p:nvSpPr>
        <p:spPr bwMode="auto">
          <a:xfrm>
            <a:off x="3315560" y="4546436"/>
            <a:ext cx="544882" cy="901873"/>
          </a:xfrm>
          <a:prstGeom prst="downArrow">
            <a:avLst>
              <a:gd name="adj1" fmla="val 27778"/>
              <a:gd name="adj2" fmla="val 48990"/>
            </a:avLst>
          </a:prstGeom>
          <a:solidFill>
            <a:srgbClr val="DB0030"/>
          </a:solidFill>
          <a:ln w="952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75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DED08F-DE15-9341-A304-49CFCEE9FE6C}"/>
              </a:ext>
            </a:extLst>
          </p:cNvPr>
          <p:cNvSpPr txBox="1"/>
          <p:nvPr/>
        </p:nvSpPr>
        <p:spPr>
          <a:xfrm>
            <a:off x="2155557" y="5588576"/>
            <a:ext cx="28648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/>
              <a:t>G</a:t>
            </a:r>
            <a:r>
              <a:rPr lang="en-DE" sz="2000"/>
              <a:t>eringe Einstiegshürde</a:t>
            </a:r>
          </a:p>
        </p:txBody>
      </p:sp>
      <p:sp>
        <p:nvSpPr>
          <p:cNvPr id="9" name="Down Arrow 8">
            <a:extLst>
              <a:ext uri="{FF2B5EF4-FFF2-40B4-BE49-F238E27FC236}">
                <a16:creationId xmlns:a16="http://schemas.microsoft.com/office/drawing/2014/main" id="{6F208AB3-205F-4149-A829-1129CD7BF34B}"/>
              </a:ext>
            </a:extLst>
          </p:cNvPr>
          <p:cNvSpPr/>
          <p:nvPr/>
        </p:nvSpPr>
        <p:spPr bwMode="auto">
          <a:xfrm>
            <a:off x="8059119" y="4505956"/>
            <a:ext cx="544882" cy="901873"/>
          </a:xfrm>
          <a:prstGeom prst="downArrow">
            <a:avLst>
              <a:gd name="adj1" fmla="val 27778"/>
              <a:gd name="adj2" fmla="val 48990"/>
            </a:avLst>
          </a:prstGeom>
          <a:solidFill>
            <a:srgbClr val="DB0030"/>
          </a:solidFill>
          <a:ln w="952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75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99D790-A9F6-9E4F-AE01-4050C87F5563}"/>
              </a:ext>
            </a:extLst>
          </p:cNvPr>
          <p:cNvSpPr txBox="1"/>
          <p:nvPr/>
        </p:nvSpPr>
        <p:spPr>
          <a:xfrm>
            <a:off x="6502760" y="5588576"/>
            <a:ext cx="3657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kern="0"/>
              <a:t>D</a:t>
            </a:r>
            <a:r>
              <a:rPr lang="en-DE" sz="2000" kern="0"/>
              <a:t>ie erste eigene Anwendung</a:t>
            </a:r>
            <a:endParaRPr lang="en-DE" sz="2000"/>
          </a:p>
        </p:txBody>
      </p:sp>
    </p:spTree>
    <p:extLst>
      <p:ext uri="{BB962C8B-B14F-4D97-AF65-F5344CB8AC3E}">
        <p14:creationId xmlns:p14="http://schemas.microsoft.com/office/powerpoint/2010/main" val="3853452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47D32-F683-3644-B3EE-AC77E6D17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/>
              <a:t>Bewertung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47972-6320-C34A-8180-93A950F1AB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0001" y="1409691"/>
            <a:ext cx="5016000" cy="4719263"/>
          </a:xfrm>
        </p:spPr>
        <p:txBody>
          <a:bodyPr/>
          <a:lstStyle/>
          <a:p>
            <a:pPr marL="0" indent="0" algn="ctr">
              <a:buNone/>
            </a:pPr>
            <a:r>
              <a:rPr lang="en-DE"/>
              <a:t>Lektionen</a:t>
            </a:r>
          </a:p>
          <a:p>
            <a:pPr marL="0" indent="0">
              <a:buNone/>
            </a:pPr>
            <a:endParaRPr lang="en-DE" sz="2000"/>
          </a:p>
          <a:p>
            <a:pPr>
              <a:buFont typeface=".Apple Color Emoji UI"/>
              <a:buChar char="➕"/>
            </a:pPr>
            <a:r>
              <a:rPr lang="en-DE" sz="2000"/>
              <a:t>Klares Lernziel pro Lektion</a:t>
            </a:r>
          </a:p>
          <a:p>
            <a:pPr>
              <a:buFont typeface=".Apple Color Emoji UI"/>
              <a:buChar char="➕"/>
            </a:pPr>
            <a:r>
              <a:rPr lang="en-DE" sz="2000"/>
              <a:t>Erweiterbarkeit</a:t>
            </a:r>
          </a:p>
          <a:p>
            <a:pPr>
              <a:buFont typeface=".Apple Color Emoji UI"/>
              <a:buChar char="➕"/>
            </a:pPr>
            <a:r>
              <a:rPr lang="en-DE" sz="2000"/>
              <a:t>An das Niveau angepasste Einstiegspunkte</a:t>
            </a:r>
          </a:p>
          <a:p>
            <a:pPr>
              <a:buFont typeface=".Apple Color Emoji UI"/>
              <a:buChar char="➕"/>
            </a:pPr>
            <a:endParaRPr lang="en-DE" sz="1200"/>
          </a:p>
          <a:p>
            <a:pPr>
              <a:buFont typeface=".Apple Color Emoji UI"/>
              <a:buChar char="➖"/>
            </a:pPr>
            <a:r>
              <a:rPr lang="en-DE" sz="2000"/>
              <a:t>Zu hoher Abstraktionsgrad führt zu geringer technischer Tiefe</a:t>
            </a:r>
          </a:p>
          <a:p>
            <a:pPr>
              <a:buFont typeface=".Apple Color Emoji UI"/>
              <a:buChar char="➖"/>
            </a:pPr>
            <a:r>
              <a:rPr lang="en-DE" sz="2000"/>
              <a:t>Wissenstransformation auf praxisnahe Projekte erschwert</a:t>
            </a:r>
          </a:p>
          <a:p>
            <a:pPr>
              <a:buFont typeface=".Apple Color Emoji UI"/>
              <a:buChar char="➖"/>
            </a:pPr>
            <a:endParaRPr lang="en-DE" sz="20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A2BBED-293B-C24E-AE63-D1474A3882E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E88817-F7A3-42DC-AC79-51506BCB365C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51740D9-6E74-304A-9E87-23F24077A082}"/>
              </a:ext>
            </a:extLst>
          </p:cNvPr>
          <p:cNvSpPr txBox="1">
            <a:spLocks/>
          </p:cNvSpPr>
          <p:nvPr/>
        </p:nvSpPr>
        <p:spPr bwMode="auto">
          <a:xfrm>
            <a:off x="6096000" y="1409690"/>
            <a:ext cx="5016000" cy="471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defTabSz="1201738" rtl="0" eaLnBrk="0" fontAlgn="base" hangingPunct="0">
              <a:spcBef>
                <a:spcPct val="35000"/>
              </a:spcBef>
              <a:spcAft>
                <a:spcPct val="0"/>
              </a:spcAft>
              <a:buSzPct val="10000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1201738" rtl="0" eaLnBrk="0" fontAlgn="base" hangingPunct="0">
              <a:spcBef>
                <a:spcPct val="25000"/>
              </a:spcBef>
              <a:spcAft>
                <a:spcPct val="0"/>
              </a:spcAft>
              <a:buSzPct val="90000"/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033463" indent="-233363" algn="l" defTabSz="1201738" rtl="0" eaLnBrk="0" fontAlgn="base" hangingPunct="0">
              <a:spcBef>
                <a:spcPct val="15000"/>
              </a:spcBef>
              <a:spcAft>
                <a:spcPct val="0"/>
              </a:spcAft>
              <a:buSzPct val="90000"/>
              <a:buChar char="–"/>
              <a:defRPr>
                <a:solidFill>
                  <a:schemeClr val="tx1"/>
                </a:solidFill>
                <a:latin typeface="+mn-lt"/>
              </a:defRPr>
            </a:lvl3pPr>
            <a:lvl4pPr marL="1419225" indent="-271463" algn="l" defTabSz="1201738" rtl="0" eaLnBrk="0" fontAlgn="base" hangingPunct="0">
              <a:spcBef>
                <a:spcPct val="15000"/>
              </a:spcBef>
              <a:spcAft>
                <a:spcPct val="0"/>
              </a:spcAft>
              <a:buSzPct val="90000"/>
              <a:buChar char="–"/>
              <a:defRPr sz="1600">
                <a:solidFill>
                  <a:schemeClr val="tx1"/>
                </a:solidFill>
                <a:latin typeface="+mn-lt"/>
              </a:defRPr>
            </a:lvl4pPr>
            <a:lvl5pPr marL="1978025" indent="-368300" algn="l" defTabSz="1201738" rtl="0" eaLnBrk="0" fontAlgn="base" hangingPunct="0">
              <a:spcBef>
                <a:spcPct val="15000"/>
              </a:spcBef>
              <a:spcAft>
                <a:spcPct val="0"/>
              </a:spcAft>
              <a:buSzPct val="90000"/>
              <a:buChar char="–"/>
              <a:defRPr sz="1400">
                <a:solidFill>
                  <a:schemeClr val="tx1"/>
                </a:solidFill>
                <a:latin typeface="+mn-lt"/>
              </a:defRPr>
            </a:lvl5pPr>
            <a:lvl6pPr marL="2435225" indent="-368300" algn="l" defTabSz="1201738" rtl="0" eaLnBrk="0" fontAlgn="base" hangingPunct="0">
              <a:spcBef>
                <a:spcPct val="15000"/>
              </a:spcBef>
              <a:spcAft>
                <a:spcPct val="0"/>
              </a:spcAft>
              <a:buSzPct val="90000"/>
              <a:buChar char="–"/>
              <a:defRPr sz="1400">
                <a:solidFill>
                  <a:schemeClr val="tx1"/>
                </a:solidFill>
                <a:latin typeface="+mn-lt"/>
              </a:defRPr>
            </a:lvl6pPr>
            <a:lvl7pPr marL="2892425" indent="-368300" algn="l" defTabSz="1201738" rtl="0" eaLnBrk="0" fontAlgn="base" hangingPunct="0">
              <a:spcBef>
                <a:spcPct val="15000"/>
              </a:spcBef>
              <a:spcAft>
                <a:spcPct val="0"/>
              </a:spcAft>
              <a:buSzPct val="90000"/>
              <a:buChar char="–"/>
              <a:defRPr sz="1400">
                <a:solidFill>
                  <a:schemeClr val="tx1"/>
                </a:solidFill>
                <a:latin typeface="+mn-lt"/>
              </a:defRPr>
            </a:lvl7pPr>
            <a:lvl8pPr marL="3349625" indent="-368300" algn="l" defTabSz="1201738" rtl="0" eaLnBrk="0" fontAlgn="base" hangingPunct="0">
              <a:spcBef>
                <a:spcPct val="15000"/>
              </a:spcBef>
              <a:spcAft>
                <a:spcPct val="0"/>
              </a:spcAft>
              <a:buSzPct val="90000"/>
              <a:buChar char="–"/>
              <a:defRPr sz="1400">
                <a:solidFill>
                  <a:schemeClr val="tx1"/>
                </a:solidFill>
                <a:latin typeface="+mn-lt"/>
              </a:defRPr>
            </a:lvl8pPr>
            <a:lvl9pPr marL="3806825" indent="-368300" algn="l" defTabSz="1201738" rtl="0" eaLnBrk="0" fontAlgn="base" hangingPunct="0">
              <a:spcBef>
                <a:spcPct val="15000"/>
              </a:spcBef>
              <a:spcAft>
                <a:spcPct val="0"/>
              </a:spcAft>
              <a:buSzPct val="90000"/>
              <a:buChar char="–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DE" kern="0"/>
              <a:t>Projekt</a:t>
            </a:r>
          </a:p>
          <a:p>
            <a:pPr marL="0" indent="0" algn="ctr">
              <a:buNone/>
            </a:pPr>
            <a:endParaRPr lang="en-DE" sz="2000" kern="0"/>
          </a:p>
          <a:p>
            <a:pPr>
              <a:buFont typeface=".Apple Color Emoji UI"/>
              <a:buChar char="➕"/>
            </a:pPr>
            <a:r>
              <a:rPr lang="en-GB" sz="2000" kern="0"/>
              <a:t>H</a:t>
            </a:r>
            <a:r>
              <a:rPr lang="en-DE" sz="2000" kern="0"/>
              <a:t>ohes Maß an Flexibilität und Eigeninitiative</a:t>
            </a:r>
          </a:p>
          <a:p>
            <a:pPr>
              <a:buFont typeface=".Apple Color Emoji UI"/>
              <a:buChar char="➕"/>
            </a:pPr>
            <a:r>
              <a:rPr lang="en-GB" sz="2000" kern="0"/>
              <a:t>H</a:t>
            </a:r>
            <a:r>
              <a:rPr lang="en-DE" sz="2000" kern="0"/>
              <a:t>öheres Skilllevel</a:t>
            </a:r>
          </a:p>
          <a:p>
            <a:pPr>
              <a:buFont typeface=".Apple Color Emoji UI"/>
              <a:buChar char="➕"/>
            </a:pPr>
            <a:r>
              <a:rPr lang="en-GB" sz="2000" kern="0"/>
              <a:t>G</a:t>
            </a:r>
            <a:r>
              <a:rPr lang="en-DE" sz="2000" kern="0"/>
              <a:t>reifbares Endprodukt</a:t>
            </a:r>
          </a:p>
          <a:p>
            <a:pPr>
              <a:buFont typeface=".Apple Color Emoji UI"/>
              <a:buChar char="➕"/>
            </a:pPr>
            <a:endParaRPr lang="en-DE" sz="1200" kern="0"/>
          </a:p>
          <a:p>
            <a:pPr>
              <a:buFont typeface=".Apple Color Emoji UI"/>
              <a:buChar char="➖"/>
            </a:pPr>
            <a:r>
              <a:rPr lang="en-GB" sz="2000" kern="0"/>
              <a:t>V</a:t>
            </a:r>
            <a:r>
              <a:rPr lang="en-DE" sz="2000" kern="0"/>
              <a:t>iele zu bewältigende Hürden</a:t>
            </a:r>
          </a:p>
          <a:p>
            <a:pPr>
              <a:buFont typeface=".Apple Color Emoji UI"/>
              <a:buChar char="➖"/>
            </a:pPr>
            <a:r>
              <a:rPr lang="en-GB" sz="2000" kern="0"/>
              <a:t>M</a:t>
            </a:r>
            <a:r>
              <a:rPr lang="en-DE" sz="2000" kern="0"/>
              <a:t>al eben kurz was machen klappt nicht</a:t>
            </a:r>
          </a:p>
          <a:p>
            <a:pPr>
              <a:buFont typeface=".Apple Color Emoji UI"/>
              <a:buChar char="➖"/>
            </a:pPr>
            <a:r>
              <a:rPr lang="en-DE" sz="2000" kern="0"/>
              <a:t>Anpassung an Leistungsniveau nicht möglich</a:t>
            </a:r>
          </a:p>
          <a:p>
            <a:pPr>
              <a:buFont typeface=".Apple Color Emoji UI"/>
              <a:buChar char="➕"/>
            </a:pPr>
            <a:endParaRPr lang="en-DE" sz="2000" kern="0"/>
          </a:p>
          <a:p>
            <a:pPr>
              <a:buFont typeface=".Apple Color Emoji UI"/>
              <a:buChar char="➕"/>
            </a:pPr>
            <a:endParaRPr lang="en-DE" sz="2000" kern="0"/>
          </a:p>
        </p:txBody>
      </p:sp>
      <p:sp>
        <p:nvSpPr>
          <p:cNvPr id="7" name="Down Arrow 6">
            <a:extLst>
              <a:ext uri="{FF2B5EF4-FFF2-40B4-BE49-F238E27FC236}">
                <a16:creationId xmlns:a16="http://schemas.microsoft.com/office/drawing/2014/main" id="{9B320C1C-6010-4E4A-8FC2-EC731CFDC9A7}"/>
              </a:ext>
            </a:extLst>
          </p:cNvPr>
          <p:cNvSpPr/>
          <p:nvPr/>
        </p:nvSpPr>
        <p:spPr bwMode="auto">
          <a:xfrm rot="16200000">
            <a:off x="1258497" y="5800323"/>
            <a:ext cx="544882" cy="901873"/>
          </a:xfrm>
          <a:prstGeom prst="downArrow">
            <a:avLst>
              <a:gd name="adj1" fmla="val 27778"/>
              <a:gd name="adj2" fmla="val 48990"/>
            </a:avLst>
          </a:prstGeom>
          <a:solidFill>
            <a:srgbClr val="DB0030"/>
          </a:solidFill>
          <a:ln w="952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75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72E5C0-5715-6A45-A6BE-D8EC460A867C}"/>
              </a:ext>
            </a:extLst>
          </p:cNvPr>
          <p:cNvSpPr txBox="1"/>
          <p:nvPr/>
        </p:nvSpPr>
        <p:spPr>
          <a:xfrm>
            <a:off x="2191768" y="5928095"/>
            <a:ext cx="85331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2000"/>
              <a:t>Lektionen schaffen eine niedrige Hemmschwelle </a:t>
            </a:r>
          </a:p>
          <a:p>
            <a:r>
              <a:rPr lang="en-DE" sz="2000"/>
              <a:t>und sind zugleich eine gute Grundlage für Projekte in höheren Semestern</a:t>
            </a:r>
          </a:p>
        </p:txBody>
      </p:sp>
    </p:spTree>
    <p:extLst>
      <p:ext uri="{BB962C8B-B14F-4D97-AF65-F5344CB8AC3E}">
        <p14:creationId xmlns:p14="http://schemas.microsoft.com/office/powerpoint/2010/main" val="575547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A628C-EB24-4745-9451-C7BE5EA64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Konzept – Struktur der Lektionen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C4DC0-98DD-3A4A-84F0-531D4441E75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E88817-F7A3-42DC-AC79-51506BCB365C}" type="slidenum">
              <a:rPr lang="de-DE" smtClean="0"/>
              <a:pPr/>
              <a:t>5</a:t>
            </a:fld>
            <a:endParaRPr lang="de-DE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B19206F-6113-CB4C-AE86-50688FE0971E}"/>
              </a:ext>
            </a:extLst>
          </p:cNvPr>
          <p:cNvSpPr txBox="1"/>
          <p:nvPr/>
        </p:nvSpPr>
        <p:spPr>
          <a:xfrm>
            <a:off x="1080001" y="1889540"/>
            <a:ext cx="33345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/>
              <a:t>Thema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276F2D-2833-4A4E-B046-C911FBA79EFE}"/>
              </a:ext>
            </a:extLst>
          </p:cNvPr>
          <p:cNvSpPr txBox="1"/>
          <p:nvPr/>
        </p:nvSpPr>
        <p:spPr>
          <a:xfrm>
            <a:off x="4695936" y="1889540"/>
            <a:ext cx="33345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/>
              <a:t>Thema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B1BA885-49C1-F940-9FE9-D5E944381726}"/>
              </a:ext>
            </a:extLst>
          </p:cNvPr>
          <p:cNvSpPr txBox="1"/>
          <p:nvPr/>
        </p:nvSpPr>
        <p:spPr>
          <a:xfrm>
            <a:off x="1080001" y="2479160"/>
            <a:ext cx="148032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/>
              <a:t>Technologie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4096B97-572C-1242-8DE7-F8780E24482A}"/>
              </a:ext>
            </a:extLst>
          </p:cNvPr>
          <p:cNvSpPr txBox="1"/>
          <p:nvPr/>
        </p:nvSpPr>
        <p:spPr>
          <a:xfrm>
            <a:off x="2934211" y="2479160"/>
            <a:ext cx="148031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/>
              <a:t>Technologie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989EC35-A48B-5D4B-AE3E-7AA93F58E00F}"/>
              </a:ext>
            </a:extLst>
          </p:cNvPr>
          <p:cNvSpPr txBox="1"/>
          <p:nvPr/>
        </p:nvSpPr>
        <p:spPr>
          <a:xfrm>
            <a:off x="1266945" y="2992180"/>
            <a:ext cx="1293376" cy="3231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500"/>
              <a:t>Lektion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0E474F5-4C86-4D40-938D-DE3640235EAF}"/>
              </a:ext>
            </a:extLst>
          </p:cNvPr>
          <p:cNvSpPr txBox="1"/>
          <p:nvPr/>
        </p:nvSpPr>
        <p:spPr>
          <a:xfrm>
            <a:off x="1266945" y="3429585"/>
            <a:ext cx="1293376" cy="3231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500"/>
              <a:t>Lektion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763A9F4-C20D-E340-892D-12B6EC79E9A8}"/>
              </a:ext>
            </a:extLst>
          </p:cNvPr>
          <p:cNvSpPr txBox="1"/>
          <p:nvPr/>
        </p:nvSpPr>
        <p:spPr>
          <a:xfrm>
            <a:off x="1266945" y="3866990"/>
            <a:ext cx="1293376" cy="3231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500"/>
              <a:t>Lektion</a:t>
            </a:r>
          </a:p>
        </p:txBody>
      </p: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B85B3385-AB55-B148-B87F-46E8E72FAC19}"/>
              </a:ext>
            </a:extLst>
          </p:cNvPr>
          <p:cNvCxnSpPr>
            <a:endCxn id="28" idx="1"/>
          </p:cNvCxnSpPr>
          <p:nvPr/>
        </p:nvCxnSpPr>
        <p:spPr bwMode="auto">
          <a:xfrm rot="16200000" flipH="1">
            <a:off x="1062727" y="2949545"/>
            <a:ext cx="305272" cy="103163"/>
          </a:xfrm>
          <a:prstGeom prst="bentConnector2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3B84099D-D309-3241-A2A7-DBE1F85FC6CE}"/>
              </a:ext>
            </a:extLst>
          </p:cNvPr>
          <p:cNvCxnSpPr>
            <a:cxnSpLocks/>
          </p:cNvCxnSpPr>
          <p:nvPr/>
        </p:nvCxnSpPr>
        <p:spPr bwMode="auto">
          <a:xfrm rot="16200000" flipH="1">
            <a:off x="871563" y="3223240"/>
            <a:ext cx="687600" cy="103163"/>
          </a:xfrm>
          <a:prstGeom prst="bentConnector2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8FC40746-13E5-D547-83C9-265F566287A6}"/>
              </a:ext>
            </a:extLst>
          </p:cNvPr>
          <p:cNvCxnSpPr/>
          <p:nvPr/>
        </p:nvCxnSpPr>
        <p:spPr bwMode="auto">
          <a:xfrm rot="16200000" flipH="1">
            <a:off x="871564" y="3656274"/>
            <a:ext cx="687600" cy="103163"/>
          </a:xfrm>
          <a:prstGeom prst="bentConnector2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07E8342-38E5-7948-AE20-F64E7B308397}"/>
              </a:ext>
            </a:extLst>
          </p:cNvPr>
          <p:cNvCxnSpPr>
            <a:stCxn id="17" idx="2"/>
            <a:endCxn id="20" idx="0"/>
          </p:cNvCxnSpPr>
          <p:nvPr/>
        </p:nvCxnSpPr>
        <p:spPr bwMode="auto">
          <a:xfrm flipH="1">
            <a:off x="1820161" y="2258872"/>
            <a:ext cx="927105" cy="22028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1AB4B99-7761-164E-A9EA-82C63C25017A}"/>
              </a:ext>
            </a:extLst>
          </p:cNvPr>
          <p:cNvCxnSpPr>
            <a:cxnSpLocks/>
            <a:stCxn id="17" idx="2"/>
            <a:endCxn id="21" idx="0"/>
          </p:cNvCxnSpPr>
          <p:nvPr/>
        </p:nvCxnSpPr>
        <p:spPr bwMode="auto">
          <a:xfrm>
            <a:off x="2747266" y="2258872"/>
            <a:ext cx="927105" cy="22028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8D951ADB-6756-F649-ACB4-6FDBD943EFA5}"/>
              </a:ext>
            </a:extLst>
          </p:cNvPr>
          <p:cNvSpPr txBox="1"/>
          <p:nvPr/>
        </p:nvSpPr>
        <p:spPr>
          <a:xfrm>
            <a:off x="3487261" y="2942906"/>
            <a:ext cx="374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…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306A960-6987-184A-A690-5AB882CC5AB3}"/>
              </a:ext>
            </a:extLst>
          </p:cNvPr>
          <p:cNvSpPr txBox="1"/>
          <p:nvPr/>
        </p:nvSpPr>
        <p:spPr>
          <a:xfrm>
            <a:off x="6176091" y="2479159"/>
            <a:ext cx="374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…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DF96D7E-42E6-0E4F-95B1-0C394579F50C}"/>
              </a:ext>
            </a:extLst>
          </p:cNvPr>
          <p:cNvCxnSpPr>
            <a:cxnSpLocks/>
          </p:cNvCxnSpPr>
          <p:nvPr/>
        </p:nvCxnSpPr>
        <p:spPr bwMode="auto">
          <a:xfrm>
            <a:off x="8237912" y="1109749"/>
            <a:ext cx="0" cy="5091546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57EC800D-3C3D-9347-85F6-0A30411AFE68}"/>
              </a:ext>
            </a:extLst>
          </p:cNvPr>
          <p:cNvSpPr txBox="1"/>
          <p:nvPr/>
        </p:nvSpPr>
        <p:spPr>
          <a:xfrm>
            <a:off x="8431269" y="1889540"/>
            <a:ext cx="33345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/>
              <a:t>UI-Entwicklung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D20EA81-4BAA-5C41-99D5-08C411933B2B}"/>
              </a:ext>
            </a:extLst>
          </p:cNvPr>
          <p:cNvSpPr txBox="1"/>
          <p:nvPr/>
        </p:nvSpPr>
        <p:spPr>
          <a:xfrm>
            <a:off x="8457238" y="2479159"/>
            <a:ext cx="148032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/>
              <a:t>Web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B8B237B-C329-0549-AEEB-AA36D66D82E3}"/>
              </a:ext>
            </a:extLst>
          </p:cNvPr>
          <p:cNvSpPr txBox="1"/>
          <p:nvPr/>
        </p:nvSpPr>
        <p:spPr>
          <a:xfrm>
            <a:off x="8644182" y="2992180"/>
            <a:ext cx="1293376" cy="3231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500"/>
              <a:t>HTML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F1A9FAD-20ED-3243-A675-D82F2A34FA31}"/>
              </a:ext>
            </a:extLst>
          </p:cNvPr>
          <p:cNvSpPr txBox="1"/>
          <p:nvPr/>
        </p:nvSpPr>
        <p:spPr>
          <a:xfrm>
            <a:off x="8644182" y="3429585"/>
            <a:ext cx="1293376" cy="3231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500"/>
              <a:t>CSS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07031BF-50D3-3E40-B98F-7DFD7EFB4D03}"/>
              </a:ext>
            </a:extLst>
          </p:cNvPr>
          <p:cNvSpPr txBox="1"/>
          <p:nvPr/>
        </p:nvSpPr>
        <p:spPr>
          <a:xfrm>
            <a:off x="8644182" y="3866990"/>
            <a:ext cx="1293376" cy="3231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500"/>
              <a:t>JS</a:t>
            </a:r>
          </a:p>
        </p:txBody>
      </p:sp>
      <p:cxnSp>
        <p:nvCxnSpPr>
          <p:cNvPr id="56" name="Elbow Connector 55">
            <a:extLst>
              <a:ext uri="{FF2B5EF4-FFF2-40B4-BE49-F238E27FC236}">
                <a16:creationId xmlns:a16="http://schemas.microsoft.com/office/drawing/2014/main" id="{9CE3551A-BF63-754D-B23D-CD2E8FAAD51E}"/>
              </a:ext>
            </a:extLst>
          </p:cNvPr>
          <p:cNvCxnSpPr>
            <a:cxnSpLocks/>
          </p:cNvCxnSpPr>
          <p:nvPr/>
        </p:nvCxnSpPr>
        <p:spPr bwMode="auto">
          <a:xfrm rot="16200000" flipH="1">
            <a:off x="8248800" y="3155167"/>
            <a:ext cx="687600" cy="103163"/>
          </a:xfrm>
          <a:prstGeom prst="bentConnector2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57" name="Elbow Connector 56">
            <a:extLst>
              <a:ext uri="{FF2B5EF4-FFF2-40B4-BE49-F238E27FC236}">
                <a16:creationId xmlns:a16="http://schemas.microsoft.com/office/drawing/2014/main" id="{66EA24CF-0C4F-A541-B65D-C3DAD96700C0}"/>
              </a:ext>
            </a:extLst>
          </p:cNvPr>
          <p:cNvCxnSpPr/>
          <p:nvPr/>
        </p:nvCxnSpPr>
        <p:spPr bwMode="auto">
          <a:xfrm rot="16200000" flipH="1">
            <a:off x="8248801" y="3588201"/>
            <a:ext cx="687600" cy="103163"/>
          </a:xfrm>
          <a:prstGeom prst="bentConnector2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59" name="Elbow Connector 58">
            <a:extLst>
              <a:ext uri="{FF2B5EF4-FFF2-40B4-BE49-F238E27FC236}">
                <a16:creationId xmlns:a16="http://schemas.microsoft.com/office/drawing/2014/main" id="{25733DFF-7E26-5742-8278-1959541096D0}"/>
              </a:ext>
            </a:extLst>
          </p:cNvPr>
          <p:cNvCxnSpPr/>
          <p:nvPr/>
        </p:nvCxnSpPr>
        <p:spPr bwMode="auto">
          <a:xfrm rot="16200000" flipH="1">
            <a:off x="8428423" y="2961087"/>
            <a:ext cx="328354" cy="103163"/>
          </a:xfrm>
          <a:prstGeom prst="bentConnector2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D1347255-CA25-A247-B941-4DEEC6423B08}"/>
              </a:ext>
            </a:extLst>
          </p:cNvPr>
          <p:cNvCxnSpPr>
            <a:cxnSpLocks/>
            <a:stCxn id="51" idx="2"/>
            <a:endCxn id="52" idx="0"/>
          </p:cNvCxnSpPr>
          <p:nvPr/>
        </p:nvCxnSpPr>
        <p:spPr bwMode="auto">
          <a:xfrm flipH="1">
            <a:off x="9197398" y="2258872"/>
            <a:ext cx="901136" cy="220287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74034E3C-B8FD-234A-A56D-4B4D8AAE7D99}"/>
              </a:ext>
            </a:extLst>
          </p:cNvPr>
          <p:cNvSpPr txBox="1"/>
          <p:nvPr/>
        </p:nvSpPr>
        <p:spPr>
          <a:xfrm>
            <a:off x="10285478" y="2479159"/>
            <a:ext cx="148032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err="1"/>
              <a:t>React</a:t>
            </a:r>
            <a:endParaRPr lang="de-DE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5DC065F-9F9A-214E-AD78-9110C46729A7}"/>
              </a:ext>
            </a:extLst>
          </p:cNvPr>
          <p:cNvSpPr txBox="1"/>
          <p:nvPr/>
        </p:nvSpPr>
        <p:spPr>
          <a:xfrm>
            <a:off x="10472422" y="2992180"/>
            <a:ext cx="1293376" cy="3231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500"/>
              <a:t>Components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8295375-7D85-EA49-8A91-7265ACB7E834}"/>
              </a:ext>
            </a:extLst>
          </p:cNvPr>
          <p:cNvSpPr txBox="1"/>
          <p:nvPr/>
        </p:nvSpPr>
        <p:spPr>
          <a:xfrm>
            <a:off x="10472422" y="3429585"/>
            <a:ext cx="1293376" cy="3231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500" err="1"/>
              <a:t>Props</a:t>
            </a:r>
            <a:endParaRPr lang="de-DE" sz="150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C9739A2-8667-EF42-95E8-EBA6A8A85214}"/>
              </a:ext>
            </a:extLst>
          </p:cNvPr>
          <p:cNvSpPr txBox="1"/>
          <p:nvPr/>
        </p:nvSpPr>
        <p:spPr>
          <a:xfrm>
            <a:off x="10472422" y="3866990"/>
            <a:ext cx="1293376" cy="3231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500"/>
              <a:t>State</a:t>
            </a:r>
          </a:p>
        </p:txBody>
      </p:sp>
      <p:cxnSp>
        <p:nvCxnSpPr>
          <p:cNvPr id="67" name="Elbow Connector 66">
            <a:extLst>
              <a:ext uri="{FF2B5EF4-FFF2-40B4-BE49-F238E27FC236}">
                <a16:creationId xmlns:a16="http://schemas.microsoft.com/office/drawing/2014/main" id="{A28129D4-BDFA-FC4D-BAAD-EDA6D39C377B}"/>
              </a:ext>
            </a:extLst>
          </p:cNvPr>
          <p:cNvCxnSpPr>
            <a:cxnSpLocks/>
          </p:cNvCxnSpPr>
          <p:nvPr/>
        </p:nvCxnSpPr>
        <p:spPr bwMode="auto">
          <a:xfrm rot="16200000" flipH="1">
            <a:off x="10077040" y="3155167"/>
            <a:ext cx="687600" cy="103163"/>
          </a:xfrm>
          <a:prstGeom prst="bentConnector2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68" name="Elbow Connector 67">
            <a:extLst>
              <a:ext uri="{FF2B5EF4-FFF2-40B4-BE49-F238E27FC236}">
                <a16:creationId xmlns:a16="http://schemas.microsoft.com/office/drawing/2014/main" id="{9E904F36-0DA1-224C-A1B9-190F5E19F82B}"/>
              </a:ext>
            </a:extLst>
          </p:cNvPr>
          <p:cNvCxnSpPr/>
          <p:nvPr/>
        </p:nvCxnSpPr>
        <p:spPr bwMode="auto">
          <a:xfrm rot="16200000" flipH="1">
            <a:off x="10077041" y="3588201"/>
            <a:ext cx="687600" cy="103163"/>
          </a:xfrm>
          <a:prstGeom prst="bentConnector2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69" name="Elbow Connector 68">
            <a:extLst>
              <a:ext uri="{FF2B5EF4-FFF2-40B4-BE49-F238E27FC236}">
                <a16:creationId xmlns:a16="http://schemas.microsoft.com/office/drawing/2014/main" id="{B159426E-916F-AA49-8EB8-EA12E9ACFDDC}"/>
              </a:ext>
            </a:extLst>
          </p:cNvPr>
          <p:cNvCxnSpPr/>
          <p:nvPr/>
        </p:nvCxnSpPr>
        <p:spPr bwMode="auto">
          <a:xfrm rot="16200000" flipH="1">
            <a:off x="10256663" y="2961087"/>
            <a:ext cx="328354" cy="103163"/>
          </a:xfrm>
          <a:prstGeom prst="bentConnector2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239852F3-F719-C04B-94CE-5FD2D768E460}"/>
              </a:ext>
            </a:extLst>
          </p:cNvPr>
          <p:cNvCxnSpPr>
            <a:cxnSpLocks/>
            <a:stCxn id="51" idx="2"/>
            <a:endCxn id="63" idx="0"/>
          </p:cNvCxnSpPr>
          <p:nvPr/>
        </p:nvCxnSpPr>
        <p:spPr bwMode="auto">
          <a:xfrm>
            <a:off x="10098534" y="2258872"/>
            <a:ext cx="927104" cy="220287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</p:spTree>
    <p:extLst>
      <p:ext uri="{BB962C8B-B14F-4D97-AF65-F5344CB8AC3E}">
        <p14:creationId xmlns:p14="http://schemas.microsoft.com/office/powerpoint/2010/main" val="180702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6230B-CCF3-9342-AB69-3F1BA2025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Zugang der Lektionen über eine Lernplattform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839EC-CCB1-B24C-9147-AD1CAFFCA3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Als Vorbild dient die Lernplattform </a:t>
            </a:r>
            <a:r>
              <a:rPr lang="de-DE">
                <a:hlinkClick r:id="rId3"/>
              </a:rPr>
              <a:t>codecademy</a:t>
            </a:r>
            <a:endParaRPr lang="de-DE"/>
          </a:p>
          <a:p>
            <a:r>
              <a:rPr lang="de-DE"/>
              <a:t>Die Entwicklung an der Plattform ist auf ein Mindestmaß zu beschränken. Das Herz des Systems bilden die Lektionen, deren Inhalte als Dateien vorliegen und von </a:t>
            </a:r>
            <a:r>
              <a:rPr lang="de-DE">
                <a:hlinkClick r:id="rId4"/>
              </a:rPr>
              <a:t>Gatsby</a:t>
            </a:r>
            <a:r>
              <a:rPr lang="de-DE"/>
              <a:t> zum </a:t>
            </a:r>
            <a:r>
              <a:rPr lang="de-DE" err="1"/>
              <a:t>Buildzeitpunkt</a:t>
            </a:r>
            <a:r>
              <a:rPr lang="de-DE"/>
              <a:t> analysiert und verarbeitet werden</a:t>
            </a:r>
          </a:p>
          <a:p>
            <a:r>
              <a:rPr lang="de-DE"/>
              <a:t>Anfallende Entwicklungsaufgaben beschränken sich auf:</a:t>
            </a:r>
          </a:p>
          <a:p>
            <a:pPr lvl="1"/>
            <a:r>
              <a:rPr lang="de-DE"/>
              <a:t>Authentifizierung und Autorisierung (Nutzer dürfen ihren eigenen Fortschritt nachverfolgen und bearbeiten)</a:t>
            </a:r>
          </a:p>
          <a:p>
            <a:pPr lvl="1"/>
            <a:r>
              <a:rPr lang="de-DE"/>
              <a:t>Dynamisches Routing mithilfe von </a:t>
            </a:r>
            <a:r>
              <a:rPr lang="de-DE" err="1"/>
              <a:t>Gatsby</a:t>
            </a:r>
            <a:r>
              <a:rPr lang="de-DE"/>
              <a:t> </a:t>
            </a:r>
          </a:p>
          <a:p>
            <a:pPr lvl="1"/>
            <a:r>
              <a:rPr lang="de-DE"/>
              <a:t>Für ein möglichst hohes Maß an Konsistenz bzgl. „Look-</a:t>
            </a:r>
            <a:r>
              <a:rPr lang="de-DE" err="1"/>
              <a:t>and</a:t>
            </a:r>
            <a:r>
              <a:rPr lang="de-DE"/>
              <a:t>-</a:t>
            </a:r>
            <a:r>
              <a:rPr lang="de-DE" err="1"/>
              <a:t>feel</a:t>
            </a:r>
            <a:r>
              <a:rPr lang="de-DE"/>
              <a:t>“ wird der Einsatz von Material-</a:t>
            </a:r>
            <a:r>
              <a:rPr lang="de-DE" err="1"/>
              <a:t>ui</a:t>
            </a:r>
            <a:r>
              <a:rPr lang="de-DE"/>
              <a:t> bevorzugt</a:t>
            </a:r>
          </a:p>
          <a:p>
            <a:r>
              <a:rPr lang="de-DE"/>
              <a:t>Der Login via </a:t>
            </a:r>
            <a:r>
              <a:rPr lang="de-DE" err="1"/>
              <a:t>GitHub</a:t>
            </a:r>
            <a:r>
              <a:rPr lang="de-DE"/>
              <a:t> oder ggf. eigenem </a:t>
            </a:r>
            <a:r>
              <a:rPr lang="de-DE" err="1"/>
              <a:t>Auth</a:t>
            </a:r>
            <a:r>
              <a:rPr lang="de-DE"/>
              <a:t>-Provider ermöglicht die Nachverfolgung des eigenen Fortschritts</a:t>
            </a:r>
          </a:p>
          <a:p>
            <a:pPr lvl="1"/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FDC4AB-4E7E-F04E-BCCD-0E29A19DE5F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E88817-F7A3-42DC-AC79-51506BCB365C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9985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78DC0-EDE4-5C4E-9B80-5301730E5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Versionierung</a:t>
            </a:r>
            <a:r>
              <a:rPr lang="de-DE" dirty="0"/>
              <a:t> der Lerninhalte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98EC6-5168-E44E-A7C4-1C6BD0B86B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0000" y="1409692"/>
            <a:ext cx="10478427" cy="520308"/>
          </a:xfrm>
        </p:spPr>
        <p:txBody>
          <a:bodyPr/>
          <a:lstStyle/>
          <a:p>
            <a:pPr marL="0" indent="0" algn="ctr">
              <a:buNone/>
            </a:pPr>
            <a:r>
              <a:rPr lang="de-DE"/>
              <a:t>Struktur im VCS</a:t>
            </a:r>
          </a:p>
          <a:p>
            <a:pPr marL="457200" lvl="1" indent="0">
              <a:buNone/>
            </a:pPr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5521D4-BB83-4E49-BC21-9C3845A074A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E88817-F7A3-42DC-AC79-51506BCB365C}" type="slidenum">
              <a:rPr lang="de-DE" smtClean="0"/>
              <a:pPr/>
              <a:t>7</a:t>
            </a:fld>
            <a:endParaRPr lang="de-DE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4482BDE-EEFA-5640-8AFF-5B4A0A6A54C3}"/>
              </a:ext>
            </a:extLst>
          </p:cNvPr>
          <p:cNvSpPr txBox="1"/>
          <p:nvPr/>
        </p:nvSpPr>
        <p:spPr>
          <a:xfrm>
            <a:off x="1080000" y="5279935"/>
            <a:ext cx="168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err="1"/>
              <a:t>ReadMe.md</a:t>
            </a:r>
            <a:endParaRPr lang="de-DE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3572163-6B5D-8844-BEA3-B3B0E2A2946C}"/>
              </a:ext>
            </a:extLst>
          </p:cNvPr>
          <p:cNvSpPr txBox="1"/>
          <p:nvPr/>
        </p:nvSpPr>
        <p:spPr>
          <a:xfrm>
            <a:off x="1080000" y="4883195"/>
            <a:ext cx="11849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Plattform	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B9CE3C8-AFF4-3F45-B274-FD9011A5AE87}"/>
              </a:ext>
            </a:extLst>
          </p:cNvPr>
          <p:cNvSpPr txBox="1"/>
          <p:nvPr/>
        </p:nvSpPr>
        <p:spPr>
          <a:xfrm>
            <a:off x="4138691" y="3340894"/>
            <a:ext cx="777880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Lektionen sind eigenständige Projekte mit folgender Ordnerstruktur [Thema]/[Technologie]/[Lektion]</a:t>
            </a:r>
          </a:p>
          <a:p>
            <a:r>
              <a:rPr lang="de-DE" dirty="0"/>
              <a:t>Pro Unterordner existieren folgende Dateien im Root-Verzeichnis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beschreibung.md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 err="1"/>
              <a:t>avatar.jpg</a:t>
            </a:r>
            <a:r>
              <a:rPr lang="de-DE" dirty="0"/>
              <a:t>	 </a:t>
            </a:r>
          </a:p>
          <a:p>
            <a:endParaRPr lang="de-DE" dirty="0"/>
          </a:p>
          <a:p>
            <a:endParaRPr lang="de-DE" i="1" dirty="0"/>
          </a:p>
        </p:txBody>
      </p:sp>
      <p:pic>
        <p:nvPicPr>
          <p:cNvPr id="19" name="Graphic 18" descr="Folder">
            <a:extLst>
              <a:ext uri="{FF2B5EF4-FFF2-40B4-BE49-F238E27FC236}">
                <a16:creationId xmlns:a16="http://schemas.microsoft.com/office/drawing/2014/main" id="{0B97A3F2-C1ED-A940-92A5-4DDE798B6B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0154" y="2162096"/>
            <a:ext cx="399846" cy="39984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7C80E7EB-F5A0-3F48-9777-65E58F929168}"/>
              </a:ext>
            </a:extLst>
          </p:cNvPr>
          <p:cNvSpPr txBox="1"/>
          <p:nvPr/>
        </p:nvSpPr>
        <p:spPr>
          <a:xfrm>
            <a:off x="4143703" y="2176592"/>
            <a:ext cx="7778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Pro Technologie existiert eine Vorlage für die Entwicklung neuer Lektionen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C1B6993-0741-6041-8E66-A10CCC8A4285}"/>
              </a:ext>
            </a:extLst>
          </p:cNvPr>
          <p:cNvSpPr txBox="1"/>
          <p:nvPr/>
        </p:nvSpPr>
        <p:spPr>
          <a:xfrm>
            <a:off x="1627618" y="2568362"/>
            <a:ext cx="232135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de-DE"/>
              <a:t>Thema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5C77C5E-B363-2F46-831E-D8B82BB56D43}"/>
              </a:ext>
            </a:extLst>
          </p:cNvPr>
          <p:cNvSpPr/>
          <p:nvPr/>
        </p:nvSpPr>
        <p:spPr>
          <a:xfrm>
            <a:off x="1080000" y="2176592"/>
            <a:ext cx="1095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/>
              <a:t>Vorlagen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813F59F-9AA1-D641-AC87-196B9D0A6E84}"/>
              </a:ext>
            </a:extLst>
          </p:cNvPr>
          <p:cNvSpPr/>
          <p:nvPr/>
        </p:nvSpPr>
        <p:spPr>
          <a:xfrm>
            <a:off x="1080000" y="3345864"/>
            <a:ext cx="1184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/>
              <a:t>Lektionen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49128C3-117E-9648-9CF8-FEB60B007AF1}"/>
              </a:ext>
            </a:extLst>
          </p:cNvPr>
          <p:cNvSpPr/>
          <p:nvPr/>
        </p:nvSpPr>
        <p:spPr>
          <a:xfrm>
            <a:off x="2175236" y="2937694"/>
            <a:ext cx="14158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/>
              <a:t>Technologie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0DA6120-3258-9740-9D5D-1D175BD4A024}"/>
              </a:ext>
            </a:extLst>
          </p:cNvPr>
          <p:cNvSpPr txBox="1"/>
          <p:nvPr/>
        </p:nvSpPr>
        <p:spPr>
          <a:xfrm>
            <a:off x="1627618" y="3742604"/>
            <a:ext cx="232135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de-DE"/>
              <a:t>Thema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86C91A4-F960-B046-972A-0B610B0BB3EF}"/>
              </a:ext>
            </a:extLst>
          </p:cNvPr>
          <p:cNvSpPr/>
          <p:nvPr/>
        </p:nvSpPr>
        <p:spPr>
          <a:xfrm>
            <a:off x="2175236" y="4111936"/>
            <a:ext cx="14158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/>
              <a:t>Technologie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3F5CAE1-D4CB-9846-94C7-71F7FF05F2F8}"/>
              </a:ext>
            </a:extLst>
          </p:cNvPr>
          <p:cNvSpPr/>
          <p:nvPr/>
        </p:nvSpPr>
        <p:spPr>
          <a:xfrm>
            <a:off x="4138691" y="4879965"/>
            <a:ext cx="30444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/>
              <a:t>Quellcode der Lernplattform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7EB35B3-F9CB-784E-8BCC-9977584A52F3}"/>
              </a:ext>
            </a:extLst>
          </p:cNvPr>
          <p:cNvSpPr/>
          <p:nvPr/>
        </p:nvSpPr>
        <p:spPr>
          <a:xfrm>
            <a:off x="4138690" y="5279935"/>
            <a:ext cx="33778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Kurzbeschreibung des Projekts</a:t>
            </a:r>
          </a:p>
        </p:txBody>
      </p:sp>
      <p:pic>
        <p:nvPicPr>
          <p:cNvPr id="37" name="Graphic 36" descr="Folder">
            <a:extLst>
              <a:ext uri="{FF2B5EF4-FFF2-40B4-BE49-F238E27FC236}">
                <a16:creationId xmlns:a16="http://schemas.microsoft.com/office/drawing/2014/main" id="{9CCE6BD7-E96E-5E42-8246-B3D93EB445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27772" y="2553105"/>
            <a:ext cx="399846" cy="399846"/>
          </a:xfrm>
          <a:prstGeom prst="rect">
            <a:avLst/>
          </a:prstGeom>
        </p:spPr>
      </p:pic>
      <p:pic>
        <p:nvPicPr>
          <p:cNvPr id="38" name="Graphic 37" descr="Folder">
            <a:extLst>
              <a:ext uri="{FF2B5EF4-FFF2-40B4-BE49-F238E27FC236}">
                <a16:creationId xmlns:a16="http://schemas.microsoft.com/office/drawing/2014/main" id="{4081213F-62F6-F847-899E-9F37295285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75390" y="2922437"/>
            <a:ext cx="399846" cy="399846"/>
          </a:xfrm>
          <a:prstGeom prst="rect">
            <a:avLst/>
          </a:prstGeom>
        </p:spPr>
      </p:pic>
      <p:pic>
        <p:nvPicPr>
          <p:cNvPr id="39" name="Graphic 38" descr="Folder">
            <a:extLst>
              <a:ext uri="{FF2B5EF4-FFF2-40B4-BE49-F238E27FC236}">
                <a16:creationId xmlns:a16="http://schemas.microsoft.com/office/drawing/2014/main" id="{D34625C5-CA57-5846-B9F2-623F81E4B9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0154" y="3330607"/>
            <a:ext cx="399846" cy="399846"/>
          </a:xfrm>
          <a:prstGeom prst="rect">
            <a:avLst/>
          </a:prstGeom>
        </p:spPr>
      </p:pic>
      <p:pic>
        <p:nvPicPr>
          <p:cNvPr id="40" name="Graphic 39" descr="Folder">
            <a:extLst>
              <a:ext uri="{FF2B5EF4-FFF2-40B4-BE49-F238E27FC236}">
                <a16:creationId xmlns:a16="http://schemas.microsoft.com/office/drawing/2014/main" id="{438A13AE-9E4D-6649-A501-47838549C5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27772" y="3721616"/>
            <a:ext cx="399846" cy="399846"/>
          </a:xfrm>
          <a:prstGeom prst="rect">
            <a:avLst/>
          </a:prstGeom>
        </p:spPr>
      </p:pic>
      <p:pic>
        <p:nvPicPr>
          <p:cNvPr id="41" name="Graphic 40" descr="Folder">
            <a:extLst>
              <a:ext uri="{FF2B5EF4-FFF2-40B4-BE49-F238E27FC236}">
                <a16:creationId xmlns:a16="http://schemas.microsoft.com/office/drawing/2014/main" id="{DC121896-70F4-4F4E-8EC2-361BBBBABC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81086" y="4099272"/>
            <a:ext cx="399846" cy="399846"/>
          </a:xfrm>
          <a:prstGeom prst="rect">
            <a:avLst/>
          </a:prstGeom>
        </p:spPr>
      </p:pic>
      <p:pic>
        <p:nvPicPr>
          <p:cNvPr id="42" name="Graphic 41" descr="Folder">
            <a:extLst>
              <a:ext uri="{FF2B5EF4-FFF2-40B4-BE49-F238E27FC236}">
                <a16:creationId xmlns:a16="http://schemas.microsoft.com/office/drawing/2014/main" id="{E2D8AE5A-1BA1-5849-BD52-D50A288826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0154" y="4864708"/>
            <a:ext cx="399846" cy="399846"/>
          </a:xfrm>
          <a:prstGeom prst="rect">
            <a:avLst/>
          </a:prstGeom>
        </p:spPr>
      </p:pic>
      <p:pic>
        <p:nvPicPr>
          <p:cNvPr id="43" name="Graphic 42" descr="Paper">
            <a:extLst>
              <a:ext uri="{FF2B5EF4-FFF2-40B4-BE49-F238E27FC236}">
                <a16:creationId xmlns:a16="http://schemas.microsoft.com/office/drawing/2014/main" id="{E8BCA0DF-EC7D-3849-9A2E-2B6114FBEE7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80154" y="5249297"/>
            <a:ext cx="399846" cy="399846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2EEE9A1E-AD77-DF49-AEF6-CD9138BB5DB9}"/>
              </a:ext>
            </a:extLst>
          </p:cNvPr>
          <p:cNvSpPr/>
          <p:nvPr/>
        </p:nvSpPr>
        <p:spPr>
          <a:xfrm>
            <a:off x="2761376" y="4467772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/>
              <a:t>…</a:t>
            </a:r>
          </a:p>
        </p:txBody>
      </p:sp>
      <p:pic>
        <p:nvPicPr>
          <p:cNvPr id="45" name="Graphic 44" descr="Folder">
            <a:extLst>
              <a:ext uri="{FF2B5EF4-FFF2-40B4-BE49-F238E27FC236}">
                <a16:creationId xmlns:a16="http://schemas.microsoft.com/office/drawing/2014/main" id="{C6687244-6F31-864A-8B8D-53B2A5B97C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61530" y="4467772"/>
            <a:ext cx="399846" cy="39984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2A91524-8648-3E44-A01F-99AEF6608C29}"/>
              </a:ext>
            </a:extLst>
          </p:cNvPr>
          <p:cNvSpPr txBox="1"/>
          <p:nvPr/>
        </p:nvSpPr>
        <p:spPr>
          <a:xfrm>
            <a:off x="633573" y="1093410"/>
            <a:ext cx="19634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rgbClr val="FF0000"/>
                </a:solidFill>
              </a:rPr>
              <a:t>Aktuellen Stand im GitHub Wiki beachten</a:t>
            </a:r>
          </a:p>
        </p:txBody>
      </p:sp>
    </p:spTree>
    <p:extLst>
      <p:ext uri="{BB962C8B-B14F-4D97-AF65-F5344CB8AC3E}">
        <p14:creationId xmlns:p14="http://schemas.microsoft.com/office/powerpoint/2010/main" val="3973040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5689E-9DE6-EF47-BF7F-7994453CA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Vorgehen zur Erstellung neuer Lektionen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6AA11D-3703-D740-B3C9-B819D4F63C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Pro Technologiethema wird in Abstimmung mit dem Projektverantwortlichen eine Vorlage erstellt. Diese kann von Studenten genutzt werden, um neue Lektionen zu entwickeln</a:t>
            </a:r>
          </a:p>
          <a:p>
            <a:pPr marL="0" indent="0">
              <a:buNone/>
            </a:pPr>
            <a:endParaRPr lang="de-DE" sz="1200"/>
          </a:p>
          <a:p>
            <a:r>
              <a:rPr lang="de-DE"/>
              <a:t>Eine Kurzbeschreibung sowie ein Avatar pro Thema und Technologie sind jeweils zu Beginn eines neuen Gebietes zu definieren. Diese werden im Root-Verzeichnis des jeweiligen Ordners hinterlegt</a:t>
            </a:r>
          </a:p>
          <a:p>
            <a:pPr marL="0" indent="0">
              <a:buNone/>
            </a:pPr>
            <a:endParaRPr lang="de-DE" sz="1200"/>
          </a:p>
          <a:p>
            <a:r>
              <a:rPr lang="de-DE"/>
              <a:t>Die Entwicklung von Lektionen erfolgt auf den Rechnern der Studierenden. Die Integration in die Lernplattform erfolgt über einen abgeschlossenen Pull-Request, der einen </a:t>
            </a:r>
            <a:r>
              <a:rPr lang="de-DE" err="1"/>
              <a:t>Build</a:t>
            </a:r>
            <a:r>
              <a:rPr lang="de-DE"/>
              <a:t> von </a:t>
            </a:r>
            <a:r>
              <a:rPr lang="de-DE" err="1"/>
              <a:t>Gatsby</a:t>
            </a:r>
            <a:r>
              <a:rPr lang="de-DE"/>
              <a:t> triggert und somit für aktualisierte Inhalte auf der Lernplattform sorgt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8D66BB-668C-DB46-8DCF-A5C5809312A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E88817-F7A3-42DC-AC79-51506BCB365C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2245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634FA-E679-3D45-9B20-CF5F15017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Konzept – Auswahl einer Lektion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B54D13-2426-DF4E-95F7-C291BBF2B4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E88817-F7A3-42DC-AC79-51506BCB365C}" type="slidenum">
              <a:rPr lang="de-DE" smtClean="0"/>
              <a:pPr/>
              <a:t>9</a:t>
            </a:fld>
            <a:endParaRPr lang="de-D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8EA572-B04D-2F44-97A8-7B159D9CFB5C}"/>
              </a:ext>
            </a:extLst>
          </p:cNvPr>
          <p:cNvSpPr txBox="1"/>
          <p:nvPr/>
        </p:nvSpPr>
        <p:spPr>
          <a:xfrm>
            <a:off x="2530251" y="1654997"/>
            <a:ext cx="1191517" cy="3231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500"/>
              <a:t>Plattform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65E4984-6CB8-8B4E-8BE6-6B285279A4D7}"/>
              </a:ext>
            </a:extLst>
          </p:cNvPr>
          <p:cNvGrpSpPr/>
          <p:nvPr/>
        </p:nvGrpSpPr>
        <p:grpSpPr>
          <a:xfrm>
            <a:off x="484241" y="1503970"/>
            <a:ext cx="1191517" cy="906505"/>
            <a:chOff x="484241" y="1524910"/>
            <a:chExt cx="1191517" cy="906505"/>
          </a:xfrm>
        </p:grpSpPr>
        <p:pic>
          <p:nvPicPr>
            <p:cNvPr id="5" name="Graphic 4" descr="Man">
              <a:extLst>
                <a:ext uri="{FF2B5EF4-FFF2-40B4-BE49-F238E27FC236}">
                  <a16:creationId xmlns:a16="http://schemas.microsoft.com/office/drawing/2014/main" id="{92EDD157-C340-0742-9D51-EF0DCE51CF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65247" y="1524910"/>
              <a:ext cx="629506" cy="629506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8C8473B-EF00-BD40-9C93-DB7E77335C1A}"/>
                </a:ext>
              </a:extLst>
            </p:cNvPr>
            <p:cNvSpPr txBox="1"/>
            <p:nvPr/>
          </p:nvSpPr>
          <p:spPr>
            <a:xfrm>
              <a:off x="484241" y="2154416"/>
              <a:ext cx="1191517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/>
                <a:t>Student</a:t>
              </a:r>
            </a:p>
          </p:txBody>
        </p: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451B1D6-6867-B04A-ABF1-2F38EF0FDD36}"/>
              </a:ext>
            </a:extLst>
          </p:cNvPr>
          <p:cNvCxnSpPr>
            <a:stCxn id="5" idx="3"/>
            <a:endCxn id="6" idx="1"/>
          </p:cNvCxnSpPr>
          <p:nvPr/>
        </p:nvCxnSpPr>
        <p:spPr bwMode="auto">
          <a:xfrm flipV="1">
            <a:off x="1394753" y="1816580"/>
            <a:ext cx="1135498" cy="214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5C6324A-0FCA-044F-8905-CB0C47CBD84F}"/>
              </a:ext>
            </a:extLst>
          </p:cNvPr>
          <p:cNvSpPr txBox="1"/>
          <p:nvPr/>
        </p:nvSpPr>
        <p:spPr>
          <a:xfrm>
            <a:off x="1338734" y="1535321"/>
            <a:ext cx="119151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200"/>
              <a:t>Besucht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E19C0FF-A861-324F-8DAC-D52799D5AD7B}"/>
              </a:ext>
            </a:extLst>
          </p:cNvPr>
          <p:cNvSpPr txBox="1"/>
          <p:nvPr/>
        </p:nvSpPr>
        <p:spPr>
          <a:xfrm>
            <a:off x="3753210" y="1614477"/>
            <a:ext cx="119151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200"/>
              <a:t>Neuer Benutzer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4FB2BF0-35BB-0945-94CA-7856F1F00F9C}"/>
              </a:ext>
            </a:extLst>
          </p:cNvPr>
          <p:cNvCxnSpPr/>
          <p:nvPr/>
        </p:nvCxnSpPr>
        <p:spPr bwMode="auto">
          <a:xfrm>
            <a:off x="3721768" y="1839663"/>
            <a:ext cx="1135498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6" name="Diamond 15">
            <a:extLst>
              <a:ext uri="{FF2B5EF4-FFF2-40B4-BE49-F238E27FC236}">
                <a16:creationId xmlns:a16="http://schemas.microsoft.com/office/drawing/2014/main" id="{5228CFFD-EFAA-C740-A6FB-C75A71BC98B9}"/>
              </a:ext>
            </a:extLst>
          </p:cNvPr>
          <p:cNvSpPr/>
          <p:nvPr/>
        </p:nvSpPr>
        <p:spPr bwMode="auto">
          <a:xfrm>
            <a:off x="4857266" y="1644954"/>
            <a:ext cx="389145" cy="389417"/>
          </a:xfrm>
          <a:prstGeom prst="diamond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75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X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B0803F7-B0D6-D84F-BEE7-258B477E0C9E}"/>
              </a:ext>
            </a:extLst>
          </p:cNvPr>
          <p:cNvSpPr txBox="1"/>
          <p:nvPr/>
        </p:nvSpPr>
        <p:spPr>
          <a:xfrm>
            <a:off x="5831315" y="1272527"/>
            <a:ext cx="1692000" cy="57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500"/>
              <a:t>Weiterleitung auf Themenauswahl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F55CCB9-CD8B-FC4E-A0DE-1D372F5B517C}"/>
              </a:ext>
            </a:extLst>
          </p:cNvPr>
          <p:cNvSpPr txBox="1"/>
          <p:nvPr/>
        </p:nvSpPr>
        <p:spPr>
          <a:xfrm>
            <a:off x="5831316" y="2034371"/>
            <a:ext cx="1691999" cy="553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500"/>
              <a:t>Einführung in die Lernplattform</a:t>
            </a:r>
          </a:p>
        </p:txBody>
      </p: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EBA59EAF-C619-6C41-BE04-48241395DEB6}"/>
              </a:ext>
            </a:extLst>
          </p:cNvPr>
          <p:cNvCxnSpPr>
            <a:cxnSpLocks/>
            <a:stCxn id="16" idx="0"/>
            <a:endCxn id="17" idx="1"/>
          </p:cNvCxnSpPr>
          <p:nvPr/>
        </p:nvCxnSpPr>
        <p:spPr bwMode="auto">
          <a:xfrm rot="5400000" flipH="1" flipV="1">
            <a:off x="5399364" y="1213003"/>
            <a:ext cx="84427" cy="779476"/>
          </a:xfrm>
          <a:prstGeom prst="bentConnector2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D24D6380-921C-AD44-85DE-99C061CF9BC3}"/>
              </a:ext>
            </a:extLst>
          </p:cNvPr>
          <p:cNvCxnSpPr>
            <a:cxnSpLocks/>
            <a:stCxn id="16" idx="2"/>
            <a:endCxn id="18" idx="1"/>
          </p:cNvCxnSpPr>
          <p:nvPr/>
        </p:nvCxnSpPr>
        <p:spPr bwMode="auto">
          <a:xfrm rot="16200000" flipH="1">
            <a:off x="5303078" y="1783131"/>
            <a:ext cx="276999" cy="779477"/>
          </a:xfrm>
          <a:prstGeom prst="bentConnector2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7901B56-A929-F044-9D10-32973E4B3F9A}"/>
              </a:ext>
            </a:extLst>
          </p:cNvPr>
          <p:cNvSpPr txBox="1"/>
          <p:nvPr/>
        </p:nvSpPr>
        <p:spPr>
          <a:xfrm>
            <a:off x="5191390" y="1214217"/>
            <a:ext cx="50037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200"/>
              <a:t>Nein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FBDABF8-A1B9-9045-874B-3003DFF55B37}"/>
              </a:ext>
            </a:extLst>
          </p:cNvPr>
          <p:cNvSpPr txBox="1"/>
          <p:nvPr/>
        </p:nvSpPr>
        <p:spPr>
          <a:xfrm>
            <a:off x="5223830" y="2015916"/>
            <a:ext cx="50037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200"/>
              <a:t>Ja</a:t>
            </a:r>
          </a:p>
        </p:txBody>
      </p:sp>
      <p:sp>
        <p:nvSpPr>
          <p:cNvPr id="30" name="TextBox 11">
            <a:extLst>
              <a:ext uri="{FF2B5EF4-FFF2-40B4-BE49-F238E27FC236}">
                <a16:creationId xmlns:a16="http://schemas.microsoft.com/office/drawing/2014/main" id="{167D3670-1532-4EC2-8EAB-53FE18C6F59E}"/>
              </a:ext>
            </a:extLst>
          </p:cNvPr>
          <p:cNvSpPr txBox="1"/>
          <p:nvPr/>
        </p:nvSpPr>
        <p:spPr>
          <a:xfrm>
            <a:off x="7477865" y="2062082"/>
            <a:ext cx="119151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200"/>
              <a:t>Anfänger?</a:t>
            </a:r>
          </a:p>
          <a:p>
            <a:pPr algn="ctr"/>
            <a:endParaRPr lang="de-DE" sz="1200"/>
          </a:p>
        </p:txBody>
      </p:sp>
      <p:cxnSp>
        <p:nvCxnSpPr>
          <p:cNvPr id="31" name="Straight Arrow Connector 13">
            <a:extLst>
              <a:ext uri="{FF2B5EF4-FFF2-40B4-BE49-F238E27FC236}">
                <a16:creationId xmlns:a16="http://schemas.microsoft.com/office/drawing/2014/main" id="{20249DE7-E063-4751-9E66-A4E965FA49DB}"/>
              </a:ext>
            </a:extLst>
          </p:cNvPr>
          <p:cNvCxnSpPr>
            <a:cxnSpLocks/>
            <a:stCxn id="18" idx="3"/>
            <a:endCxn id="32" idx="1"/>
          </p:cNvCxnSpPr>
          <p:nvPr/>
        </p:nvCxnSpPr>
        <p:spPr bwMode="auto">
          <a:xfrm>
            <a:off x="7523315" y="2311370"/>
            <a:ext cx="1074220" cy="566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2" name="Diamond 15">
            <a:extLst>
              <a:ext uri="{FF2B5EF4-FFF2-40B4-BE49-F238E27FC236}">
                <a16:creationId xmlns:a16="http://schemas.microsoft.com/office/drawing/2014/main" id="{2C0B3749-CAC9-43BB-B1B2-1112E91D814A}"/>
              </a:ext>
            </a:extLst>
          </p:cNvPr>
          <p:cNvSpPr/>
          <p:nvPr/>
        </p:nvSpPr>
        <p:spPr bwMode="auto">
          <a:xfrm>
            <a:off x="8597535" y="2122327"/>
            <a:ext cx="389145" cy="389417"/>
          </a:xfrm>
          <a:prstGeom prst="diamond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75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X</a:t>
            </a:r>
          </a:p>
        </p:txBody>
      </p:sp>
      <p:cxnSp>
        <p:nvCxnSpPr>
          <p:cNvPr id="33" name="Elbow Connector 19">
            <a:extLst>
              <a:ext uri="{FF2B5EF4-FFF2-40B4-BE49-F238E27FC236}">
                <a16:creationId xmlns:a16="http://schemas.microsoft.com/office/drawing/2014/main" id="{82760BC7-55EA-4F61-8470-2B4DF50330B6}"/>
              </a:ext>
            </a:extLst>
          </p:cNvPr>
          <p:cNvCxnSpPr>
            <a:cxnSpLocks/>
            <a:stCxn id="32" idx="2"/>
            <a:endCxn id="54" idx="1"/>
          </p:cNvCxnSpPr>
          <p:nvPr/>
        </p:nvCxnSpPr>
        <p:spPr bwMode="auto">
          <a:xfrm rot="16200000" flipH="1">
            <a:off x="8955081" y="2348771"/>
            <a:ext cx="324974" cy="650920"/>
          </a:xfrm>
          <a:prstGeom prst="bentConnector2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4" name="Elbow Connector 21">
            <a:extLst>
              <a:ext uri="{FF2B5EF4-FFF2-40B4-BE49-F238E27FC236}">
                <a16:creationId xmlns:a16="http://schemas.microsoft.com/office/drawing/2014/main" id="{4946C208-D513-45D9-A885-5CA016B705A4}"/>
              </a:ext>
            </a:extLst>
          </p:cNvPr>
          <p:cNvCxnSpPr>
            <a:cxnSpLocks/>
            <a:stCxn id="32" idx="0"/>
            <a:endCxn id="49" idx="1"/>
          </p:cNvCxnSpPr>
          <p:nvPr/>
        </p:nvCxnSpPr>
        <p:spPr bwMode="auto">
          <a:xfrm rot="5400000" flipH="1" flipV="1">
            <a:off x="8830164" y="1509463"/>
            <a:ext cx="574808" cy="650920"/>
          </a:xfrm>
          <a:prstGeom prst="bentConnector2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5" name="TextBox 24">
            <a:extLst>
              <a:ext uri="{FF2B5EF4-FFF2-40B4-BE49-F238E27FC236}">
                <a16:creationId xmlns:a16="http://schemas.microsoft.com/office/drawing/2014/main" id="{A05520FB-2B98-476D-8333-6022AECA317A}"/>
              </a:ext>
            </a:extLst>
          </p:cNvPr>
          <p:cNvSpPr txBox="1"/>
          <p:nvPr/>
        </p:nvSpPr>
        <p:spPr>
          <a:xfrm>
            <a:off x="8823420" y="1266336"/>
            <a:ext cx="50037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200"/>
              <a:t>Nein</a:t>
            </a:r>
          </a:p>
        </p:txBody>
      </p:sp>
      <p:sp>
        <p:nvSpPr>
          <p:cNvPr id="36" name="TextBox 25">
            <a:extLst>
              <a:ext uri="{FF2B5EF4-FFF2-40B4-BE49-F238E27FC236}">
                <a16:creationId xmlns:a16="http://schemas.microsoft.com/office/drawing/2014/main" id="{01234E7D-C602-44F7-B2CD-8C8511197054}"/>
              </a:ext>
            </a:extLst>
          </p:cNvPr>
          <p:cNvSpPr txBox="1"/>
          <p:nvPr/>
        </p:nvSpPr>
        <p:spPr>
          <a:xfrm>
            <a:off x="8823420" y="2579185"/>
            <a:ext cx="50037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200"/>
              <a:t>Ja</a:t>
            </a:r>
          </a:p>
        </p:txBody>
      </p:sp>
      <p:sp>
        <p:nvSpPr>
          <p:cNvPr id="49" name="TextBox 17">
            <a:extLst>
              <a:ext uri="{FF2B5EF4-FFF2-40B4-BE49-F238E27FC236}">
                <a16:creationId xmlns:a16="http://schemas.microsoft.com/office/drawing/2014/main" id="{02541968-8832-4BD6-A45C-03C72B044042}"/>
              </a:ext>
            </a:extLst>
          </p:cNvPr>
          <p:cNvSpPr txBox="1"/>
          <p:nvPr/>
        </p:nvSpPr>
        <p:spPr>
          <a:xfrm>
            <a:off x="9443028" y="1039687"/>
            <a:ext cx="1691999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500"/>
              <a:t>Selbstständige Auswahl der Themen und Lektionen</a:t>
            </a:r>
          </a:p>
        </p:txBody>
      </p:sp>
      <p:sp>
        <p:nvSpPr>
          <p:cNvPr id="54" name="TextBox 17">
            <a:extLst>
              <a:ext uri="{FF2B5EF4-FFF2-40B4-BE49-F238E27FC236}">
                <a16:creationId xmlns:a16="http://schemas.microsoft.com/office/drawing/2014/main" id="{F286C459-1E52-4CE7-A128-626AFF9AB073}"/>
              </a:ext>
            </a:extLst>
          </p:cNvPr>
          <p:cNvSpPr txBox="1"/>
          <p:nvPr/>
        </p:nvSpPr>
        <p:spPr>
          <a:xfrm>
            <a:off x="9443028" y="2444303"/>
            <a:ext cx="1691999" cy="7848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500"/>
              <a:t>Beginn mit definiertem Lernpfad</a:t>
            </a:r>
          </a:p>
        </p:txBody>
      </p:sp>
      <p:sp>
        <p:nvSpPr>
          <p:cNvPr id="68" name="TextBox 5">
            <a:extLst>
              <a:ext uri="{FF2B5EF4-FFF2-40B4-BE49-F238E27FC236}">
                <a16:creationId xmlns:a16="http://schemas.microsoft.com/office/drawing/2014/main" id="{54737C99-7102-46CF-922D-59CB5AFAE45D}"/>
              </a:ext>
            </a:extLst>
          </p:cNvPr>
          <p:cNvSpPr txBox="1"/>
          <p:nvPr/>
        </p:nvSpPr>
        <p:spPr>
          <a:xfrm>
            <a:off x="2490358" y="3979592"/>
            <a:ext cx="1191517" cy="3231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500"/>
              <a:t>Lektion</a:t>
            </a:r>
          </a:p>
        </p:txBody>
      </p:sp>
      <p:grpSp>
        <p:nvGrpSpPr>
          <p:cNvPr id="69" name="Group 7">
            <a:extLst>
              <a:ext uri="{FF2B5EF4-FFF2-40B4-BE49-F238E27FC236}">
                <a16:creationId xmlns:a16="http://schemas.microsoft.com/office/drawing/2014/main" id="{F1B03C3C-4C63-4625-BB26-0210A2F39D90}"/>
              </a:ext>
            </a:extLst>
          </p:cNvPr>
          <p:cNvGrpSpPr/>
          <p:nvPr/>
        </p:nvGrpSpPr>
        <p:grpSpPr>
          <a:xfrm>
            <a:off x="507810" y="3826422"/>
            <a:ext cx="1191517" cy="906505"/>
            <a:chOff x="484241" y="1524910"/>
            <a:chExt cx="1191517" cy="906505"/>
          </a:xfrm>
        </p:grpSpPr>
        <p:pic>
          <p:nvPicPr>
            <p:cNvPr id="70" name="Graphic 4" descr="Man">
              <a:extLst>
                <a:ext uri="{FF2B5EF4-FFF2-40B4-BE49-F238E27FC236}">
                  <a16:creationId xmlns:a16="http://schemas.microsoft.com/office/drawing/2014/main" id="{41AF121B-F787-41F3-A20D-D5E56C750A1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65247" y="1524910"/>
              <a:ext cx="629506" cy="629506"/>
            </a:xfrm>
            <a:prstGeom prst="rect">
              <a:avLst/>
            </a:prstGeom>
          </p:spPr>
        </p:pic>
        <p:sp>
          <p:nvSpPr>
            <p:cNvPr id="71" name="TextBox 6">
              <a:extLst>
                <a:ext uri="{FF2B5EF4-FFF2-40B4-BE49-F238E27FC236}">
                  <a16:creationId xmlns:a16="http://schemas.microsoft.com/office/drawing/2014/main" id="{DC901E1F-9366-4325-943B-D40D156F9B10}"/>
                </a:ext>
              </a:extLst>
            </p:cNvPr>
            <p:cNvSpPr txBox="1"/>
            <p:nvPr/>
          </p:nvSpPr>
          <p:spPr>
            <a:xfrm>
              <a:off x="484241" y="2154416"/>
              <a:ext cx="1191517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/>
                <a:t>Student</a:t>
              </a:r>
            </a:p>
          </p:txBody>
        </p:sp>
      </p:grpSp>
      <p:cxnSp>
        <p:nvCxnSpPr>
          <p:cNvPr id="72" name="Straight Arrow Connector 9">
            <a:extLst>
              <a:ext uri="{FF2B5EF4-FFF2-40B4-BE49-F238E27FC236}">
                <a16:creationId xmlns:a16="http://schemas.microsoft.com/office/drawing/2014/main" id="{C0BA7715-2236-460F-80B8-1E336D4D382D}"/>
              </a:ext>
            </a:extLst>
          </p:cNvPr>
          <p:cNvCxnSpPr>
            <a:stCxn id="70" idx="3"/>
            <a:endCxn id="68" idx="1"/>
          </p:cNvCxnSpPr>
          <p:nvPr/>
        </p:nvCxnSpPr>
        <p:spPr bwMode="auto">
          <a:xfrm>
            <a:off x="1418322" y="4141175"/>
            <a:ext cx="1072036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73" name="TextBox 10">
            <a:extLst>
              <a:ext uri="{FF2B5EF4-FFF2-40B4-BE49-F238E27FC236}">
                <a16:creationId xmlns:a16="http://schemas.microsoft.com/office/drawing/2014/main" id="{8FE9E6FC-591E-46FC-826F-A9A0FCF26F13}"/>
              </a:ext>
            </a:extLst>
          </p:cNvPr>
          <p:cNvSpPr txBox="1"/>
          <p:nvPr/>
        </p:nvSpPr>
        <p:spPr>
          <a:xfrm>
            <a:off x="1362303" y="3836833"/>
            <a:ext cx="119151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200"/>
              <a:t>Wählt aus </a:t>
            </a:r>
          </a:p>
        </p:txBody>
      </p:sp>
      <p:sp>
        <p:nvSpPr>
          <p:cNvPr id="74" name="TextBox 11">
            <a:extLst>
              <a:ext uri="{FF2B5EF4-FFF2-40B4-BE49-F238E27FC236}">
                <a16:creationId xmlns:a16="http://schemas.microsoft.com/office/drawing/2014/main" id="{95C4300A-7947-4CC5-82E8-BE359CB26DD8}"/>
              </a:ext>
            </a:extLst>
          </p:cNvPr>
          <p:cNvSpPr txBox="1"/>
          <p:nvPr/>
        </p:nvSpPr>
        <p:spPr>
          <a:xfrm>
            <a:off x="3671021" y="3915989"/>
            <a:ext cx="119151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200"/>
              <a:t>Bereits gestartet?</a:t>
            </a:r>
          </a:p>
        </p:txBody>
      </p:sp>
      <p:cxnSp>
        <p:nvCxnSpPr>
          <p:cNvPr id="75" name="Straight Arrow Connector 13">
            <a:extLst>
              <a:ext uri="{FF2B5EF4-FFF2-40B4-BE49-F238E27FC236}">
                <a16:creationId xmlns:a16="http://schemas.microsoft.com/office/drawing/2014/main" id="{91A2DA6D-623F-49BC-8B8C-272C62D8BE58}"/>
              </a:ext>
            </a:extLst>
          </p:cNvPr>
          <p:cNvCxnSpPr>
            <a:cxnSpLocks/>
            <a:stCxn id="74" idx="1"/>
            <a:endCxn id="76" idx="1"/>
          </p:cNvCxnSpPr>
          <p:nvPr/>
        </p:nvCxnSpPr>
        <p:spPr bwMode="auto">
          <a:xfrm>
            <a:off x="3671021" y="4146822"/>
            <a:ext cx="1209814" cy="5889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76" name="Diamond 15">
            <a:extLst>
              <a:ext uri="{FF2B5EF4-FFF2-40B4-BE49-F238E27FC236}">
                <a16:creationId xmlns:a16="http://schemas.microsoft.com/office/drawing/2014/main" id="{3FCD18E4-FFE4-4741-A70C-95B9371EE801}"/>
              </a:ext>
            </a:extLst>
          </p:cNvPr>
          <p:cNvSpPr/>
          <p:nvPr/>
        </p:nvSpPr>
        <p:spPr bwMode="auto">
          <a:xfrm>
            <a:off x="4880835" y="3958002"/>
            <a:ext cx="389145" cy="389417"/>
          </a:xfrm>
          <a:prstGeom prst="diamond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75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X</a:t>
            </a:r>
          </a:p>
        </p:txBody>
      </p:sp>
      <p:sp>
        <p:nvSpPr>
          <p:cNvPr id="77" name="TextBox 16">
            <a:extLst>
              <a:ext uri="{FF2B5EF4-FFF2-40B4-BE49-F238E27FC236}">
                <a16:creationId xmlns:a16="http://schemas.microsoft.com/office/drawing/2014/main" id="{A4446C97-7463-46B4-AC97-928B8EFB4DCF}"/>
              </a:ext>
            </a:extLst>
          </p:cNvPr>
          <p:cNvSpPr txBox="1"/>
          <p:nvPr/>
        </p:nvSpPr>
        <p:spPr>
          <a:xfrm>
            <a:off x="5854884" y="3443073"/>
            <a:ext cx="1692000" cy="7848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500" dirty="0"/>
              <a:t>Laden des gespeicherten </a:t>
            </a:r>
            <a:r>
              <a:rPr lang="de-DE" sz="1500" dirty="0" err="1"/>
              <a:t>Repos</a:t>
            </a:r>
            <a:endParaRPr lang="de-DE" sz="1500" dirty="0"/>
          </a:p>
        </p:txBody>
      </p:sp>
      <p:sp>
        <p:nvSpPr>
          <p:cNvPr id="78" name="TextBox 17">
            <a:extLst>
              <a:ext uri="{FF2B5EF4-FFF2-40B4-BE49-F238E27FC236}">
                <a16:creationId xmlns:a16="http://schemas.microsoft.com/office/drawing/2014/main" id="{54384EED-CE4A-4058-94C8-3D9F117FA870}"/>
              </a:ext>
            </a:extLst>
          </p:cNvPr>
          <p:cNvSpPr txBox="1"/>
          <p:nvPr/>
        </p:nvSpPr>
        <p:spPr>
          <a:xfrm>
            <a:off x="5854885" y="4347419"/>
            <a:ext cx="1691999" cy="553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500"/>
              <a:t>Laden des GitHub </a:t>
            </a:r>
            <a:r>
              <a:rPr lang="de-DE" sz="1500" err="1"/>
              <a:t>Repos</a:t>
            </a:r>
            <a:endParaRPr lang="de-DE" sz="1500"/>
          </a:p>
        </p:txBody>
      </p:sp>
      <p:cxnSp>
        <p:nvCxnSpPr>
          <p:cNvPr id="79" name="Elbow Connector 19">
            <a:extLst>
              <a:ext uri="{FF2B5EF4-FFF2-40B4-BE49-F238E27FC236}">
                <a16:creationId xmlns:a16="http://schemas.microsoft.com/office/drawing/2014/main" id="{681DA629-58E4-4C2B-B853-02FD207CCF8B}"/>
              </a:ext>
            </a:extLst>
          </p:cNvPr>
          <p:cNvCxnSpPr>
            <a:cxnSpLocks/>
            <a:stCxn id="76" idx="0"/>
            <a:endCxn id="77" idx="1"/>
          </p:cNvCxnSpPr>
          <p:nvPr/>
        </p:nvCxnSpPr>
        <p:spPr bwMode="auto">
          <a:xfrm rot="5400000" flipH="1" flipV="1">
            <a:off x="5403889" y="3507007"/>
            <a:ext cx="122514" cy="779476"/>
          </a:xfrm>
          <a:prstGeom prst="bentConnector2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0" name="Elbow Connector 21">
            <a:extLst>
              <a:ext uri="{FF2B5EF4-FFF2-40B4-BE49-F238E27FC236}">
                <a16:creationId xmlns:a16="http://schemas.microsoft.com/office/drawing/2014/main" id="{1F6A187C-0F63-4BDD-B970-D8CB568F20C5}"/>
              </a:ext>
            </a:extLst>
          </p:cNvPr>
          <p:cNvCxnSpPr>
            <a:cxnSpLocks/>
            <a:stCxn id="76" idx="2"/>
            <a:endCxn id="184" idx="1"/>
          </p:cNvCxnSpPr>
          <p:nvPr/>
        </p:nvCxnSpPr>
        <p:spPr bwMode="auto">
          <a:xfrm rot="16200000" flipH="1">
            <a:off x="5015764" y="4407063"/>
            <a:ext cx="281095" cy="161806"/>
          </a:xfrm>
          <a:prstGeom prst="bentConnector2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81" name="TextBox 24">
            <a:extLst>
              <a:ext uri="{FF2B5EF4-FFF2-40B4-BE49-F238E27FC236}">
                <a16:creationId xmlns:a16="http://schemas.microsoft.com/office/drawing/2014/main" id="{AB06DA68-ABB3-49E5-967C-5EC3CF3CD6C3}"/>
              </a:ext>
            </a:extLst>
          </p:cNvPr>
          <p:cNvSpPr txBox="1"/>
          <p:nvPr/>
        </p:nvSpPr>
        <p:spPr>
          <a:xfrm>
            <a:off x="5210670" y="3586741"/>
            <a:ext cx="50037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200"/>
              <a:t>Ja</a:t>
            </a:r>
          </a:p>
        </p:txBody>
      </p:sp>
      <p:sp>
        <p:nvSpPr>
          <p:cNvPr id="82" name="TextBox 25">
            <a:extLst>
              <a:ext uri="{FF2B5EF4-FFF2-40B4-BE49-F238E27FC236}">
                <a16:creationId xmlns:a16="http://schemas.microsoft.com/office/drawing/2014/main" id="{FE35D13A-E969-41F5-9F3B-C7A469701EC7}"/>
              </a:ext>
            </a:extLst>
          </p:cNvPr>
          <p:cNvSpPr txBox="1"/>
          <p:nvPr/>
        </p:nvSpPr>
        <p:spPr>
          <a:xfrm>
            <a:off x="4606968" y="4388563"/>
            <a:ext cx="50037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200"/>
              <a:t>Nein</a:t>
            </a:r>
          </a:p>
        </p:txBody>
      </p:sp>
      <p:cxnSp>
        <p:nvCxnSpPr>
          <p:cNvPr id="84" name="Straight Arrow Connector 13">
            <a:extLst>
              <a:ext uri="{FF2B5EF4-FFF2-40B4-BE49-F238E27FC236}">
                <a16:creationId xmlns:a16="http://schemas.microsoft.com/office/drawing/2014/main" id="{E6AB5863-F084-49C9-8152-D2A650B65736}"/>
              </a:ext>
            </a:extLst>
          </p:cNvPr>
          <p:cNvCxnSpPr>
            <a:cxnSpLocks/>
            <a:stCxn id="85" idx="3"/>
            <a:endCxn id="132" idx="1"/>
          </p:cNvCxnSpPr>
          <p:nvPr/>
        </p:nvCxnSpPr>
        <p:spPr bwMode="auto">
          <a:xfrm flipV="1">
            <a:off x="9565864" y="5088209"/>
            <a:ext cx="723163" cy="11604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85" name="Diamond 15">
            <a:extLst>
              <a:ext uri="{FF2B5EF4-FFF2-40B4-BE49-F238E27FC236}">
                <a16:creationId xmlns:a16="http://schemas.microsoft.com/office/drawing/2014/main" id="{9F52A398-4A86-4D9C-ACC8-2DA337336268}"/>
              </a:ext>
            </a:extLst>
          </p:cNvPr>
          <p:cNvSpPr/>
          <p:nvPr/>
        </p:nvSpPr>
        <p:spPr bwMode="auto">
          <a:xfrm>
            <a:off x="9176719" y="4905104"/>
            <a:ext cx="389145" cy="389417"/>
          </a:xfrm>
          <a:prstGeom prst="diamond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75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X</a:t>
            </a:r>
          </a:p>
        </p:txBody>
      </p:sp>
      <p:cxnSp>
        <p:nvCxnSpPr>
          <p:cNvPr id="87" name="Elbow Connector 21">
            <a:extLst>
              <a:ext uri="{FF2B5EF4-FFF2-40B4-BE49-F238E27FC236}">
                <a16:creationId xmlns:a16="http://schemas.microsoft.com/office/drawing/2014/main" id="{625CB4F4-FB27-4D90-8C90-814250A22BE2}"/>
              </a:ext>
            </a:extLst>
          </p:cNvPr>
          <p:cNvCxnSpPr>
            <a:cxnSpLocks/>
            <a:stCxn id="78" idx="2"/>
            <a:endCxn id="113" idx="2"/>
          </p:cNvCxnSpPr>
          <p:nvPr/>
        </p:nvCxnSpPr>
        <p:spPr bwMode="auto">
          <a:xfrm rot="5400000" flipH="1" flipV="1">
            <a:off x="7302156" y="4004930"/>
            <a:ext cx="295215" cy="1497759"/>
          </a:xfrm>
          <a:prstGeom prst="bentConnector3">
            <a:avLst>
              <a:gd name="adj1" fmla="val -77435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95" name="TextBox 17">
            <a:extLst>
              <a:ext uri="{FF2B5EF4-FFF2-40B4-BE49-F238E27FC236}">
                <a16:creationId xmlns:a16="http://schemas.microsoft.com/office/drawing/2014/main" id="{9253E7EE-9696-4A8E-9C19-7382D0144A6C}"/>
              </a:ext>
            </a:extLst>
          </p:cNvPr>
          <p:cNvSpPr txBox="1"/>
          <p:nvPr/>
        </p:nvSpPr>
        <p:spPr>
          <a:xfrm>
            <a:off x="8732142" y="4249911"/>
            <a:ext cx="1278301" cy="3231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500"/>
              <a:t>arbeiten</a:t>
            </a:r>
          </a:p>
        </p:txBody>
      </p:sp>
      <p:sp>
        <p:nvSpPr>
          <p:cNvPr id="113" name="Diamond 15">
            <a:extLst>
              <a:ext uri="{FF2B5EF4-FFF2-40B4-BE49-F238E27FC236}">
                <a16:creationId xmlns:a16="http://schemas.microsoft.com/office/drawing/2014/main" id="{AECFAD76-321C-46DD-B1B9-311DB53A1C26}"/>
              </a:ext>
            </a:extLst>
          </p:cNvPr>
          <p:cNvSpPr/>
          <p:nvPr/>
        </p:nvSpPr>
        <p:spPr bwMode="auto">
          <a:xfrm>
            <a:off x="8004071" y="4216785"/>
            <a:ext cx="389145" cy="389417"/>
          </a:xfrm>
          <a:prstGeom prst="diamond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75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X</a:t>
            </a:r>
          </a:p>
        </p:txBody>
      </p:sp>
      <p:cxnSp>
        <p:nvCxnSpPr>
          <p:cNvPr id="116" name="Straight Arrow Connector 13">
            <a:extLst>
              <a:ext uri="{FF2B5EF4-FFF2-40B4-BE49-F238E27FC236}">
                <a16:creationId xmlns:a16="http://schemas.microsoft.com/office/drawing/2014/main" id="{49A3DBA4-921B-4915-BF98-30EDF5974942}"/>
              </a:ext>
            </a:extLst>
          </p:cNvPr>
          <p:cNvCxnSpPr>
            <a:cxnSpLocks/>
            <a:endCxn id="95" idx="1"/>
          </p:cNvCxnSpPr>
          <p:nvPr/>
        </p:nvCxnSpPr>
        <p:spPr bwMode="auto">
          <a:xfrm flipV="1">
            <a:off x="8398678" y="4411494"/>
            <a:ext cx="333464" cy="557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26" name="Elbow Connector 21">
            <a:extLst>
              <a:ext uri="{FF2B5EF4-FFF2-40B4-BE49-F238E27FC236}">
                <a16:creationId xmlns:a16="http://schemas.microsoft.com/office/drawing/2014/main" id="{5D79C126-97C6-4468-BB1A-A120FB5594DE}"/>
              </a:ext>
            </a:extLst>
          </p:cNvPr>
          <p:cNvCxnSpPr>
            <a:cxnSpLocks/>
            <a:stCxn id="77" idx="3"/>
            <a:endCxn id="113" idx="0"/>
          </p:cNvCxnSpPr>
          <p:nvPr/>
        </p:nvCxnSpPr>
        <p:spPr bwMode="auto">
          <a:xfrm>
            <a:off x="7546884" y="3835488"/>
            <a:ext cx="651760" cy="381297"/>
          </a:xfrm>
          <a:prstGeom prst="bentConnector2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32" name="TextBox 17">
            <a:extLst>
              <a:ext uri="{FF2B5EF4-FFF2-40B4-BE49-F238E27FC236}">
                <a16:creationId xmlns:a16="http://schemas.microsoft.com/office/drawing/2014/main" id="{66D4FE7C-6B07-4ECE-98D8-5E5CADAF9DB6}"/>
              </a:ext>
            </a:extLst>
          </p:cNvPr>
          <p:cNvSpPr txBox="1"/>
          <p:nvPr/>
        </p:nvSpPr>
        <p:spPr>
          <a:xfrm>
            <a:off x="10289027" y="4926626"/>
            <a:ext cx="1278301" cy="3231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500"/>
              <a:t>speichern</a:t>
            </a:r>
          </a:p>
        </p:txBody>
      </p:sp>
      <p:sp>
        <p:nvSpPr>
          <p:cNvPr id="141" name="Flussdiagramm: Verbinder 140">
            <a:extLst>
              <a:ext uri="{FF2B5EF4-FFF2-40B4-BE49-F238E27FC236}">
                <a16:creationId xmlns:a16="http://schemas.microsoft.com/office/drawing/2014/main" id="{51D3E0FB-41B6-49A1-94E7-77C20CD90131}"/>
              </a:ext>
            </a:extLst>
          </p:cNvPr>
          <p:cNvSpPr/>
          <p:nvPr/>
        </p:nvSpPr>
        <p:spPr bwMode="auto">
          <a:xfrm>
            <a:off x="7961101" y="1425527"/>
            <a:ext cx="270000" cy="270000"/>
          </a:xfrm>
          <a:prstGeom prst="flowChartConnector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75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45" name="Straight Arrow Connector 13">
            <a:extLst>
              <a:ext uri="{FF2B5EF4-FFF2-40B4-BE49-F238E27FC236}">
                <a16:creationId xmlns:a16="http://schemas.microsoft.com/office/drawing/2014/main" id="{E045C6A7-B751-4B46-9A88-6B03568C983C}"/>
              </a:ext>
            </a:extLst>
          </p:cNvPr>
          <p:cNvCxnSpPr>
            <a:cxnSpLocks/>
            <a:stCxn id="17" idx="3"/>
            <a:endCxn id="141" idx="2"/>
          </p:cNvCxnSpPr>
          <p:nvPr/>
        </p:nvCxnSpPr>
        <p:spPr bwMode="auto">
          <a:xfrm>
            <a:off x="7523315" y="1560527"/>
            <a:ext cx="437786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48" name="Flussdiagramm: Verbinder 147">
            <a:extLst>
              <a:ext uri="{FF2B5EF4-FFF2-40B4-BE49-F238E27FC236}">
                <a16:creationId xmlns:a16="http://schemas.microsoft.com/office/drawing/2014/main" id="{BE1A4253-D2E1-405C-9479-BC71CAF9C0BA}"/>
              </a:ext>
            </a:extLst>
          </p:cNvPr>
          <p:cNvSpPr/>
          <p:nvPr/>
        </p:nvSpPr>
        <p:spPr bwMode="auto">
          <a:xfrm>
            <a:off x="11654021" y="1412519"/>
            <a:ext cx="270000" cy="270000"/>
          </a:xfrm>
          <a:prstGeom prst="flowChartConnector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75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49" name="Straight Arrow Connector 13">
            <a:extLst>
              <a:ext uri="{FF2B5EF4-FFF2-40B4-BE49-F238E27FC236}">
                <a16:creationId xmlns:a16="http://schemas.microsoft.com/office/drawing/2014/main" id="{F7979EDD-57B7-4C1C-8053-0ABBD87A6F7F}"/>
              </a:ext>
            </a:extLst>
          </p:cNvPr>
          <p:cNvCxnSpPr>
            <a:cxnSpLocks/>
            <a:stCxn id="49" idx="3"/>
            <a:endCxn id="148" idx="2"/>
          </p:cNvCxnSpPr>
          <p:nvPr/>
        </p:nvCxnSpPr>
        <p:spPr bwMode="auto">
          <a:xfrm>
            <a:off x="11135027" y="1547519"/>
            <a:ext cx="518994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52" name="Flussdiagramm: Verbinder 151">
            <a:extLst>
              <a:ext uri="{FF2B5EF4-FFF2-40B4-BE49-F238E27FC236}">
                <a16:creationId xmlns:a16="http://schemas.microsoft.com/office/drawing/2014/main" id="{B8D366F3-CE68-479F-B152-045E67B9D6AF}"/>
              </a:ext>
            </a:extLst>
          </p:cNvPr>
          <p:cNvSpPr/>
          <p:nvPr/>
        </p:nvSpPr>
        <p:spPr bwMode="auto">
          <a:xfrm>
            <a:off x="11670651" y="2701718"/>
            <a:ext cx="270000" cy="270000"/>
          </a:xfrm>
          <a:prstGeom prst="flowChartConnector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75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53" name="Straight Arrow Connector 13">
            <a:extLst>
              <a:ext uri="{FF2B5EF4-FFF2-40B4-BE49-F238E27FC236}">
                <a16:creationId xmlns:a16="http://schemas.microsoft.com/office/drawing/2014/main" id="{4A2D76CF-BACB-4539-A1A5-8CBD20E54AA2}"/>
              </a:ext>
            </a:extLst>
          </p:cNvPr>
          <p:cNvCxnSpPr>
            <a:cxnSpLocks/>
            <a:stCxn id="54" idx="3"/>
            <a:endCxn id="152" idx="2"/>
          </p:cNvCxnSpPr>
          <p:nvPr/>
        </p:nvCxnSpPr>
        <p:spPr bwMode="auto">
          <a:xfrm>
            <a:off x="11135027" y="2836718"/>
            <a:ext cx="535624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61" name="Flussdiagramm: Verbinder 160">
            <a:extLst>
              <a:ext uri="{FF2B5EF4-FFF2-40B4-BE49-F238E27FC236}">
                <a16:creationId xmlns:a16="http://schemas.microsoft.com/office/drawing/2014/main" id="{32EAF520-DF74-4C02-9F4B-9A8658A1A785}"/>
              </a:ext>
            </a:extLst>
          </p:cNvPr>
          <p:cNvSpPr/>
          <p:nvPr/>
        </p:nvSpPr>
        <p:spPr bwMode="auto">
          <a:xfrm>
            <a:off x="11859296" y="4953951"/>
            <a:ext cx="270000" cy="270000"/>
          </a:xfrm>
          <a:prstGeom prst="flowChartConnector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75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62" name="Straight Arrow Connector 13">
            <a:extLst>
              <a:ext uri="{FF2B5EF4-FFF2-40B4-BE49-F238E27FC236}">
                <a16:creationId xmlns:a16="http://schemas.microsoft.com/office/drawing/2014/main" id="{D11293DB-0530-4ABB-8298-D8B7F31D84A3}"/>
              </a:ext>
            </a:extLst>
          </p:cNvPr>
          <p:cNvCxnSpPr>
            <a:cxnSpLocks/>
            <a:stCxn id="132" idx="3"/>
            <a:endCxn id="161" idx="2"/>
          </p:cNvCxnSpPr>
          <p:nvPr/>
        </p:nvCxnSpPr>
        <p:spPr bwMode="auto">
          <a:xfrm>
            <a:off x="11567328" y="5088209"/>
            <a:ext cx="291968" cy="74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74" name="Straight Arrow Connector 13">
            <a:extLst>
              <a:ext uri="{FF2B5EF4-FFF2-40B4-BE49-F238E27FC236}">
                <a16:creationId xmlns:a16="http://schemas.microsoft.com/office/drawing/2014/main" id="{64F29D85-0FC3-42B3-83BE-373531998AAF}"/>
              </a:ext>
            </a:extLst>
          </p:cNvPr>
          <p:cNvCxnSpPr>
            <a:cxnSpLocks/>
            <a:stCxn id="95" idx="2"/>
            <a:endCxn id="85" idx="0"/>
          </p:cNvCxnSpPr>
          <p:nvPr/>
        </p:nvCxnSpPr>
        <p:spPr bwMode="auto">
          <a:xfrm flipH="1">
            <a:off x="9371292" y="4573076"/>
            <a:ext cx="1" cy="33202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79" name="Straight Arrow Connector 13">
            <a:extLst>
              <a:ext uri="{FF2B5EF4-FFF2-40B4-BE49-F238E27FC236}">
                <a16:creationId xmlns:a16="http://schemas.microsoft.com/office/drawing/2014/main" id="{510933DC-69FF-4A0A-92FD-CE28946DA085}"/>
              </a:ext>
            </a:extLst>
          </p:cNvPr>
          <p:cNvCxnSpPr>
            <a:cxnSpLocks/>
            <a:stCxn id="85" idx="2"/>
            <a:endCxn id="182" idx="0"/>
          </p:cNvCxnSpPr>
          <p:nvPr/>
        </p:nvCxnSpPr>
        <p:spPr bwMode="auto">
          <a:xfrm>
            <a:off x="9371292" y="5294521"/>
            <a:ext cx="1" cy="35343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82" name="TextBox 17">
            <a:extLst>
              <a:ext uri="{FF2B5EF4-FFF2-40B4-BE49-F238E27FC236}">
                <a16:creationId xmlns:a16="http://schemas.microsoft.com/office/drawing/2014/main" id="{DDA8692A-ABBC-48F9-BCEB-871086A92423}"/>
              </a:ext>
            </a:extLst>
          </p:cNvPr>
          <p:cNvSpPr txBox="1"/>
          <p:nvPr/>
        </p:nvSpPr>
        <p:spPr>
          <a:xfrm>
            <a:off x="8732142" y="5647951"/>
            <a:ext cx="1278301" cy="3231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500" err="1"/>
              <a:t>reset</a:t>
            </a:r>
            <a:endParaRPr lang="de-DE" sz="1500"/>
          </a:p>
        </p:txBody>
      </p:sp>
      <p:sp>
        <p:nvSpPr>
          <p:cNvPr id="184" name="Diamond 15">
            <a:extLst>
              <a:ext uri="{FF2B5EF4-FFF2-40B4-BE49-F238E27FC236}">
                <a16:creationId xmlns:a16="http://schemas.microsoft.com/office/drawing/2014/main" id="{8ADCE384-79E1-4FC9-AB56-643B91516045}"/>
              </a:ext>
            </a:extLst>
          </p:cNvPr>
          <p:cNvSpPr/>
          <p:nvPr/>
        </p:nvSpPr>
        <p:spPr bwMode="auto">
          <a:xfrm>
            <a:off x="5237214" y="4433805"/>
            <a:ext cx="389145" cy="389417"/>
          </a:xfrm>
          <a:prstGeom prst="diamond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75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X</a:t>
            </a:r>
          </a:p>
        </p:txBody>
      </p:sp>
      <p:cxnSp>
        <p:nvCxnSpPr>
          <p:cNvPr id="188" name="Straight Arrow Connector 13">
            <a:extLst>
              <a:ext uri="{FF2B5EF4-FFF2-40B4-BE49-F238E27FC236}">
                <a16:creationId xmlns:a16="http://schemas.microsoft.com/office/drawing/2014/main" id="{9FF068DE-7872-4FB6-A1D4-73E20192006C}"/>
              </a:ext>
            </a:extLst>
          </p:cNvPr>
          <p:cNvCxnSpPr>
            <a:cxnSpLocks/>
            <a:stCxn id="184" idx="3"/>
            <a:endCxn id="78" idx="1"/>
          </p:cNvCxnSpPr>
          <p:nvPr/>
        </p:nvCxnSpPr>
        <p:spPr bwMode="auto">
          <a:xfrm flipV="1">
            <a:off x="5626359" y="4624418"/>
            <a:ext cx="228526" cy="409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93" name="Elbow Connector 21">
            <a:extLst>
              <a:ext uri="{FF2B5EF4-FFF2-40B4-BE49-F238E27FC236}">
                <a16:creationId xmlns:a16="http://schemas.microsoft.com/office/drawing/2014/main" id="{A6B37A49-5EFA-4435-B69F-546A6BAC17C7}"/>
              </a:ext>
            </a:extLst>
          </p:cNvPr>
          <p:cNvCxnSpPr>
            <a:cxnSpLocks/>
            <a:stCxn id="182" idx="2"/>
            <a:endCxn id="184" idx="2"/>
          </p:cNvCxnSpPr>
          <p:nvPr/>
        </p:nvCxnSpPr>
        <p:spPr bwMode="auto">
          <a:xfrm rot="5400000" flipH="1">
            <a:off x="6827593" y="3427416"/>
            <a:ext cx="1147894" cy="3939506"/>
          </a:xfrm>
          <a:prstGeom prst="bentConnector3">
            <a:avLst>
              <a:gd name="adj1" fmla="val -4164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713622908"/>
      </p:ext>
    </p:extLst>
  </p:cSld>
  <p:clrMapOvr>
    <a:masterClrMapping/>
  </p:clrMapOvr>
</p:sld>
</file>

<file path=ppt/theme/theme1.xml><?xml version="1.0" encoding="utf-8"?>
<a:theme xmlns:a="http://schemas.openxmlformats.org/drawingml/2006/main" name="jz2001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jz200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7500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7500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jz2001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z200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z2001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z2001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z2001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z2001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z2001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</TotalTime>
  <Words>839</Words>
  <Application>Microsoft Macintosh PowerPoint</Application>
  <PresentationFormat>Widescreen</PresentationFormat>
  <Paragraphs>228</Paragraphs>
  <Slides>17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.Apple Color Emoji UI</vt:lpstr>
      <vt:lpstr>Arial</vt:lpstr>
      <vt:lpstr>Calibri</vt:lpstr>
      <vt:lpstr>jz2001</vt:lpstr>
      <vt:lpstr>Learn2Code@HsKa</vt:lpstr>
      <vt:lpstr>Zielsetzung</vt:lpstr>
      <vt:lpstr>Möglichkeiten</vt:lpstr>
      <vt:lpstr>Bewertung</vt:lpstr>
      <vt:lpstr>Konzept – Struktur der Lektionen</vt:lpstr>
      <vt:lpstr>Zugang der Lektionen über eine Lernplattform</vt:lpstr>
      <vt:lpstr>Versionierung der Lerninhalte</vt:lpstr>
      <vt:lpstr>Vorgehen zur Erstellung neuer Lektionen</vt:lpstr>
      <vt:lpstr>Konzept – Auswahl einer Lektion</vt:lpstr>
      <vt:lpstr>Darstellungskonzept</vt:lpstr>
      <vt:lpstr>Speicherkonzept</vt:lpstr>
      <vt:lpstr>Speicherkonzept – Fork durch den Studenten</vt:lpstr>
      <vt:lpstr>Speicherkonzept – Implementierung eines Speicher Buttons</vt:lpstr>
      <vt:lpstr>PowerPoint Presentation</vt:lpstr>
      <vt:lpstr>Plattformintegration</vt:lpstr>
      <vt:lpstr>Bewertung der Plattformen</vt:lpstr>
      <vt:lpstr>Komponenten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Fabian Hinz</dc:creator>
  <cp:lastModifiedBy>Fabian Hinz</cp:lastModifiedBy>
  <cp:revision>4</cp:revision>
  <dcterms:created xsi:type="dcterms:W3CDTF">2019-10-16T18:34:35Z</dcterms:created>
  <dcterms:modified xsi:type="dcterms:W3CDTF">2020-09-13T13:32:52Z</dcterms:modified>
</cp:coreProperties>
</file>