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966" r:id="rId2"/>
    <p:sldId id="4971" r:id="rId3"/>
    <p:sldId id="4962" r:id="rId4"/>
    <p:sldId id="4963" r:id="rId5"/>
    <p:sldId id="4964" r:id="rId6"/>
    <p:sldId id="4965" r:id="rId7"/>
    <p:sldId id="4968" r:id="rId8"/>
    <p:sldId id="4970" r:id="rId9"/>
    <p:sldId id="4960" r:id="rId10"/>
    <p:sldId id="4967" r:id="rId11"/>
    <p:sldId id="4969" r:id="rId12"/>
  </p:sldIdLst>
  <p:sldSz cx="9144000" cy="6858000" type="screen4x3"/>
  <p:notesSz cx="6954838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BAB32-F5C7-4A40-86A3-4B266CF00DDC}" v="81" dt="2023-07-22T20:14:0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5556" autoAdjust="0"/>
  </p:normalViewPr>
  <p:slideViewPr>
    <p:cSldViewPr snapToGrid="0">
      <p:cViewPr varScale="1">
        <p:scale>
          <a:sx n="140" d="100"/>
          <a:sy n="140" d="100"/>
        </p:scale>
        <p:origin x="2226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2C5AE342-D31D-4AD8-94B2-55E2E791F436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5700"/>
            <a:ext cx="41576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7153"/>
            <a:ext cx="5563870" cy="363858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A66B950C-367C-4A8E-8280-8662B36C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2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486C-B208-4976-BA1F-F4AF84392FB0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250D-9BD0-49A6-8D82-139BBCCA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F1F-BC12-A987-AB2F-8848C48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MicroCode: Paper Program 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A9D1-5E4E-D829-00A7-BC8CD83F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slides should be printed out</a:t>
            </a:r>
          </a:p>
          <a:p>
            <a:pPr lvl="1"/>
            <a:r>
              <a:rPr lang="en-US" dirty="0"/>
              <a:t>Then cut out a card for each programming tile</a:t>
            </a:r>
          </a:p>
          <a:p>
            <a:endParaRPr lang="en-US" dirty="0"/>
          </a:p>
          <a:p>
            <a:r>
              <a:rPr lang="en-US" dirty="0"/>
              <a:t>After introducing your students to the micro:bit hardware (input and output features)</a:t>
            </a:r>
          </a:p>
          <a:p>
            <a:pPr lvl="1"/>
            <a:r>
              <a:rPr lang="en-US" dirty="0"/>
              <a:t>Ask your students to make sense of the programming cards and show them an example rule</a:t>
            </a:r>
          </a:p>
          <a:p>
            <a:pPr lvl="1"/>
            <a:r>
              <a:rPr lang="en-US" dirty="0"/>
              <a:t>Then ask them what other sort of rules they can make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8CCC8F-9770-1789-84A5-0748B0E39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" t="57182" r="79872" b="5143"/>
          <a:stretch/>
        </p:blipFill>
        <p:spPr>
          <a:xfrm>
            <a:off x="553872" y="553435"/>
            <a:ext cx="2261041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5D5B53-98D9-C7A3-9FCD-25A104D49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" t="57182" r="79872" b="5143"/>
          <a:stretch/>
        </p:blipFill>
        <p:spPr>
          <a:xfrm>
            <a:off x="553871" y="2991832"/>
            <a:ext cx="2261041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DA23D7-EC9F-CE36-C548-E1AE652D6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4" t="58450" r="60471" b="5725"/>
          <a:stretch/>
        </p:blipFill>
        <p:spPr>
          <a:xfrm>
            <a:off x="3201822" y="553435"/>
            <a:ext cx="2261041" cy="1923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AC501-0BFE-C739-74B8-105AD067C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64" t="58450" r="21591" b="5725"/>
          <a:stretch/>
        </p:blipFill>
        <p:spPr>
          <a:xfrm>
            <a:off x="5954547" y="553435"/>
            <a:ext cx="2261041" cy="1923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96247-CD47-D983-EEFD-05EDBCBA1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8" t="58675" r="41269" b="5500"/>
          <a:stretch/>
        </p:blipFill>
        <p:spPr>
          <a:xfrm>
            <a:off x="3201823" y="3041472"/>
            <a:ext cx="2189328" cy="1923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BE101-670E-E027-0EC6-333053BD1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07" t="58675" r="2348" b="5500"/>
          <a:stretch/>
        </p:blipFill>
        <p:spPr>
          <a:xfrm>
            <a:off x="5954547" y="3041472"/>
            <a:ext cx="2261041" cy="1923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ED32CB-730A-2EF1-81EF-8AD7EEDE9DF4}"/>
              </a:ext>
            </a:extLst>
          </p:cNvPr>
          <p:cNvSpPr/>
          <p:nvPr/>
        </p:nvSpPr>
        <p:spPr>
          <a:xfrm>
            <a:off x="2131958" y="5622707"/>
            <a:ext cx="5237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 Sound Action</a:t>
            </a:r>
          </a:p>
        </p:txBody>
      </p:sp>
    </p:spTree>
    <p:extLst>
      <p:ext uri="{BB962C8B-B14F-4D97-AF65-F5344CB8AC3E}">
        <p14:creationId xmlns:p14="http://schemas.microsoft.com/office/powerpoint/2010/main" val="241966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DB412-9D26-4772-5AF4-2C9E6DA5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2" t="10531" r="71430" b="15258"/>
          <a:stretch/>
        </p:blipFill>
        <p:spPr>
          <a:xfrm>
            <a:off x="568158" y="553435"/>
            <a:ext cx="2232466" cy="198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0ABB4-5C5B-D867-B8B3-7377D115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88" t="10174" r="53774" b="15615"/>
          <a:stretch/>
        </p:blipFill>
        <p:spPr>
          <a:xfrm>
            <a:off x="3292308" y="553435"/>
            <a:ext cx="2232466" cy="198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D010E-AAF9-BB37-F9E3-56CCF9D9C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1" t="11244" r="36021" b="14545"/>
          <a:stretch/>
        </p:blipFill>
        <p:spPr>
          <a:xfrm>
            <a:off x="6149808" y="553435"/>
            <a:ext cx="2232466" cy="198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338AE-551A-A81B-7CAB-2AF00E6B6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51" t="10360" r="18411" b="15429"/>
          <a:stretch/>
        </p:blipFill>
        <p:spPr>
          <a:xfrm>
            <a:off x="568158" y="3229960"/>
            <a:ext cx="2232466" cy="198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1332CD-ED36-5D38-39BE-61C317C3E54A}"/>
              </a:ext>
            </a:extLst>
          </p:cNvPr>
          <p:cNvSpPr/>
          <p:nvPr/>
        </p:nvSpPr>
        <p:spPr>
          <a:xfrm>
            <a:off x="3192776" y="5622707"/>
            <a:ext cx="2758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BA019-C58C-C818-300B-592450498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52" t="10360" r="710" b="15429"/>
          <a:stretch/>
        </p:blipFill>
        <p:spPr>
          <a:xfrm>
            <a:off x="3292308" y="3229960"/>
            <a:ext cx="2232466" cy="198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12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4EA4-3308-AC65-4252-A366131B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5C5B4A-C05E-6F58-A02F-9A506E30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789237"/>
            <a:ext cx="7458075" cy="16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026C7-E0D8-4E82-83FF-6DB851B74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" t="8369" r="80177" b="52233"/>
          <a:stretch/>
        </p:blipFill>
        <p:spPr>
          <a:xfrm>
            <a:off x="520260" y="543910"/>
            <a:ext cx="2254469" cy="18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F9620-96D8-FF88-A88E-BFDE69D5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8" t="8302" r="41212" b="52300"/>
          <a:stretch/>
        </p:blipFill>
        <p:spPr>
          <a:xfrm>
            <a:off x="520259" y="3069021"/>
            <a:ext cx="2254469" cy="18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CCED0-C732-A020-0E28-56E8D34F2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87" t="8258" r="21761" b="52344"/>
          <a:stretch/>
        </p:blipFill>
        <p:spPr>
          <a:xfrm>
            <a:off x="3400425" y="604345"/>
            <a:ext cx="2214724" cy="18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F9F19-A230-2FB2-3C95-9B8927AFE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57" t="8647" r="2063" b="51955"/>
          <a:stretch/>
        </p:blipFill>
        <p:spPr>
          <a:xfrm>
            <a:off x="3360680" y="3069021"/>
            <a:ext cx="2254469" cy="18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7257B-3B80-C278-1B81-DD05DD972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t="56704" r="80164" b="3898"/>
          <a:stretch/>
        </p:blipFill>
        <p:spPr>
          <a:xfrm>
            <a:off x="6218175" y="3069021"/>
            <a:ext cx="2254469" cy="18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E2BE7D-FDB6-E553-BE74-3E86872D7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36" t="56042" r="41184" b="4560"/>
          <a:stretch/>
        </p:blipFill>
        <p:spPr>
          <a:xfrm>
            <a:off x="6218175" y="604345"/>
            <a:ext cx="2254469" cy="1860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C381D2-73B4-E00A-84F8-0BDC9C6F2E93}"/>
              </a:ext>
            </a:extLst>
          </p:cNvPr>
          <p:cNvSpPr/>
          <p:nvPr/>
        </p:nvSpPr>
        <p:spPr>
          <a:xfrm>
            <a:off x="2640477" y="5594132"/>
            <a:ext cx="3863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Events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71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95D2E2-75B9-EBD0-3C21-5C7019055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" t="16500" r="80682" b="7014"/>
          <a:stretch/>
        </p:blipFill>
        <p:spPr>
          <a:xfrm>
            <a:off x="539309" y="1220185"/>
            <a:ext cx="2318265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28350-31EB-4AA6-BAB2-AE8968FB6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8" t="15356" r="60916" b="8158"/>
          <a:stretch/>
        </p:blipFill>
        <p:spPr>
          <a:xfrm>
            <a:off x="539308" y="3734785"/>
            <a:ext cx="2318265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2D4145-EDE0-BCC8-FD4E-B29206452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7" t="16500" r="41164" b="7014"/>
          <a:stretch/>
        </p:blipFill>
        <p:spPr>
          <a:xfrm>
            <a:off x="3431917" y="1220185"/>
            <a:ext cx="2244983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8D410-676F-695A-F224-898F4FDB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46" t="15737" r="21188" b="7777"/>
          <a:stretch/>
        </p:blipFill>
        <p:spPr>
          <a:xfrm>
            <a:off x="3431917" y="3734785"/>
            <a:ext cx="2318265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F5AF3-7E4A-B705-14C7-DDF395A6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4" t="15737" r="1500" b="7777"/>
          <a:stretch/>
        </p:blipFill>
        <p:spPr>
          <a:xfrm>
            <a:off x="6251317" y="1220185"/>
            <a:ext cx="2318265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AFC513-E239-1C8E-97D3-D75FD8694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2" t="10418" r="10035" b="15563"/>
          <a:stretch/>
        </p:blipFill>
        <p:spPr>
          <a:xfrm>
            <a:off x="6251316" y="3734785"/>
            <a:ext cx="2318265" cy="1931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8D8C8B-CE5E-E477-05E3-CCEEBF9C1A15}"/>
              </a:ext>
            </a:extLst>
          </p:cNvPr>
          <p:cNvSpPr/>
          <p:nvPr/>
        </p:nvSpPr>
        <p:spPr>
          <a:xfrm>
            <a:off x="2962318" y="5746532"/>
            <a:ext cx="3524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Filters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B3F55-E381-FB0D-81DF-7C3EB0D13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3" t="8369" r="80177" b="52233"/>
          <a:stretch/>
        </p:blipFill>
        <p:spPr>
          <a:xfrm>
            <a:off x="139260" y="112308"/>
            <a:ext cx="845053" cy="697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C8C533-CD6E-9221-F415-22B9F1A3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43" r="81106" b="11095"/>
          <a:stretch/>
        </p:blipFill>
        <p:spPr>
          <a:xfrm>
            <a:off x="570253" y="3153760"/>
            <a:ext cx="2328268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471A0F-DAB7-161B-A1EC-EB2567A62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7" t="17288" r="61009" b="12150"/>
          <a:stretch/>
        </p:blipFill>
        <p:spPr>
          <a:xfrm>
            <a:off x="3407866" y="3153760"/>
            <a:ext cx="2328268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48945-D9A9-E4B0-04B6-DC36359B7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5" t="17949" r="41221" b="11489"/>
          <a:stretch/>
        </p:blipFill>
        <p:spPr>
          <a:xfrm>
            <a:off x="3407866" y="553435"/>
            <a:ext cx="2328268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52EF5-1732-901E-2092-E34E9D7D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91" t="17597" r="21914" b="11841"/>
          <a:stretch/>
        </p:blipFill>
        <p:spPr>
          <a:xfrm>
            <a:off x="6285458" y="3153760"/>
            <a:ext cx="2192834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98185-FF77-E5C1-6841-617260B1F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5" t="17949" r="631" b="11489"/>
          <a:stretch/>
        </p:blipFill>
        <p:spPr>
          <a:xfrm>
            <a:off x="6217741" y="553435"/>
            <a:ext cx="2328268" cy="191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34843A-67C0-A49A-C76F-5B9235FC80E6}"/>
              </a:ext>
            </a:extLst>
          </p:cNvPr>
          <p:cNvSpPr/>
          <p:nvPr/>
        </p:nvSpPr>
        <p:spPr>
          <a:xfrm>
            <a:off x="2898521" y="5746532"/>
            <a:ext cx="3651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Filters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8DD1B7-7A55-01C3-BA39-82F11B4B2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08" t="8302" r="41212" b="52300"/>
          <a:stretch/>
        </p:blipFill>
        <p:spPr>
          <a:xfrm>
            <a:off x="196410" y="230571"/>
            <a:ext cx="932595" cy="769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CBD46D-11C9-E671-0DC8-F4CBBD2C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9" r="3728" b="57490"/>
          <a:stretch/>
        </p:blipFill>
        <p:spPr>
          <a:xfrm>
            <a:off x="634559" y="2424794"/>
            <a:ext cx="2328268" cy="2008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B2920-87E0-5B35-2CEA-1A549DEA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0" t="58856" r="5697" b="4533"/>
          <a:stretch/>
        </p:blipFill>
        <p:spPr>
          <a:xfrm>
            <a:off x="3510283" y="2424794"/>
            <a:ext cx="2328268" cy="2008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6704B8-642E-6613-0E91-99517638A0B6}"/>
              </a:ext>
            </a:extLst>
          </p:cNvPr>
          <p:cNvSpPr/>
          <p:nvPr/>
        </p:nvSpPr>
        <p:spPr>
          <a:xfrm>
            <a:off x="1929916" y="4860707"/>
            <a:ext cx="5489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Microphone Filters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35F8A-D0A9-3012-9F6F-1C38D7965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87" t="8258" r="21761" b="52344"/>
          <a:stretch/>
        </p:blipFill>
        <p:spPr>
          <a:xfrm>
            <a:off x="142875" y="143797"/>
            <a:ext cx="819150" cy="688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7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7BE70-6712-8C94-AEC7-23FDA0A3A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7" r="5572" b="59123"/>
          <a:stretch/>
        </p:blipFill>
        <p:spPr>
          <a:xfrm>
            <a:off x="568158" y="1991710"/>
            <a:ext cx="2232467" cy="1932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75C6AA-8F8C-D38F-902C-6654357E4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63" r="5572" b="4707"/>
          <a:stretch/>
        </p:blipFill>
        <p:spPr>
          <a:xfrm>
            <a:off x="3205762" y="1991710"/>
            <a:ext cx="2232467" cy="1932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A4E4F2-E12C-982F-8FF6-71ADEFE5D1B3}"/>
              </a:ext>
            </a:extLst>
          </p:cNvPr>
          <p:cNvSpPr/>
          <p:nvPr/>
        </p:nvSpPr>
        <p:spPr>
          <a:xfrm>
            <a:off x="2007655" y="5184557"/>
            <a:ext cx="5657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ure Filters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43656-9E86-E86A-864C-6B391D52C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57" t="8647" r="2063" b="51955"/>
          <a:stretch/>
        </p:blipFill>
        <p:spPr>
          <a:xfrm>
            <a:off x="163022" y="131378"/>
            <a:ext cx="726692" cy="599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0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A8270B-9EDF-342B-E733-A1C3D4161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9" r="84753" b="12270"/>
          <a:stretch/>
        </p:blipFill>
        <p:spPr>
          <a:xfrm>
            <a:off x="739608" y="2445514"/>
            <a:ext cx="2232466" cy="1966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9C662-813E-51E0-DAE3-B47DF2F0C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t="10114" r="68425" b="13015"/>
          <a:stretch/>
        </p:blipFill>
        <p:spPr>
          <a:xfrm>
            <a:off x="3382795" y="2445514"/>
            <a:ext cx="2232466" cy="1966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4AC3D-4E81-245A-EC96-5BFF9B2AB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0" t="11564" r="52623" b="11564"/>
          <a:stretch/>
        </p:blipFill>
        <p:spPr>
          <a:xfrm>
            <a:off x="6025983" y="2445514"/>
            <a:ext cx="2232466" cy="1966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A0B03-6CCA-4972-916C-08ED9246A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6" t="56042" r="41184" b="4560"/>
          <a:stretch/>
        </p:blipFill>
        <p:spPr>
          <a:xfrm>
            <a:off x="217426" y="213820"/>
            <a:ext cx="668400" cy="55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082D3-AA6C-B593-AA88-EF3227D2B64D}"/>
              </a:ext>
            </a:extLst>
          </p:cNvPr>
          <p:cNvSpPr/>
          <p:nvPr/>
        </p:nvSpPr>
        <p:spPr>
          <a:xfrm>
            <a:off x="2870546" y="5169303"/>
            <a:ext cx="3683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Timer Filters</a:t>
            </a:r>
          </a:p>
        </p:txBody>
      </p:sp>
    </p:spTree>
    <p:extLst>
      <p:ext uri="{BB962C8B-B14F-4D97-AF65-F5344CB8AC3E}">
        <p14:creationId xmlns:p14="http://schemas.microsoft.com/office/powerpoint/2010/main" val="128534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8CCC8F-9770-1789-84A5-0748B0E39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" t="3949" r="79950" b="58376"/>
          <a:stretch/>
        </p:blipFill>
        <p:spPr>
          <a:xfrm>
            <a:off x="553872" y="553435"/>
            <a:ext cx="2261041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E964F-B13F-1CAF-DC1B-C16E5D4CF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7" t="3772" r="61926" b="58553"/>
          <a:stretch/>
        </p:blipFill>
        <p:spPr>
          <a:xfrm>
            <a:off x="3106573" y="553434"/>
            <a:ext cx="2170278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1E250A-98E6-B9D3-8871-658DBE3C0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72" t="3949" r="44331" b="58376"/>
          <a:stretch/>
        </p:blipFill>
        <p:spPr>
          <a:xfrm>
            <a:off x="5744998" y="553434"/>
            <a:ext cx="2170278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B6187-F71D-CA88-28E7-721AF6B07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16" t="3772" r="27287" b="58553"/>
          <a:stretch/>
        </p:blipFill>
        <p:spPr>
          <a:xfrm>
            <a:off x="3135148" y="2991834"/>
            <a:ext cx="2170278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EEA89-45A2-B647-8806-513CF6F9D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66" t="3772" r="10132" b="58553"/>
          <a:stretch/>
        </p:blipFill>
        <p:spPr>
          <a:xfrm>
            <a:off x="5787149" y="2991833"/>
            <a:ext cx="2085976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C7AF0-5733-00C0-7DC5-D96BD7BA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" t="3949" r="79950" b="58376"/>
          <a:stretch/>
        </p:blipFill>
        <p:spPr>
          <a:xfrm>
            <a:off x="553871" y="2991833"/>
            <a:ext cx="2261041" cy="2022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B63E9C-443B-61FF-02B6-05BF4ACECE97}"/>
              </a:ext>
            </a:extLst>
          </p:cNvPr>
          <p:cNvSpPr/>
          <p:nvPr/>
        </p:nvSpPr>
        <p:spPr>
          <a:xfrm>
            <a:off x="1962260" y="5622707"/>
            <a:ext cx="5576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Image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983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2203</TotalTime>
  <Words>85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MicroCode: Paper Program Tiles</vt:lpstr>
      <vt:lpstr>Example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Thomas Ball</cp:lastModifiedBy>
  <cp:revision>3</cp:revision>
  <cp:lastPrinted>2023-06-16T20:22:20Z</cp:lastPrinted>
  <dcterms:created xsi:type="dcterms:W3CDTF">2023-03-29T18:04:41Z</dcterms:created>
  <dcterms:modified xsi:type="dcterms:W3CDTF">2024-07-24T16:25:38Z</dcterms:modified>
</cp:coreProperties>
</file>