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E9FA-EC02-441A-ADC8-0F4952C43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4275-877D-44B7-B7F8-E2AFBBDD1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035C-C75E-4474-8DE0-F5D20354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D588-D936-40D2-8B9A-F1A159C2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9B9D-886C-4A04-8C87-5B6C6CAE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890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CEA0-70AD-43BF-8E93-F36BEAF1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0CC3-0406-48CF-8194-3BB7315A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B626-433E-436C-A792-ED23900B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CDA8-A590-41A6-BA6B-2F834412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B038-FE36-4D0D-8ED4-5C785B8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4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C17D3-3E8F-424A-9309-6C8F4560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9355-2F00-45F1-A27B-43DDB729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5C43-C29D-4606-BE11-233E8734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B87C-48B0-4699-B6B0-F347DBF5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4D74-D7F4-4237-968F-85D76958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109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BB10-B9A9-48F8-A280-9F2BDB1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A928-A93D-450F-B4C2-2577FC34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A746-588D-48A4-859A-A602A1FF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8459-F38B-4292-BB3B-064663E4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7FF2-1806-46A5-8CD2-92517653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66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39C2-B308-463F-850E-4F64DEE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0326-6077-4492-BAAD-BFA0D894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8703-0435-4FC7-8EA0-5363AC6E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F8C5-CE1C-4994-8565-A310C705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26CB-5A4D-4752-A60D-931FE840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59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35B9-2645-4732-9CF0-21DD020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2441-6690-4F38-A5A2-5ED3EE82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3E3F-7FE7-4DA4-BC34-24D64605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00B4-8A8B-4E5D-A8EE-6F47BA15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C59-EFC5-4B59-9108-23D8D628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8C25-F1B4-48C4-9C5F-91C88846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199C-EDB9-460A-9042-897ABD53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63B8-7757-45C7-ACC1-A5C10464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E1EA-FFD2-4A13-B826-8BF9427D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74E9-1907-4BF2-9EA2-E27C9665D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8C852-12AA-4819-800C-4B80646E2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129FF-8C53-4117-AEC1-174C227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2AA8E-F0F0-4208-B4B3-08B83E7A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80749-7532-4853-8523-AF20089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4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DF7-DE92-4374-A3DE-180FC35B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1C6DB-2291-4609-BD71-E544BC15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B53F-A5F8-45B8-B75E-6035A719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9FEC8-950A-4903-B75D-9640AC6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213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63686-7E0F-4882-A31C-DC5A0DCA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64FD0-3A8F-40AF-B657-DC22295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F42C7-1D7D-46A5-8243-D3553D4A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62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FE33-E073-4AA3-94AF-4579F252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5F27-865E-42C2-90D0-0364BE1E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7264-A8F7-4202-BFB5-959816F6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F59B-3F86-4EEA-A151-28A0751B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D2DD-EC34-4AE0-863B-A998DFF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7067-A6D5-44BD-B67B-36CA1E9E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5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E09-5E49-479A-A850-AA3C709E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979BF-CC69-4A7D-A626-176C56F5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13ACC-616D-4ABF-96BE-7FF3D7FEF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58E17-45DC-4CB0-8212-1986F16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4C4D6-A1C3-47DB-851A-0F7D6AAA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5B673-798E-407D-94DD-64AA0A6B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90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440C8-0E56-43B1-B527-9F3F18BD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EA57-E55B-4723-83E8-2941822F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3CEC-3CF3-42F7-A613-73D5F901E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B3EB-624D-4E7C-BBC4-651A2A1032CF}" type="datetimeFigureOut">
              <a:rPr lang="en-CH" smtClean="0"/>
              <a:t>28/08/2019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5278-C825-4574-833A-16401D851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9D90-1C60-416F-BFBB-42A90FE3B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21F3-48A8-4E25-903F-474DEBB013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457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93D2-90E7-4CBD-AD0E-2A9E1BF1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Data pipeline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FFB99-B966-406A-9DFE-06547BFF4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7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603-7899-404F-A5D3-FD655968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Raw Data: 3 Conditions + 2x Baseline for 6 muscles</a:t>
            </a:r>
            <a:endParaRPr lang="en-CH" sz="2400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02314-3FF4-4962-A0BB-8265872A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2" y="1599815"/>
            <a:ext cx="9870652" cy="48119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975B8-0011-4FB4-9356-0FFB99D5CF58}"/>
              </a:ext>
            </a:extLst>
          </p:cNvPr>
          <p:cNvSpPr txBox="1"/>
          <p:nvPr/>
        </p:nvSpPr>
        <p:spPr>
          <a:xfrm>
            <a:off x="9573694" y="3590287"/>
            <a:ext cx="17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X6 muscles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89463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603-7899-404F-A5D3-FD655968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Smooth &amp; Rectify (SRE)</a:t>
            </a:r>
            <a:endParaRPr lang="en-CH" sz="2400" dirty="0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199E66DF-821A-4869-92D1-85EFD13BA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442" y="1599815"/>
            <a:ext cx="9870651" cy="4811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B2F668-1282-46B7-A1CD-63576D7DE258}"/>
              </a:ext>
            </a:extLst>
          </p:cNvPr>
          <p:cNvSpPr txBox="1"/>
          <p:nvPr/>
        </p:nvSpPr>
        <p:spPr>
          <a:xfrm>
            <a:off x="9573694" y="3590287"/>
            <a:ext cx="17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X6 muscles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22226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603-7899-404F-A5D3-FD655968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Cut EMG with MoCap Endeffector Markers</a:t>
            </a:r>
            <a:br>
              <a:rPr lang="de-CH" sz="2400" dirty="0"/>
            </a:br>
            <a:r>
              <a:rPr lang="de-CH" sz="2400" dirty="0"/>
              <a:t>Norm Time to 0%-100%</a:t>
            </a:r>
            <a:endParaRPr lang="en-CH" sz="2400" dirty="0"/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E9E483B9-8777-453F-99E5-68F7134C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1816" y="1595323"/>
            <a:ext cx="9870651" cy="4811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307880-B457-45CA-8CDF-EBD2A90A3CDC}"/>
              </a:ext>
            </a:extLst>
          </p:cNvPr>
          <p:cNvSpPr txBox="1"/>
          <p:nvPr/>
        </p:nvSpPr>
        <p:spPr>
          <a:xfrm>
            <a:off x="9573694" y="3590287"/>
            <a:ext cx="17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X6 muscles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82571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603-7899-404F-A5D3-FD655968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Compute Means and Intervals of Confidence</a:t>
            </a:r>
            <a:endParaRPr lang="en-CH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8A23A-ED2C-40F4-BBA8-A00E16E74E1A}"/>
              </a:ext>
            </a:extLst>
          </p:cNvPr>
          <p:cNvSpPr txBox="1"/>
          <p:nvPr/>
        </p:nvSpPr>
        <p:spPr>
          <a:xfrm>
            <a:off x="9573694" y="3590287"/>
            <a:ext cx="17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X6 muscles</a:t>
            </a:r>
            <a:endParaRPr lang="en-CH" sz="1400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50FC2FE-F1F1-44E7-A5E0-1687DC67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6957" y="1529476"/>
            <a:ext cx="9870651" cy="48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603-7899-404F-A5D3-FD655968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Subtract Mean Baseline from Mean Condition, Norm with MVC</a:t>
            </a:r>
            <a:endParaRPr lang="en-CH" sz="2400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E0FF26F6-3BA2-4144-B0A2-FA718EF6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6957" y="1529476"/>
            <a:ext cx="9870651" cy="481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53629-50E2-4A0D-8D11-F169CFDBB832}"/>
              </a:ext>
            </a:extLst>
          </p:cNvPr>
          <p:cNvSpPr txBox="1"/>
          <p:nvPr/>
        </p:nvSpPr>
        <p:spPr>
          <a:xfrm>
            <a:off x="9573694" y="3590287"/>
            <a:ext cx="17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X6 muscles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32359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8">
            <a:extLst>
              <a:ext uri="{FF2B5EF4-FFF2-40B4-BE49-F238E27FC236}">
                <a16:creationId xmlns:a16="http://schemas.microsoft.com/office/drawing/2014/main" id="{2850550F-6215-48D2-88BE-EEBC8DAE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6957" y="1903104"/>
            <a:ext cx="9870651" cy="48119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B3A603-7899-404F-A5D3-FD655968C8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11391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de-CH" sz="2400" dirty="0"/>
                  <a:t>For Participant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1,2,…,15</m:t>
                        </m:r>
                      </m:e>
                    </m:d>
                  </m:oMath>
                </a14:m>
                <a:r>
                  <a:rPr lang="de-CH" sz="2400" dirty="0"/>
                  <a:t> and movement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𝑎𝑏𝑑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𝑒𝑓𝑙𝑒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e>
                    </m:d>
                  </m:oMath>
                </a14:m>
                <a:r>
                  <a:rPr lang="de-CH" sz="2400" dirty="0"/>
                  <a:t> compute </a:t>
                </a:r>
                <a:r>
                  <a:rPr lang="de-CH" sz="2400" b="1" dirty="0"/>
                  <a:t>Mean DTW Errors </a:t>
                </a:r>
                <a:r>
                  <a:rPr lang="de-CH" sz="2400" dirty="0"/>
                  <a:t>(BridgeT-Robot, BridgeT-Conventional, Robot-Conventional)  and sum over all 6 muscles</a:t>
                </a:r>
                <a:br>
                  <a:rPr lang="de-CH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𝑏𝑟𝑖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𝑟𝑜𝑏</m:t>
                          </m:r>
                        </m:sub>
                        <m:sup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p>
                      </m:sSubSup>
                      <m:r>
                        <a:rPr lang="de-CH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Sup>
                        <m:sSubSupPr>
                          <m:ctrlP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𝑏𝑟𝑖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𝑐𝑜𝑛</m:t>
                          </m:r>
                        </m:sub>
                        <m:sup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p>
                      </m:sSubSup>
                      <m:r>
                        <a:rPr lang="de-CH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Sup>
                        <m:sSubSupPr>
                          <m:ctrlP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𝑟𝑜𝑏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𝑐𝑜𝑛</m:t>
                          </m:r>
                        </m:sub>
                        <m:sup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CH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B3A603-7899-404F-A5D3-FD655968C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11391"/>
              </a:xfrm>
              <a:blipFill>
                <a:blip r:embed="rId3"/>
                <a:stretch>
                  <a:fillRect t="-22892" b="-1867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79777-AC31-402E-A17C-73B016B6ADE1}"/>
              </a:ext>
            </a:extLst>
          </p:cNvPr>
          <p:cNvCxnSpPr>
            <a:cxnSpLocks/>
          </p:cNvCxnSpPr>
          <p:nvPr/>
        </p:nvCxnSpPr>
        <p:spPr>
          <a:xfrm>
            <a:off x="3492129" y="4854684"/>
            <a:ext cx="516193" cy="169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5B3F9A-49EB-4C4E-8209-9DBE752C3C2B}"/>
              </a:ext>
            </a:extLst>
          </p:cNvPr>
          <p:cNvCxnSpPr>
            <a:cxnSpLocks/>
          </p:cNvCxnSpPr>
          <p:nvPr/>
        </p:nvCxnSpPr>
        <p:spPr>
          <a:xfrm>
            <a:off x="3792013" y="4661417"/>
            <a:ext cx="437534" cy="278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D28329-70C2-4E74-9EF8-F26809C0F637}"/>
              </a:ext>
            </a:extLst>
          </p:cNvPr>
          <p:cNvCxnSpPr>
            <a:cxnSpLocks/>
          </p:cNvCxnSpPr>
          <p:nvPr/>
        </p:nvCxnSpPr>
        <p:spPr>
          <a:xfrm>
            <a:off x="4177007" y="4222773"/>
            <a:ext cx="393910" cy="5776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768242-4094-484C-B8C6-632DCF869712}"/>
              </a:ext>
            </a:extLst>
          </p:cNvPr>
          <p:cNvCxnSpPr>
            <a:cxnSpLocks/>
          </p:cNvCxnSpPr>
          <p:nvPr/>
        </p:nvCxnSpPr>
        <p:spPr>
          <a:xfrm>
            <a:off x="4529431" y="3991941"/>
            <a:ext cx="582254" cy="669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976B52-41FB-4BC9-8633-6F100418871C}"/>
              </a:ext>
            </a:extLst>
          </p:cNvPr>
          <p:cNvCxnSpPr>
            <a:cxnSpLocks/>
          </p:cNvCxnSpPr>
          <p:nvPr/>
        </p:nvCxnSpPr>
        <p:spPr>
          <a:xfrm>
            <a:off x="5051926" y="3696935"/>
            <a:ext cx="474636" cy="884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512237-18A7-4EEF-9F4B-6B15FAFA1051}"/>
              </a:ext>
            </a:extLst>
          </p:cNvPr>
          <p:cNvCxnSpPr>
            <a:cxnSpLocks/>
          </p:cNvCxnSpPr>
          <p:nvPr/>
        </p:nvCxnSpPr>
        <p:spPr>
          <a:xfrm>
            <a:off x="5612054" y="3519954"/>
            <a:ext cx="338446" cy="8067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84758-078D-4978-8606-61AD8854E081}"/>
              </a:ext>
            </a:extLst>
          </p:cNvPr>
          <p:cNvCxnSpPr>
            <a:cxnSpLocks/>
          </p:cNvCxnSpPr>
          <p:nvPr/>
        </p:nvCxnSpPr>
        <p:spPr>
          <a:xfrm>
            <a:off x="6109353" y="3451125"/>
            <a:ext cx="518652" cy="857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372302-24AD-4945-AEED-221B2573F039}"/>
              </a:ext>
            </a:extLst>
          </p:cNvPr>
          <p:cNvCxnSpPr>
            <a:cxnSpLocks/>
          </p:cNvCxnSpPr>
          <p:nvPr/>
        </p:nvCxnSpPr>
        <p:spPr>
          <a:xfrm>
            <a:off x="6745070" y="3451125"/>
            <a:ext cx="226139" cy="771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B548A5-2019-4669-860A-575BDFC64783}"/>
              </a:ext>
            </a:extLst>
          </p:cNvPr>
          <p:cNvCxnSpPr>
            <a:cxnSpLocks/>
          </p:cNvCxnSpPr>
          <p:nvPr/>
        </p:nvCxnSpPr>
        <p:spPr>
          <a:xfrm flipH="1">
            <a:off x="7153342" y="3254483"/>
            <a:ext cx="32490" cy="968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1943FD-A38B-4F91-9B71-EB03EAEE9E90}"/>
              </a:ext>
            </a:extLst>
          </p:cNvPr>
          <p:cNvCxnSpPr>
            <a:cxnSpLocks/>
          </p:cNvCxnSpPr>
          <p:nvPr/>
        </p:nvCxnSpPr>
        <p:spPr>
          <a:xfrm flipH="1">
            <a:off x="7508139" y="3738628"/>
            <a:ext cx="292359" cy="5704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13A515-2341-4DD0-B5F7-49CDCC95D1C8}"/>
              </a:ext>
            </a:extLst>
          </p:cNvPr>
          <p:cNvSpPr txBox="1"/>
          <p:nvPr/>
        </p:nvSpPr>
        <p:spPr>
          <a:xfrm>
            <a:off x="8772062" y="3761108"/>
            <a:ext cx="316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Sum over 6 muscles!!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518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Data pipeline</vt:lpstr>
      <vt:lpstr>Raw Data: 3 Conditions + 2x Baseline for 6 muscles</vt:lpstr>
      <vt:lpstr>Smooth &amp; Rectify (SRE)</vt:lpstr>
      <vt:lpstr>Cut EMG with MoCap Endeffector Markers Norm Time to 0%-100%</vt:lpstr>
      <vt:lpstr>Compute Means and Intervals of Confidence</vt:lpstr>
      <vt:lpstr>Subtract Mean Baseline from Mean Condition, Norm with MVC</vt:lpstr>
      <vt:lpstr>For Participant p∈{1,2,…,15} and movement m∈{abd,efle,mj} compute Mean DTW Errors (BridgeT-Robot, BridgeT-Conventional, Robot-Conventional)  and sum over all 6 muscles E_(bri-rob)^(p,m),E_(bri-con)^(p,m),E_(rob-con)^(p,m)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pipeline: Abduction/Posterior Deltoid</dc:title>
  <dc:creator>David Mauderli</dc:creator>
  <cp:lastModifiedBy>David Mauderli</cp:lastModifiedBy>
  <cp:revision>8</cp:revision>
  <dcterms:created xsi:type="dcterms:W3CDTF">2019-08-28T15:18:29Z</dcterms:created>
  <dcterms:modified xsi:type="dcterms:W3CDTF">2019-08-28T16:15:27Z</dcterms:modified>
</cp:coreProperties>
</file>