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37417-63D7-4029-BC0F-21BB5B0BD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364824" cy="2387600"/>
          </a:xfrm>
        </p:spPr>
        <p:txBody>
          <a:bodyPr/>
          <a:lstStyle/>
          <a:p>
            <a:r>
              <a:rPr lang="de-DE" dirty="0" err="1">
                <a:latin typeface="Roboto Mono" pitchFamily="2" charset="0"/>
                <a:ea typeface="Roboto Mono" pitchFamily="2" charset="0"/>
              </a:rPr>
              <a:t>Self</a:t>
            </a:r>
            <a:r>
              <a:rPr lang="de-DE" dirty="0">
                <a:latin typeface="Roboto Mono" pitchFamily="2" charset="0"/>
                <a:ea typeface="Roboto Mono" pitchFamily="2" charset="0"/>
              </a:rPr>
              <a:t> </a:t>
            </a:r>
            <a:r>
              <a:rPr lang="de-DE" dirty="0" err="1">
                <a:latin typeface="Roboto Mono" pitchFamily="2" charset="0"/>
                <a:ea typeface="Roboto Mono" pitchFamily="2" charset="0"/>
              </a:rPr>
              <a:t>improving</a:t>
            </a:r>
            <a:r>
              <a:rPr lang="de-DE" dirty="0">
                <a:latin typeface="Roboto Mono" pitchFamily="2" charset="0"/>
                <a:ea typeface="Roboto Mono" pitchFamily="2" charset="0"/>
              </a:rPr>
              <a:t> ai (</a:t>
            </a:r>
            <a:r>
              <a:rPr lang="de-DE" dirty="0" err="1">
                <a:latin typeface="Roboto Mono" pitchFamily="2" charset="0"/>
                <a:ea typeface="Roboto Mono" pitchFamily="2" charset="0"/>
              </a:rPr>
              <a:t>Siai</a:t>
            </a:r>
            <a:r>
              <a:rPr lang="de-DE" dirty="0">
                <a:latin typeface="Roboto Mono" pitchFamily="2" charset="0"/>
                <a:ea typeface="Roboto Mono" pitchFamily="2" charset="0"/>
              </a:rPr>
              <a:t>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2AF40F2-9AE8-4156-B1FF-3C5AA0DA6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079875"/>
            <a:ext cx="8791575" cy="1655762"/>
          </a:xfrm>
        </p:spPr>
        <p:txBody>
          <a:bodyPr/>
          <a:lstStyle/>
          <a:p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Von Tobias Schmid und Fabian Kock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E24FB7-A7FE-44F8-A163-A268F130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96399" y="6388609"/>
            <a:ext cx="2743200" cy="365125"/>
          </a:xfrm>
        </p:spPr>
        <p:txBody>
          <a:bodyPr/>
          <a:lstStyle/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07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Januar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2198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883C51-EAA1-4485-97E2-FC888A205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de-DE" dirty="0">
                <a:latin typeface="Roboto Mono" pitchFamily="2" charset="0"/>
                <a:ea typeface="Roboto Mono" pitchFamily="2" charset="0"/>
              </a:rPr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78DB60-DA0D-4BC2-A6B0-BD3A4A0B2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Prototyp</a:t>
            </a:r>
          </a:p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Usability Tests</a:t>
            </a:r>
          </a:p>
        </p:txBody>
      </p:sp>
    </p:spTree>
    <p:extLst>
      <p:ext uri="{BB962C8B-B14F-4D97-AF65-F5344CB8AC3E}">
        <p14:creationId xmlns:p14="http://schemas.microsoft.com/office/powerpoint/2010/main" val="193393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AE9965-EF3B-4549-B2B9-97A4399B0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Roboto Mono" pitchFamily="2" charset="0"/>
                <a:ea typeface="Roboto Mono" pitchFamily="2" charset="0"/>
              </a:rPr>
              <a:t>Prototyp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17A60BD-FC54-46E5-AF6F-72A54D041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3425" y="565826"/>
            <a:ext cx="4584898" cy="5726348"/>
          </a:xfrm>
        </p:spPr>
      </p:pic>
    </p:spTree>
    <p:extLst>
      <p:ext uri="{BB962C8B-B14F-4D97-AF65-F5344CB8AC3E}">
        <p14:creationId xmlns:p14="http://schemas.microsoft.com/office/powerpoint/2010/main" val="3049260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EA53E64-9A6E-4B11-8329-272EBC90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de-DE" sz="3200" dirty="0">
                <a:latin typeface="Roboto Mono" pitchFamily="2" charset="0"/>
                <a:ea typeface="Roboto Mono" pitchFamily="2" charset="0"/>
              </a:rPr>
              <a:t>Usability Tests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CE3D47A-4024-47B2-B50F-B1592ED96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088" y="2249487"/>
            <a:ext cx="4646611" cy="3965046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Unklare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Bedienung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der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Rezensionen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Scrollbarkeit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verdeutlichen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75CA8A08-5AD6-40FE-8DEB-521B4C88A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4817" y="1853454"/>
            <a:ext cx="5707264" cy="157034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CEC72D0-CF28-44B6-8556-24C14DB10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4548" y="3801045"/>
            <a:ext cx="5527802" cy="267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84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Breitbild</PresentationFormat>
  <Paragraphs>14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Roboto</vt:lpstr>
      <vt:lpstr>Roboto Mono</vt:lpstr>
      <vt:lpstr>Trebuchet MS</vt:lpstr>
      <vt:lpstr>Tw Cen MT</vt:lpstr>
      <vt:lpstr>Schaltkreis</vt:lpstr>
      <vt:lpstr>Self improving ai (Siai)</vt:lpstr>
      <vt:lpstr>Übersicht</vt:lpstr>
      <vt:lpstr>Prototyp</vt:lpstr>
      <vt:lpstr>Usability 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improving ai (Siai)</dc:title>
  <dc:creator>Fabian Kock</dc:creator>
  <cp:lastModifiedBy>Fabian Kock</cp:lastModifiedBy>
  <cp:revision>9</cp:revision>
  <dcterms:created xsi:type="dcterms:W3CDTF">2019-01-05T07:36:37Z</dcterms:created>
  <dcterms:modified xsi:type="dcterms:W3CDTF">2019-01-07T09:30:39Z</dcterms:modified>
</cp:coreProperties>
</file>