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improving</a:t>
            </a:r>
            <a:r>
              <a:rPr lang="de-DE" dirty="0"/>
              <a:t> ai (</a:t>
            </a:r>
            <a:r>
              <a:rPr lang="de-DE" dirty="0" err="1"/>
              <a:t>Siai</a:t>
            </a:r>
            <a:r>
              <a:rPr lang="de-DE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/>
              <a:t>07 </a:t>
            </a:r>
            <a:r>
              <a:rPr lang="en-US" sz="1400" dirty="0" err="1"/>
              <a:t>Januar</a:t>
            </a:r>
            <a:r>
              <a:rPr lang="en-US" sz="1400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83C51-EAA1-4485-97E2-FC888A20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78DB60-DA0D-4BC2-A6B0-BD3A4A0B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Prototyp</a:t>
            </a:r>
          </a:p>
          <a:p>
            <a:r>
              <a:rPr lang="de-DE" dirty="0"/>
              <a:t>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1933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A53E64-9A6E-4B11-8329-272EBC9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/>
              <a:t>Usability Tests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E3D47A-4024-47B2-B50F-B1592ED9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 err="1"/>
              <a:t>Unklare</a:t>
            </a:r>
            <a:r>
              <a:rPr lang="en-US" sz="2000" dirty="0"/>
              <a:t> </a:t>
            </a:r>
            <a:r>
              <a:rPr lang="en-US" sz="2000" dirty="0" err="1"/>
              <a:t>Bedienung</a:t>
            </a:r>
            <a:r>
              <a:rPr lang="en-US" sz="2000" dirty="0"/>
              <a:t> der </a:t>
            </a:r>
            <a:r>
              <a:rPr lang="en-US" sz="2000" dirty="0" err="1"/>
              <a:t>Rezensionen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Scrollbarkeit</a:t>
            </a:r>
            <a:r>
              <a:rPr lang="en-US" sz="2000" dirty="0"/>
              <a:t> </a:t>
            </a:r>
            <a:r>
              <a:rPr lang="en-US" sz="2000" dirty="0" err="1"/>
              <a:t>verdeutlichen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CA8A08-5AD6-40FE-8DEB-521B4C88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7" y="1853454"/>
            <a:ext cx="5707264" cy="15703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CEC72D0-CF28-44B6-8556-24C14DB1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8" y="3801045"/>
            <a:ext cx="5527802" cy="26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Schaltkreis</vt:lpstr>
      <vt:lpstr>Self improving ai (Siai)</vt:lpstr>
      <vt:lpstr>Übersicht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5</cp:revision>
  <dcterms:created xsi:type="dcterms:W3CDTF">2019-01-05T07:36:37Z</dcterms:created>
  <dcterms:modified xsi:type="dcterms:W3CDTF">2019-01-05T11:31:52Z</dcterms:modified>
</cp:coreProperties>
</file>