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1218849@N03/35475301236" TargetMode="External"/><Relationship Id="rId2" Type="http://schemas.openxmlformats.org/officeDocument/2006/relationships/hyperlink" Target="https://de.wikipedia.org/wiki/Datei:Audi_logo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mantic-ui.com/" TargetMode="External"/><Relationship Id="rId4" Type="http://schemas.openxmlformats.org/officeDocument/2006/relationships/hyperlink" Target="https://www.bountysource.com/teams/semantic/iss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improving</a:t>
            </a:r>
            <a:r>
              <a:rPr lang="de-DE" dirty="0"/>
              <a:t> ai (</a:t>
            </a:r>
            <a:r>
              <a:rPr lang="de-DE" dirty="0" err="1"/>
              <a:t>Siai</a:t>
            </a:r>
            <a:r>
              <a:rPr lang="de-DE" dirty="0"/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/>
              <a:t>28 November 2018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55635-07F7-4C44-B0A0-C3CA1BAB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70CB5-F765-4982-9D32-56546C29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Framework</a:t>
            </a:r>
          </a:p>
          <a:p>
            <a:r>
              <a:rPr lang="de-DE" dirty="0"/>
              <a:t>Website</a:t>
            </a:r>
          </a:p>
          <a:p>
            <a:r>
              <a:rPr lang="de-DE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79179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CF26-3744-486C-8F45-324A6985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Framework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A04283CE-63A8-4842-A34D-CE96C5862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8460" y="945088"/>
            <a:ext cx="1905000" cy="1905000"/>
          </a:xfr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8F659D5-1D8E-4537-B515-9C8C672E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368" y="1897588"/>
            <a:ext cx="5986195" cy="470229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E2A6AAD-1D84-4574-BA0C-885F597854FF}"/>
              </a:ext>
            </a:extLst>
          </p:cNvPr>
          <p:cNvSpPr txBox="1"/>
          <p:nvPr/>
        </p:nvSpPr>
        <p:spPr>
          <a:xfrm>
            <a:off x="1226368" y="653680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[3]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7547BA1-74CA-41A2-B5D9-C6568BF74676}"/>
              </a:ext>
            </a:extLst>
          </p:cNvPr>
          <p:cNvSpPr txBox="1"/>
          <p:nvPr/>
        </p:nvSpPr>
        <p:spPr>
          <a:xfrm>
            <a:off x="7776594" y="2801923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5825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217A-0CB0-4322-AA26-ECB1069F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556B3-8E8F-458B-A84C-BA360D73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6FCA98-8441-4E12-9A94-69F8DA8A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12" y="0"/>
            <a:ext cx="5490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7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217A-0CB0-4322-AA26-ECB1069F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556B3-8E8F-458B-A84C-BA360D73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6FCA98-8441-4E12-9A94-69F8DA8A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86" y="0"/>
            <a:ext cx="5514814" cy="6887773"/>
          </a:xfrm>
          <a:prstGeom prst="rect">
            <a:avLst/>
          </a:prstGeom>
        </p:spPr>
      </p:pic>
      <p:pic>
        <p:nvPicPr>
          <p:cNvPr id="5" name="Inhaltsplatzhalter 8">
            <a:extLst>
              <a:ext uri="{FF2B5EF4-FFF2-40B4-BE49-F238E27FC236}">
                <a16:creationId xmlns:a16="http://schemas.microsoft.com/office/drawing/2014/main" id="{49F418C3-F797-41F4-9DBD-6C29B62CC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865" y="2097088"/>
            <a:ext cx="4087148" cy="24926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950E849-E238-4EE0-8759-73C8378FBA01}"/>
              </a:ext>
            </a:extLst>
          </p:cNvPr>
          <p:cNvSpPr txBox="1"/>
          <p:nvPr/>
        </p:nvSpPr>
        <p:spPr>
          <a:xfrm>
            <a:off x="1163121" y="4589698"/>
            <a:ext cx="4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[1]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3620D6-07C7-4A8B-8A4B-548900453BAD}"/>
              </a:ext>
            </a:extLst>
          </p:cNvPr>
          <p:cNvCxnSpPr>
            <a:cxnSpLocks/>
          </p:cNvCxnSpPr>
          <p:nvPr/>
        </p:nvCxnSpPr>
        <p:spPr>
          <a:xfrm flipH="1">
            <a:off x="6365966" y="2205942"/>
            <a:ext cx="5826034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9FC0095-A472-4374-A042-976119A86FBA}"/>
              </a:ext>
            </a:extLst>
          </p:cNvPr>
          <p:cNvCxnSpPr>
            <a:cxnSpLocks/>
          </p:cNvCxnSpPr>
          <p:nvPr/>
        </p:nvCxnSpPr>
        <p:spPr>
          <a:xfrm flipH="1">
            <a:off x="6365966" y="6294633"/>
            <a:ext cx="5830387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217A-0CB0-4322-AA26-ECB1069F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556B3-8E8F-458B-A84C-BA360D73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6FCA98-8441-4E12-9A94-69F8DA8A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186" y="0"/>
            <a:ext cx="5514814" cy="688777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03620D6-07C7-4A8B-8A4B-548900453BAD}"/>
              </a:ext>
            </a:extLst>
          </p:cNvPr>
          <p:cNvCxnSpPr>
            <a:cxnSpLocks/>
          </p:cNvCxnSpPr>
          <p:nvPr/>
        </p:nvCxnSpPr>
        <p:spPr>
          <a:xfrm flipH="1">
            <a:off x="6383383" y="342308"/>
            <a:ext cx="5808617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9FC0095-A472-4374-A042-976119A86FBA}"/>
              </a:ext>
            </a:extLst>
          </p:cNvPr>
          <p:cNvCxnSpPr>
            <a:cxnSpLocks/>
          </p:cNvCxnSpPr>
          <p:nvPr/>
        </p:nvCxnSpPr>
        <p:spPr>
          <a:xfrm flipH="1">
            <a:off x="6383383" y="2201605"/>
            <a:ext cx="5808618" cy="0"/>
          </a:xfrm>
          <a:prstGeom prst="line">
            <a:avLst/>
          </a:prstGeom>
          <a:ln w="381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5EBFCDA-1286-4251-99EC-9BFBFA6D82F2}"/>
              </a:ext>
            </a:extLst>
          </p:cNvPr>
          <p:cNvSpPr txBox="1"/>
          <p:nvPr/>
        </p:nvSpPr>
        <p:spPr>
          <a:xfrm>
            <a:off x="393473" y="5409267"/>
            <a:ext cx="4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[2]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F1112AA-D7A8-4968-BD96-7869E4C7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3" y="2201596"/>
            <a:ext cx="5702527" cy="32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8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54A97-597C-4BC1-A0AA-7D2BBA97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3BEDF-59C2-456C-A395-BE684B96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https://de.wikipedia.org/wiki/Datei:Audi_logo.svg</a:t>
            </a:r>
            <a:r>
              <a:rPr lang="de-DE" dirty="0"/>
              <a:t> </a:t>
            </a:r>
          </a:p>
          <a:p>
            <a:r>
              <a:rPr lang="de-DE" dirty="0"/>
              <a:t>[2] </a:t>
            </a:r>
            <a:r>
              <a:rPr lang="de-DE" dirty="0">
                <a:hlinkClick r:id="rId3"/>
              </a:rPr>
              <a:t>https://www.flickr.com/photos/21218849@N03/35475301236</a:t>
            </a:r>
            <a:r>
              <a:rPr lang="de-DE" dirty="0"/>
              <a:t> </a:t>
            </a:r>
          </a:p>
          <a:p>
            <a:r>
              <a:rPr lang="de-DE" dirty="0"/>
              <a:t>[3] </a:t>
            </a:r>
            <a:r>
              <a:rPr lang="de-DE" dirty="0">
                <a:hlinkClick r:id="rId4"/>
              </a:rPr>
              <a:t>https://www.bountysource.com/teams/semantic/issues</a:t>
            </a:r>
            <a:r>
              <a:rPr lang="de-DE" dirty="0"/>
              <a:t> </a:t>
            </a:r>
          </a:p>
          <a:p>
            <a:r>
              <a:rPr lang="de-DE" dirty="0"/>
              <a:t>[4] </a:t>
            </a:r>
            <a:r>
              <a:rPr lang="de-DE" dirty="0">
                <a:hlinkClick r:id="rId5"/>
              </a:rPr>
              <a:t>https://semantic-ui.com/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00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95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Self improving ai (Siai)</vt:lpstr>
      <vt:lpstr>Übersicht</vt:lpstr>
      <vt:lpstr>Framework</vt:lpstr>
      <vt:lpstr>PowerPoint-Präsentation</vt:lpstr>
      <vt:lpstr>PowerPoint-Präsentation</vt:lpstr>
      <vt:lpstr>PowerPoint-Präsentation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improving ai (Siai)</dc:title>
  <dc:creator>Fabian Kock</dc:creator>
  <cp:lastModifiedBy>Fabian Kock</cp:lastModifiedBy>
  <cp:revision>23</cp:revision>
  <dcterms:created xsi:type="dcterms:W3CDTF">2018-11-28T10:15:27Z</dcterms:created>
  <dcterms:modified xsi:type="dcterms:W3CDTF">2018-12-03T12:58:26Z</dcterms:modified>
</cp:coreProperties>
</file>