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14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Prototyp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Prototyp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Roboto Mono" pitchFamily="2" charset="0"/>
                <a:ea typeface="Roboto Mono" pitchFamily="2" charset="0"/>
              </a:rPr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88" y="2249487"/>
            <a:ext cx="4646611" cy="396504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Unklare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Bedienung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der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Rezensionen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Scrollbarkeit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verdeutlichen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CA8A08-5AD6-40FE-8DEB-521B4C88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7" y="1853454"/>
            <a:ext cx="5707264" cy="15703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EC72D0-CF28-44B6-8556-24C14DB1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8" y="3801045"/>
            <a:ext cx="5527802" cy="26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Prototyp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10</cp:revision>
  <dcterms:created xsi:type="dcterms:W3CDTF">2019-01-05T07:36:37Z</dcterms:created>
  <dcterms:modified xsi:type="dcterms:W3CDTF">2019-01-21T10:33:26Z</dcterms:modified>
</cp:coreProperties>
</file>