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21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A5BA3-BC13-4707-A3C8-8A9B9690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167E2-90AC-4AE1-8E23-CF712D5B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Raster</a:t>
            </a:r>
          </a:p>
          <a:p>
            <a:r>
              <a:rPr lang="de-DE" dirty="0"/>
              <a:t>Typografie</a:t>
            </a:r>
          </a:p>
          <a:p>
            <a:r>
              <a:rPr lang="de-DE" dirty="0"/>
              <a:t>Farben</a:t>
            </a:r>
          </a:p>
          <a:p>
            <a:r>
              <a:rPr lang="de-DE" dirty="0"/>
              <a:t>Finale Website</a:t>
            </a:r>
          </a:p>
        </p:txBody>
      </p:sp>
    </p:spTree>
    <p:extLst>
      <p:ext uri="{BB962C8B-B14F-4D97-AF65-F5344CB8AC3E}">
        <p14:creationId xmlns:p14="http://schemas.microsoft.com/office/powerpoint/2010/main" val="23140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Raster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AF036-AF8D-4C33-9488-CA94794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Typografie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027003-240C-4D47-9170-5483C4E8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70" y="2283229"/>
            <a:ext cx="4913652" cy="32757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BCA1FC-4FFC-4B24-AE8A-EE4574B24A6A}"/>
              </a:ext>
            </a:extLst>
          </p:cNvPr>
          <p:cNvSpPr txBox="1"/>
          <p:nvPr/>
        </p:nvSpPr>
        <p:spPr>
          <a:xfrm>
            <a:off x="2752470" y="5558997"/>
            <a:ext cx="3201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[https://www.slant.co/options/287/~roboto-mono-review]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FA1A6B-7279-4715-B0C2-332D4538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80" y="2283228"/>
            <a:ext cx="4913650" cy="32757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8ADA542-DAAF-4A7D-A881-49104FA36BE5}"/>
              </a:ext>
            </a:extLst>
          </p:cNvPr>
          <p:cNvSpPr/>
          <p:nvPr/>
        </p:nvSpPr>
        <p:spPr>
          <a:xfrm>
            <a:off x="9006101" y="5558995"/>
            <a:ext cx="23791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/>
              <a:t>[http://www.identifont.com/similar?32ZW]</a:t>
            </a:r>
          </a:p>
        </p:txBody>
      </p:sp>
    </p:spTree>
    <p:extLst>
      <p:ext uri="{BB962C8B-B14F-4D97-AF65-F5344CB8AC3E}">
        <p14:creationId xmlns:p14="http://schemas.microsoft.com/office/powerpoint/2010/main" val="29991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AE6F0-F263-4F9E-96BF-9BB5625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14D06A-1E4B-42D6-8944-0463E76A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51" y="1903229"/>
            <a:ext cx="9999360" cy="465328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3CC78-6A63-4F2A-AF79-C3C2C1C5E797}"/>
              </a:ext>
            </a:extLst>
          </p:cNvPr>
          <p:cNvSpPr txBox="1"/>
          <p:nvPr/>
        </p:nvSpPr>
        <p:spPr>
          <a:xfrm>
            <a:off x="8399287" y="6556518"/>
            <a:ext cx="2744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[https://color.adobe.com/de/create/color-wheel]</a:t>
            </a:r>
          </a:p>
        </p:txBody>
      </p:sp>
    </p:spTree>
    <p:extLst>
      <p:ext uri="{BB962C8B-B14F-4D97-AF65-F5344CB8AC3E}">
        <p14:creationId xmlns:p14="http://schemas.microsoft.com/office/powerpoint/2010/main" val="24539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9F48-9AF1-4AE9-B7C7-D3B9EA1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DE08-FB52-4C02-AA7B-2CBB73F4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6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69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Raster</vt:lpstr>
      <vt:lpstr>Typografie</vt:lpstr>
      <vt:lpstr>Farben</vt:lpstr>
      <vt:lpstr>Finale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Kock</dc:creator>
  <cp:lastModifiedBy>Fabian Kock</cp:lastModifiedBy>
  <cp:revision>11</cp:revision>
  <dcterms:created xsi:type="dcterms:W3CDTF">2019-01-21T10:32:41Z</dcterms:created>
  <dcterms:modified xsi:type="dcterms:W3CDTF">2019-01-21T12:56:34Z</dcterms:modified>
</cp:coreProperties>
</file>