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37417-63D7-4029-BC0F-21BB5B0BD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improving</a:t>
            </a:r>
            <a:r>
              <a:rPr lang="de-DE" dirty="0"/>
              <a:t> ai (</a:t>
            </a:r>
            <a:r>
              <a:rPr lang="de-DE" dirty="0" err="1"/>
              <a:t>Siai</a:t>
            </a:r>
            <a:r>
              <a:rPr lang="de-DE" dirty="0"/>
              <a:t>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AF40F2-9AE8-4156-B1FF-3C5AA0DA6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079875"/>
            <a:ext cx="8791575" cy="1655762"/>
          </a:xfrm>
        </p:spPr>
        <p:txBody>
          <a:bodyPr/>
          <a:lstStyle/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Von Tobias Schmid und Fabian Kock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24FB7-A7FE-44F8-A163-A268F130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6399" y="6388609"/>
            <a:ext cx="2743200" cy="365125"/>
          </a:xfrm>
        </p:spPr>
        <p:txBody>
          <a:bodyPr/>
          <a:lstStyle/>
          <a:p>
            <a:r>
              <a:rPr lang="en-US" sz="1400" dirty="0"/>
              <a:t>07 </a:t>
            </a:r>
            <a:r>
              <a:rPr lang="en-US" sz="1400" dirty="0" err="1"/>
              <a:t>Januar</a:t>
            </a:r>
            <a:r>
              <a:rPr lang="en-US" sz="1400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198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83C51-EAA1-4485-97E2-FC888A20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de-DE"/>
              <a:t>Übersicht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78DB60-DA0D-4BC2-A6B0-BD3A4A0B2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de-DE"/>
              <a:t>Website Prototyp</a:t>
            </a:r>
          </a:p>
          <a:p>
            <a:r>
              <a:rPr lang="de-DE"/>
              <a:t>Usability 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393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A53E64-9A6E-4B11-8329-272EBC90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de-DE" sz="3200"/>
              <a:t>Usability Tests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E3D47A-4024-47B2-B50F-B1592ED96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 err="1"/>
              <a:t>Unklare</a:t>
            </a:r>
            <a:r>
              <a:rPr lang="en-US" sz="2000" dirty="0"/>
              <a:t> </a:t>
            </a:r>
            <a:r>
              <a:rPr lang="en-US" sz="2000" dirty="0" err="1"/>
              <a:t>Bedienung</a:t>
            </a:r>
            <a:r>
              <a:rPr lang="en-US" sz="2000" dirty="0"/>
              <a:t> der </a:t>
            </a:r>
            <a:r>
              <a:rPr lang="en-US" sz="2000" dirty="0" err="1"/>
              <a:t>Rezensionen</a:t>
            </a:r>
            <a:endParaRPr lang="en-US" sz="2000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D2E8BC4D-B87A-4894-B4BA-6B1C093E7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96269"/>
            <a:ext cx="5456279" cy="185513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444384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Schaltkreis</vt:lpstr>
      <vt:lpstr>Self improving ai (Siai)</vt:lpstr>
      <vt:lpstr>Übersicht</vt:lpstr>
      <vt:lpstr>Usability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improving ai (Siai)</dc:title>
  <dc:creator>Fabian Kock</dc:creator>
  <cp:lastModifiedBy>Fabian Kock</cp:lastModifiedBy>
  <cp:revision>2</cp:revision>
  <dcterms:created xsi:type="dcterms:W3CDTF">2019-01-05T07:36:37Z</dcterms:created>
  <dcterms:modified xsi:type="dcterms:W3CDTF">2019-01-05T09:12:30Z</dcterms:modified>
</cp:coreProperties>
</file>